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64" r:id="rId8"/>
    <p:sldId id="259" r:id="rId9"/>
    <p:sldId id="260" r:id="rId10"/>
    <p:sldId id="261" r:id="rId11"/>
    <p:sldId id="262" r:id="rId12"/>
  </p:sldIdLst>
  <p:sldSz cx="12192000" cy="6858000"/>
  <p:notesSz cx="6797675" cy="9926638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5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14400" y="1628776"/>
            <a:ext cx="10363200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644901"/>
            <a:ext cx="8534400" cy="143986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pic>
        <p:nvPicPr>
          <p:cNvPr id="2" name="Billede 1" descr="Logo" title="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2279" y="738000"/>
            <a:ext cx="2300801" cy="7669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53D4A-D465-4CA7-ABF4-4E723EB65A4A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  <p:pic>
        <p:nvPicPr>
          <p:cNvPr id="5" name="Billede 4" descr="Logo" title="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0839" y="648001"/>
            <a:ext cx="1450641" cy="4821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AEDCCF-DFD9-4745-80CE-2E1D44F2AEAE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  <p:pic>
        <p:nvPicPr>
          <p:cNvPr id="5" name="Billede 4" descr="Logo" title="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0839" y="648001"/>
            <a:ext cx="1450641" cy="48216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609600" y="1998663"/>
            <a:ext cx="53848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97600" y="1998663"/>
            <a:ext cx="53848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E5D2D-1EBA-42F7-953E-4EFF84741ABC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  <p:pic>
        <p:nvPicPr>
          <p:cNvPr id="6" name="Billede 5" descr="Logo" title="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0839" y="648001"/>
            <a:ext cx="1450641" cy="48216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B3E78-EB64-467E-ABBC-B043BEC731F5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  <p:pic>
        <p:nvPicPr>
          <p:cNvPr id="8" name="Billede 7" descr="Logo" title="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0839" y="648001"/>
            <a:ext cx="1450641" cy="48216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9654C5-B318-4C1A-AEB7-0A368D6C747B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  <p:pic>
        <p:nvPicPr>
          <p:cNvPr id="4" name="Billede 3" descr="Logo" title="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0839" y="648001"/>
            <a:ext cx="1450641" cy="48216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F4084-5453-4B9A-ACE7-5559176013A8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  <p:pic>
        <p:nvPicPr>
          <p:cNvPr id="3" name="Billede 2" descr="Logo" title="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0839" y="648001"/>
            <a:ext cx="1450641" cy="4821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549F2-E5FC-4795-BB49-D5F3BFA41330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  <p:pic>
        <p:nvPicPr>
          <p:cNvPr id="6" name="Billede 5" descr="Logo" title="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0839" y="648001"/>
            <a:ext cx="1450641" cy="4821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a-DK" noProof="0" smtClean="0"/>
              <a:t>Klik på ikonet for at tilføje et billede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5B25C-5C6A-4BAE-9029-6877EB788574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  <p:pic>
        <p:nvPicPr>
          <p:cNvPr id="6" name="Billede 5" descr="Logo" title="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0839" y="648001"/>
            <a:ext cx="1450641" cy="4821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4917" y="476250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98663"/>
            <a:ext cx="10972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16267" y="6237289"/>
            <a:ext cx="719667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latin typeface="+mn-lt"/>
              </a:defRPr>
            </a:lvl1pPr>
          </a:lstStyle>
          <a:p>
            <a:pPr>
              <a:defRPr/>
            </a:pPr>
            <a:fld id="{32AF0018-982B-4079-A243-B3551604B36C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71E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71E2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71E2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71E2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71E2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71E2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71E2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71E2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71E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EESSI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Digital udveksling af </a:t>
            </a:r>
            <a:r>
              <a:rPr lang="da-DK" dirty="0" err="1" smtClean="0"/>
              <a:t>af</a:t>
            </a:r>
            <a:r>
              <a:rPr lang="da-DK" dirty="0" smtClean="0"/>
              <a:t> sager om ydelser på tværs af medlemsstater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3368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Aabenraa en grænseegnskommune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31 januar afholdt STAR workshop om EESI. Deltagelse begrænset, men Aabenraa deltog.</a:t>
            </a:r>
          </a:p>
          <a:p>
            <a:r>
              <a:rPr lang="da-DK" dirty="0" smtClean="0"/>
              <a:t>Alle kommuner er forpligtet til at tilslutte sig</a:t>
            </a:r>
          </a:p>
          <a:p>
            <a:r>
              <a:rPr lang="da-DK" dirty="0" smtClean="0"/>
              <a:t>Alle skal være i stand til at udveksle data</a:t>
            </a:r>
          </a:p>
          <a:p>
            <a:r>
              <a:rPr lang="da-DK" dirty="0" smtClean="0"/>
              <a:t>Opgaven vil være begrænset i nogle kommuner alt afhængigt af aktivitet og beliggenhed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8929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Serviceplatformen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STAR peger på at alle 98 kommuner skal hver for sig etablere snitflader til RINA (system leveret af EDORA)</a:t>
            </a:r>
          </a:p>
          <a:p>
            <a:r>
              <a:rPr lang="da-DK" dirty="0" smtClean="0"/>
              <a:t>RINA er ikke obligatorisk, hvilket var første udmelding</a:t>
            </a:r>
          </a:p>
          <a:p>
            <a:r>
              <a:rPr lang="da-DK" dirty="0" smtClean="0"/>
              <a:t>Aabenraa Kommune ser serviceplatformen som den naturlige løsning (fordelingskomponenten)</a:t>
            </a:r>
          </a:p>
          <a:p>
            <a:r>
              <a:rPr lang="da-DK" dirty="0" smtClean="0"/>
              <a:t>Så skal der kun laves én snitflade for at hente og en sniflade for at sende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8198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a-DK" sz="2800" dirty="0"/>
              <a:t>Sagsoprettelse </a:t>
            </a:r>
            <a:r>
              <a:rPr lang="da-DK" sz="2800" dirty="0" smtClean="0"/>
              <a:t>og </a:t>
            </a:r>
            <a:r>
              <a:rPr lang="da-DK" sz="2800" dirty="0"/>
              <a:t>håndtering af </a:t>
            </a:r>
            <a:r>
              <a:rPr lang="da-DK" sz="2800" dirty="0" smtClean="0"/>
              <a:t>dokumenter</a:t>
            </a:r>
            <a:endParaRPr lang="da-DK" sz="2800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717185"/>
            <a:ext cx="10972800" cy="3088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ladsholder til dias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053D4A-D465-4CA7-ABF4-4E723EB65A4A}" type="slidenum">
              <a:rPr lang="da-DK" smtClean="0"/>
              <a:pPr>
                <a:defRPr/>
              </a:pPr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4207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Journalisering i fagsystem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STAR foreslår snitflader til et fagsystem</a:t>
            </a:r>
          </a:p>
          <a:p>
            <a:r>
              <a:rPr lang="da-DK" dirty="0" smtClean="0"/>
              <a:t>Aabenraa mener, oplagt at journalisere i KSD – og </a:t>
            </a:r>
          </a:p>
          <a:p>
            <a:r>
              <a:rPr lang="da-DK" dirty="0" smtClean="0"/>
              <a:t>Forsinkelse kan evt. medføre en interimsløsning til kommunernes ESDH system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9268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Notifikationer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09600" y="1484784"/>
            <a:ext cx="10972800" cy="5039841"/>
          </a:xfrm>
        </p:spPr>
        <p:txBody>
          <a:bodyPr/>
          <a:lstStyle/>
          <a:p>
            <a:r>
              <a:rPr lang="da-DK" dirty="0" smtClean="0"/>
              <a:t>STAR foreslår mail og dermed en integration til 98 kommuner</a:t>
            </a:r>
          </a:p>
          <a:p>
            <a:r>
              <a:rPr lang="da-DK" dirty="0" smtClean="0"/>
              <a:t>Aabenraa peger på Beskedfordeler og dermed videre til SAPA advis</a:t>
            </a:r>
          </a:p>
          <a:p>
            <a:endParaRPr lang="da-DK" dirty="0" smtClean="0"/>
          </a:p>
          <a:p>
            <a:endParaRPr lang="da-DK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9456" y="3284984"/>
            <a:ext cx="9289032" cy="3190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048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Adgangsstyring og arkivering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09600" y="1412776"/>
            <a:ext cx="10972800" cy="5111849"/>
          </a:xfrm>
        </p:spPr>
        <p:txBody>
          <a:bodyPr/>
          <a:lstStyle/>
          <a:p>
            <a:r>
              <a:rPr lang="da-DK" dirty="0" smtClean="0"/>
              <a:t>STAR foreslår RINA IAM (IDM)</a:t>
            </a:r>
          </a:p>
          <a:p>
            <a:r>
              <a:rPr lang="da-DK" dirty="0" smtClean="0"/>
              <a:t>Aabenraa foreslår at dette håndteres via støttesystemerne, jobfunktionsroller</a:t>
            </a:r>
          </a:p>
          <a:p>
            <a:pPr marL="0" indent="0">
              <a:buNone/>
            </a:pPr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r>
              <a:rPr lang="da-DK" dirty="0" smtClean="0"/>
              <a:t>STAR har ikke taget stilling til arkivering</a:t>
            </a:r>
          </a:p>
          <a:p>
            <a:r>
              <a:rPr lang="da-DK" dirty="0" smtClean="0"/>
              <a:t>Aabenraa foreslår KSD eller ESDH alt efter hvor langt vi er </a:t>
            </a:r>
            <a:endParaRPr lang="da-DK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416" y="2924944"/>
            <a:ext cx="7776865" cy="201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533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Overblik</a:t>
            </a:r>
            <a:endParaRPr lang="da-DK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732" y="2060848"/>
            <a:ext cx="10464954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620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 skabelon 16-9">
  <a:themeElements>
    <a:clrScheme name="Powerpoint skabel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owerpoint skabel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owerpoint skabel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skabel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skabel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skabel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skabel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skabel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skabel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skabel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skabel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skabel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skabel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skabel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owerpoint skabelon 16-9.potm" id="{6D316E70-4E03-4150-808C-46F668DCAAC0}" vid="{5EA316A6-9DCB-4382-8013-326DBA640943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GetOrganized dokument" ma:contentTypeID="0x010100AC085CFC53BC46CEA2EADE194AD9D482007A5C799FCB467C4A9FD011245ABC4880" ma:contentTypeVersion="1" ma:contentTypeDescription="GetOrganized dokument" ma:contentTypeScope="" ma:versionID="81100de6e7ff21e039f60b6f957d2756">
  <xsd:schema xmlns:xsd="http://www.w3.org/2001/XMLSchema" xmlns:xs="http://www.w3.org/2001/XMLSchema" xmlns:p="http://schemas.microsoft.com/office/2006/metadata/properties" xmlns:ns1="http://schemas.microsoft.com/sharepoint/v3" xmlns:ns2="C2191D58-9C4C-4913-B5B4-F8B6A9BF8043" targetNamespace="http://schemas.microsoft.com/office/2006/metadata/properties" ma:root="true" ma:fieldsID="2a0ee8fcaba3a87561649e5ce3cdd56a" ns1:_="" ns2:_="">
    <xsd:import namespace="http://schemas.microsoft.com/sharepoint/v3"/>
    <xsd:import namespace="C2191D58-9C4C-4913-B5B4-F8B6A9BF8043"/>
    <xsd:element name="properties">
      <xsd:complexType>
        <xsd:sequence>
          <xsd:element name="documentManagement">
            <xsd:complexType>
              <xsd:all>
                <xsd:element ref="ns2:Dokumenttype"/>
                <xsd:element ref="ns2:DocumentDescription" minOccurs="0"/>
                <xsd:element ref="ns2:CCMAgendaDocumentStatus" minOccurs="0"/>
                <xsd:element ref="ns2:CCMAgendaStatus" minOccurs="0"/>
                <xsd:element ref="ns2:CCMMeetingCaseLink" minOccurs="0"/>
                <xsd:element ref="ns2:AgendaStatusIcon" minOccurs="0"/>
                <xsd:element ref="ns1:CaseID" minOccurs="0"/>
                <xsd:element ref="ns1:DocID" minOccurs="0"/>
                <xsd:element ref="ns1:Finalized" minOccurs="0"/>
                <xsd:element ref="ns1:Related" minOccurs="0"/>
                <xsd:element ref="ns1:RegistrationDate" minOccurs="0"/>
                <xsd:element ref="ns1:CaseRecordNumber" minOccurs="0"/>
                <xsd:element ref="ns1:LocalAttachment" minOccurs="0"/>
                <xsd:element ref="ns1:CCMTemplateName" minOccurs="0"/>
                <xsd:element ref="ns1:CCMTemplateVersion" minOccurs="0"/>
                <xsd:element ref="ns1:CCMSystemID" minOccurs="0"/>
                <xsd:element ref="ns1:WasEncrypted" minOccurs="0"/>
                <xsd:element ref="ns1:WasSigned" minOccurs="0"/>
                <xsd:element ref="ns1:MailHasAttachments" minOccurs="0"/>
                <xsd:element ref="ns2:CCMMeetingCaseId" minOccurs="0"/>
                <xsd:element ref="ns2:CCMMeetingCaseInstanceId" minOccurs="0"/>
                <xsd:element ref="ns2:CCMAgendaItemId" minOccurs="0"/>
                <xsd:element ref="ns1:CCMTemplateID" minOccurs="0"/>
                <xsd:element ref="ns1:CCMVisualId" minOccurs="0"/>
                <xsd:element ref="ns1:CCMConversation" minOccurs="0"/>
                <xsd:element ref="ns1:CCMOriginalDoc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CaseID" ma:index="14" nillable="true" ma:displayName="Sags ID" ma:default="Tildeler" ma:internalName="CaseID" ma:readOnly="true">
      <xsd:simpleType>
        <xsd:restriction base="dms:Text"/>
      </xsd:simpleType>
    </xsd:element>
    <xsd:element name="DocID" ma:index="15" nillable="true" ma:displayName="Dok ID" ma:default="Tildeler" ma:internalName="DocID" ma:readOnly="true">
      <xsd:simpleType>
        <xsd:restriction base="dms:Text"/>
      </xsd:simpleType>
    </xsd:element>
    <xsd:element name="Finalized" ma:index="16" nillable="true" ma:displayName="Endeligt" ma:default="False" ma:internalName="Finalized" ma:readOnly="true">
      <xsd:simpleType>
        <xsd:restriction base="dms:Boolean"/>
      </xsd:simpleType>
    </xsd:element>
    <xsd:element name="Related" ma:index="17" nillable="true" ma:displayName="Vedhæftet dokument" ma:default="False" ma:internalName="Related" ma:readOnly="true">
      <xsd:simpleType>
        <xsd:restriction base="dms:Boolean"/>
      </xsd:simpleType>
    </xsd:element>
    <xsd:element name="RegistrationDate" ma:index="18" nillable="true" ma:displayName="Registrerings dato" ma:format="DateTime" ma:internalName="RegistrationDate" ma:readOnly="true">
      <xsd:simpleType>
        <xsd:restriction base="dms:DateTime"/>
      </xsd:simpleType>
    </xsd:element>
    <xsd:element name="CaseRecordNumber" ma:index="19" nillable="true" ma:displayName="Akt ID" ma:decimals="0" ma:default="0" ma:internalName="CaseRecordNumber" ma:readOnly="true">
      <xsd:simpleType>
        <xsd:restriction base="dms:Number"/>
      </xsd:simpleType>
    </xsd:element>
    <xsd:element name="LocalAttachment" ma:index="20" nillable="true" ma:displayName="Lokalt bilag" ma:default="False" ma:internalName="LocalAttachment" ma:readOnly="true">
      <xsd:simpleType>
        <xsd:restriction base="dms:Boolean"/>
      </xsd:simpleType>
    </xsd:element>
    <xsd:element name="CCMTemplateName" ma:index="21" nillable="true" ma:displayName="Skabelon navn" ma:internalName="CCMTemplateName" ma:readOnly="true">
      <xsd:simpleType>
        <xsd:restriction base="dms:Text"/>
      </xsd:simpleType>
    </xsd:element>
    <xsd:element name="CCMTemplateVersion" ma:index="22" nillable="true" ma:displayName="Skabelon version" ma:internalName="CCMTemplateVersion" ma:readOnly="true">
      <xsd:simpleType>
        <xsd:restriction base="dms:Text"/>
      </xsd:simpleType>
    </xsd:element>
    <xsd:element name="CCMSystemID" ma:index="23" nillable="true" ma:displayName="CCMSystemID" ma:hidden="true" ma:internalName="CCMSystemID" ma:readOnly="true">
      <xsd:simpleType>
        <xsd:restriction base="dms:Text"/>
      </xsd:simpleType>
    </xsd:element>
    <xsd:element name="WasEncrypted" ma:index="24" nillable="true" ma:displayName="Krypteret" ma:default="False" ma:internalName="WasEncrypted" ma:readOnly="true">
      <xsd:simpleType>
        <xsd:restriction base="dms:Boolean"/>
      </xsd:simpleType>
    </xsd:element>
    <xsd:element name="WasSigned" ma:index="25" nillable="true" ma:displayName="Signeret" ma:default="False" ma:internalName="WasSigned" ma:readOnly="true">
      <xsd:simpleType>
        <xsd:restriction base="dms:Boolean"/>
      </xsd:simpleType>
    </xsd:element>
    <xsd:element name="MailHasAttachments" ma:index="26" nillable="true" ma:displayName="E-mail har vedhæftede filer" ma:default="False" ma:internalName="MailHasAttachments" ma:readOnly="true">
      <xsd:simpleType>
        <xsd:restriction base="dms:Boolean"/>
      </xsd:simpleType>
    </xsd:element>
    <xsd:element name="CCMTemplateID" ma:index="31" nillable="true" ma:displayName="CCMTemplateID" ma:decimals="0" ma:default="0" ma:hidden="true" ma:internalName="CCMTemplateID" ma:readOnly="true">
      <xsd:simpleType>
        <xsd:restriction base="dms:Number"/>
      </xsd:simpleType>
    </xsd:element>
    <xsd:element name="CCMVisualId" ma:index="32" nillable="true" ma:displayName="Sags ID" ma:default="Tildeler" ma:internalName="CCMVisualId" ma:readOnly="true">
      <xsd:simpleType>
        <xsd:restriction base="dms:Text"/>
      </xsd:simpleType>
    </xsd:element>
    <xsd:element name="CCMConversation" ma:index="33" nillable="true" ma:displayName="Samtale" ma:internalName="CCMConversation" ma:readOnly="true">
      <xsd:simpleType>
        <xsd:restriction base="dms:Text"/>
      </xsd:simpleType>
    </xsd:element>
    <xsd:element name="CCMOriginalDocID" ma:index="35" nillable="true" ma:displayName="Originalt Dok ID" ma:description="" ma:internalName="CCMOriginalDocID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191D58-9C4C-4913-B5B4-F8B6A9BF8043" elementFormDefault="qualified">
    <xsd:import namespace="http://schemas.microsoft.com/office/2006/documentManagement/types"/>
    <xsd:import namespace="http://schemas.microsoft.com/office/infopath/2007/PartnerControls"/>
    <xsd:element name="Dokumenttype" ma:index="2" ma:displayName="Dokumenttype" ma:default="Notat" ma:format="Dropdown" ma:internalName="Dokumenttype">
      <xsd:simpleType>
        <xsd:restriction base="dms:Choice">
          <xsd:enumeration value="Administrativ information"/>
          <xsd:enumeration value="Andet dokument"/>
          <xsd:enumeration value="Brev"/>
          <xsd:enumeration value="Centralt modtaget post"/>
          <xsd:enumeration value="Dagsorden"/>
          <xsd:enumeration value="Fremstilling"/>
          <xsd:enumeration value="Høringssvar"/>
          <xsd:enumeration value="Kontrakt"/>
          <xsd:enumeration value="Notat"/>
          <xsd:enumeration value="Overenskomst"/>
          <xsd:enumeration value="Presseberedskab"/>
          <xsd:enumeration value="Pressemeddelelse"/>
          <xsd:enumeration value="Rapport"/>
          <xsd:enumeration value="Referat"/>
          <xsd:enumeration value="Tale"/>
          <xsd:enumeration value="Temadrøftelse"/>
          <xsd:enumeration value="Projektbeskrivelse"/>
          <xsd:enumeration value="Analysenotat"/>
        </xsd:restriction>
      </xsd:simpleType>
    </xsd:element>
    <xsd:element name="DocumentDescription" ma:index="3" nillable="true" ma:displayName="Beskrivelse" ma:internalName="DocumentDescription">
      <xsd:simpleType>
        <xsd:restriction base="dms:Note">
          <xsd:maxLength value="255"/>
        </xsd:restriction>
      </xsd:simpleType>
    </xsd:element>
    <xsd:element name="CCMAgendaDocumentStatus" ma:index="4" nillable="true" ma:displayName="Status  for manchet" ma:format="Dropdown" ma:internalName="CCMAgendaDocumentStatus">
      <xsd:simpleType>
        <xsd:restriction base="dms:Choice">
          <xsd:enumeration value="Udkast"/>
          <xsd:enumeration value="Under udarbejdelse"/>
          <xsd:enumeration value="Endelig"/>
        </xsd:restriction>
      </xsd:simpleType>
    </xsd:element>
    <xsd:element name="CCMAgendaStatus" ma:index="5" nillable="true" ma:displayName="Dagsordenstatus" ma:default="" ma:format="Dropdown" ma:internalName="CCMAgendaStatus">
      <xsd:simpleType>
        <xsd:restriction base="dms:Choice">
          <xsd:enumeration value="Anmeldt"/>
          <xsd:enumeration value="Optaget på dagsorden"/>
          <xsd:enumeration value="Behandlet"/>
          <xsd:enumeration value="Afvist til dagsorden"/>
          <xsd:enumeration value="Fjernet fra dagsorden"/>
        </xsd:restriction>
      </xsd:simpleType>
    </xsd:element>
    <xsd:element name="CCMMeetingCaseLink" ma:index="6" nillable="true" ma:displayName="Mødesag" ma:format="Hyperlink" ma:internalName="CCMMeetingCase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AgendaStatusIcon" ma:index="7" nillable="true" ma:displayName="." ma:internalName="AgendaStatusIcon" ma:readOnly="false">
      <xsd:simpleType>
        <xsd:restriction base="dms:Unknown"/>
      </xsd:simpleType>
    </xsd:element>
    <xsd:element name="CCMMeetingCaseId" ma:index="27" nillable="true" ma:displayName="CCMMeetingCaseId" ma:hidden="true" ma:internalName="CCMMeetingCaseId">
      <xsd:simpleType>
        <xsd:restriction base="dms:Text">
          <xsd:maxLength value="255"/>
        </xsd:restriction>
      </xsd:simpleType>
    </xsd:element>
    <xsd:element name="CCMMeetingCaseInstanceId" ma:index="28" nillable="true" ma:displayName="CCMMeetingCaseInstanceId" ma:hidden="true" ma:internalName="CCMMeetingCaseInstanceId">
      <xsd:simpleType>
        <xsd:restriction base="dms:Text">
          <xsd:maxLength value="255"/>
        </xsd:restriction>
      </xsd:simpleType>
    </xsd:element>
    <xsd:element name="CCMAgendaItemId" ma:index="29" nillable="true" ma:displayName="CCMAgendaItemId" ma:decimals="0" ma:hidden="true" ma:internalName="CCMAgendaItemId">
      <xsd:simpleType>
        <xsd:restriction base="dms:Number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Indholdstype"/>
        <xsd:element ref="dc:title" minOccurs="0" maxOccurs="1" ma:index="1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Description xmlns="C2191D58-9C4C-4913-B5B4-F8B6A9BF8043" xsi:nil="true"/>
    <CCMMeetingCaseInstanceId xmlns="C2191D58-9C4C-4913-B5B4-F8B6A9BF8043" xsi:nil="true"/>
    <Dokumenttype xmlns="C2191D58-9C4C-4913-B5B4-F8B6A9BF8043">Notat</Dokumenttype>
    <CCMAgendaDocumentStatus xmlns="C2191D58-9C4C-4913-B5B4-F8B6A9BF8043" xsi:nil="true"/>
    <CCMMeetingCaseLink xmlns="C2191D58-9C4C-4913-B5B4-F8B6A9BF8043">
      <Url xsi:nil="true"/>
      <Description xsi:nil="true"/>
    </CCMMeetingCaseLink>
    <CCMMeetingCaseId xmlns="C2191D58-9C4C-4913-B5B4-F8B6A9BF8043" xsi:nil="true"/>
    <CCMAgendaStatus xmlns="C2191D58-9C4C-4913-B5B4-F8B6A9BF8043" xsi:nil="true"/>
    <AgendaStatusIcon xmlns="C2191D58-9C4C-4913-B5B4-F8B6A9BF8043" xsi:nil="true"/>
    <CCMAgendaItemId xmlns="C2191D58-9C4C-4913-B5B4-F8B6A9BF8043" xsi:nil="true"/>
    <DocID xmlns="http://schemas.microsoft.com/sharepoint/v3">2543137</DocID>
    <LocalAttachment xmlns="http://schemas.microsoft.com/sharepoint/v3">false</LocalAttachment>
    <CaseRecordNumber xmlns="http://schemas.microsoft.com/sharepoint/v3">0</CaseRecordNumber>
    <CaseID xmlns="http://schemas.microsoft.com/sharepoint/v3">SAG-2017-06822</CaseID>
    <RegistrationDate xmlns="http://schemas.microsoft.com/sharepoint/v3" xsi:nil="true"/>
    <Related xmlns="http://schemas.microsoft.com/sharepoint/v3">false</Related>
    <CCMSystemID xmlns="http://schemas.microsoft.com/sharepoint/v3">ca7dc1c5-fc98-48bd-8345-b1ffede9fa82</CCMSystemID>
    <CCMVisualId xmlns="http://schemas.microsoft.com/sharepoint/v3">SAG-2017-06822</CCMVisualId>
    <Finalized xmlns="http://schemas.microsoft.com/sharepoint/v3">false</Finalized>
    <CCMTemplateID xmlns="http://schemas.microsoft.com/sharepoint/v3">0</CCMTemplateID>
    <CCMConversation xmlns="http://schemas.microsoft.com/sharepoint/v3">Overblik over præsentationer til It-arkitekturrådsmøde01D3F775166C1DB0D4D493E04BA6BE3AD4DED956895D</CCMConvers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71EB4ED-7D41-47E1-8B30-D1AAC28FC9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2191D58-9C4C-4913-B5B4-F8B6A9BF80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1F66ACD-D92B-4B89-B7D5-83B9254D2C45}">
  <ds:schemaRefs>
    <ds:schemaRef ds:uri="http://schemas.microsoft.com/office/2006/metadata/properties"/>
    <ds:schemaRef ds:uri="http://schemas.microsoft.com/office/infopath/2007/PartnerControls"/>
    <ds:schemaRef ds:uri="C2191D58-9C4C-4913-B5B4-F8B6A9BF8043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D558718B-8EC5-462D-B113-07E6752A756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 skabelon 16-9</Template>
  <TotalTime>48</TotalTime>
  <Words>213</Words>
  <Application>Microsoft Office PowerPoint</Application>
  <PresentationFormat>Widescreen</PresentationFormat>
  <Paragraphs>31</Paragraphs>
  <Slides>8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8</vt:i4>
      </vt:variant>
    </vt:vector>
  </HeadingPairs>
  <TitlesOfParts>
    <vt:vector size="11" baseType="lpstr">
      <vt:lpstr>Arial</vt:lpstr>
      <vt:lpstr>Verdana</vt:lpstr>
      <vt:lpstr>Powerpoint skabelon 16-9</vt:lpstr>
      <vt:lpstr>EESSI</vt:lpstr>
      <vt:lpstr>Aabenraa en grænseegnskommune</vt:lpstr>
      <vt:lpstr>Serviceplatformen</vt:lpstr>
      <vt:lpstr>Sagsoprettelse og håndtering af dokumenter</vt:lpstr>
      <vt:lpstr>Journalisering i fagsystem</vt:lpstr>
      <vt:lpstr>Notifikationer</vt:lpstr>
      <vt:lpstr>Adgangsstyring og arkivering</vt:lpstr>
      <vt:lpstr>Overblik</vt:lpstr>
    </vt:vector>
  </TitlesOfParts>
  <Company>Aabenraa Kommune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2.2 EESSI - Eva Minke Aabenraa</dc:title>
  <dc:creator>Eva Maria Minke Andersen</dc:creator>
  <cp:lastModifiedBy>Thilde Krog</cp:lastModifiedBy>
  <cp:revision>6</cp:revision>
  <cp:lastPrinted>2018-05-28T09:10:30Z</cp:lastPrinted>
  <dcterms:created xsi:type="dcterms:W3CDTF">2018-05-28T08:26:50Z</dcterms:created>
  <dcterms:modified xsi:type="dcterms:W3CDTF">2018-10-18T07:38:54Z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0x010100AC085CFC53BC46CEA2EADE194AD9D482007A5C799FCB467C4A9FD011245ABC4880</vt:lpwstr>
  </property>
  <property fmtid="{D5CDD505-2E9C-101B-9397-08002B2CF9AE}" pid="3" name="CCMIsSharedOnOneDrive">
    <vt:bool>false</vt:bool>
  </property>
  <property fmtid="{D5CDD505-2E9C-101B-9397-08002B2CF9AE}" pid="4" name="CCMOneDriveID">
    <vt:lpwstr/>
  </property>
  <property fmtid="{D5CDD505-2E9C-101B-9397-08002B2CF9AE}" pid="5" name="CCMOneDriveOwnerID">
    <vt:lpwstr/>
  </property>
  <property fmtid="{D5CDD505-2E9C-101B-9397-08002B2CF9AE}" pid="6" name="CCMOneDriveItemID">
    <vt:lpwstr/>
  </property>
  <property fmtid="{D5CDD505-2E9C-101B-9397-08002B2CF9AE}" pid="7" name="CCMSystem">
    <vt:lpwstr> </vt:lpwstr>
  </property>
  <property fmtid="{D5CDD505-2E9C-101B-9397-08002B2CF9AE}" pid="8" name="CCMEventContext">
    <vt:lpwstr>475c0d89-49f3-4248-a17b-70643f30768b</vt:lpwstr>
  </property>
  <property fmtid="{D5CDD505-2E9C-101B-9397-08002B2CF9AE}" pid="9" name="CCMIsEmailAttachment">
    <vt:i4>1</vt:i4>
  </property>
</Properties>
</file>