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4"/>
    <p:sldMasterId id="2147483837" r:id="rId5"/>
    <p:sldMasterId id="2147483899" r:id="rId6"/>
  </p:sldMasterIdLst>
  <p:notesMasterIdLst>
    <p:notesMasterId r:id="rId45"/>
  </p:notesMasterIdLst>
  <p:handoutMasterIdLst>
    <p:handoutMasterId r:id="rId46"/>
  </p:handoutMasterIdLst>
  <p:sldIdLst>
    <p:sldId id="2147471139" r:id="rId7"/>
    <p:sldId id="2147471174" r:id="rId8"/>
    <p:sldId id="2147471148" r:id="rId9"/>
    <p:sldId id="2147471151" r:id="rId10"/>
    <p:sldId id="2147471149" r:id="rId11"/>
    <p:sldId id="2147471150" r:id="rId12"/>
    <p:sldId id="2147471198" r:id="rId13"/>
    <p:sldId id="2147471195" r:id="rId14"/>
    <p:sldId id="2147471152" r:id="rId15"/>
    <p:sldId id="2147471153" r:id="rId16"/>
    <p:sldId id="2147471204" r:id="rId17"/>
    <p:sldId id="2147471209" r:id="rId18"/>
    <p:sldId id="2147471193" r:id="rId19"/>
    <p:sldId id="2147471140" r:id="rId20"/>
    <p:sldId id="2147471197" r:id="rId21"/>
    <p:sldId id="2147471207" r:id="rId22"/>
    <p:sldId id="2147471208" r:id="rId23"/>
    <p:sldId id="2147471157" r:id="rId24"/>
    <p:sldId id="2147471155" r:id="rId25"/>
    <p:sldId id="2147471183" r:id="rId26"/>
    <p:sldId id="2147471160" r:id="rId27"/>
    <p:sldId id="2147471161" r:id="rId28"/>
    <p:sldId id="2147471166" r:id="rId29"/>
    <p:sldId id="2147471162" r:id="rId30"/>
    <p:sldId id="2147471163" r:id="rId31"/>
    <p:sldId id="2147471164" r:id="rId32"/>
    <p:sldId id="2147471196" r:id="rId33"/>
    <p:sldId id="411" r:id="rId34"/>
    <p:sldId id="2147471188" r:id="rId35"/>
    <p:sldId id="2147471143" r:id="rId36"/>
    <p:sldId id="2147471189" r:id="rId37"/>
    <p:sldId id="2147471190" r:id="rId38"/>
    <p:sldId id="2147471185" r:id="rId39"/>
    <p:sldId id="2147471192" r:id="rId40"/>
    <p:sldId id="2147471187" r:id="rId41"/>
    <p:sldId id="2147471171" r:id="rId42"/>
    <p:sldId id="2147471172" r:id="rId43"/>
    <p:sldId id="2147471167" r:id="rId4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8EA1"/>
    <a:srgbClr val="576B7C"/>
    <a:srgbClr val="2A438F"/>
    <a:srgbClr val="141E4D"/>
    <a:srgbClr val="FF6800"/>
    <a:srgbClr val="461422"/>
    <a:srgbClr val="D0C6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llemlayout 4 - Markerin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yst layout 3 - Markerin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D7AC3CCA-C797-4891-BE02-D94E43425B78}" styleName="Mellemlayout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yst layou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5958" autoAdjust="0"/>
  </p:normalViewPr>
  <p:slideViewPr>
    <p:cSldViewPr snapToGrid="0" showGuides="1">
      <p:cViewPr varScale="1">
        <p:scale>
          <a:sx n="108" d="100"/>
          <a:sy n="108" d="100"/>
        </p:scale>
        <p:origin x="1188" y="138"/>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78" d="100"/>
          <a:sy n="78" d="100"/>
        </p:scale>
        <p:origin x="319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57040A4F-2EF9-D995-73F0-C5A8320BD6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Pladsholder til dato 2">
            <a:extLst>
              <a:ext uri="{FF2B5EF4-FFF2-40B4-BE49-F238E27FC236}">
                <a16:creationId xmlns:a16="http://schemas.microsoft.com/office/drawing/2014/main" id="{66BC2F3B-A368-CFDD-3AC5-55234A797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3DF0E6-12CA-46B2-B6CB-DF41AF684E1B}" type="datetimeFigureOut">
              <a:rPr lang="es-ES" smtClean="0"/>
              <a:t>01/11/2024</a:t>
            </a:fld>
            <a:endParaRPr lang="es-ES"/>
          </a:p>
        </p:txBody>
      </p:sp>
      <p:sp>
        <p:nvSpPr>
          <p:cNvPr id="4" name="Pladsholder til sidefod 3">
            <a:extLst>
              <a:ext uri="{FF2B5EF4-FFF2-40B4-BE49-F238E27FC236}">
                <a16:creationId xmlns:a16="http://schemas.microsoft.com/office/drawing/2014/main" id="{A9257368-1997-147C-5479-6F6A3374E0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Pladsholder til slidenummer 4">
            <a:extLst>
              <a:ext uri="{FF2B5EF4-FFF2-40B4-BE49-F238E27FC236}">
                <a16:creationId xmlns:a16="http://schemas.microsoft.com/office/drawing/2014/main" id="{692F0D97-7D23-34A2-0CF3-9F61617566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C09EC4-FFF8-41AE-9BA7-7E2BF3E7C990}" type="slidenum">
              <a:rPr lang="es-ES" smtClean="0"/>
              <a:t>‹nr.›</a:t>
            </a:fld>
            <a:endParaRPr lang="es-ES"/>
          </a:p>
        </p:txBody>
      </p:sp>
    </p:spTree>
    <p:extLst>
      <p:ext uri="{BB962C8B-B14F-4D97-AF65-F5344CB8AC3E}">
        <p14:creationId xmlns:p14="http://schemas.microsoft.com/office/powerpoint/2010/main" val="401865865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4D6A7-0348-4782-8952-3C1B3CEEE7C9}" type="datetimeFigureOut">
              <a:rPr lang="da-DK" smtClean="0"/>
              <a:t>01-11-2024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0C2066-9E76-4875-ADC6-29900AEB5046}" type="slidenum">
              <a:rPr lang="da-DK" smtClean="0"/>
              <a:t>‹nr.›</a:t>
            </a:fld>
            <a:endParaRPr lang="da-DK"/>
          </a:p>
        </p:txBody>
      </p:sp>
    </p:spTree>
    <p:extLst>
      <p:ext uri="{BB962C8B-B14F-4D97-AF65-F5344CB8AC3E}">
        <p14:creationId xmlns:p14="http://schemas.microsoft.com/office/powerpoint/2010/main" val="120675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415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66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33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055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290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440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361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3516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
##-AccessibilityAssistant: Skip layout check-##</a:t>
            </a:r>
          </a:p>
        </p:txBody>
      </p:sp>
      <p:sp>
        <p:nvSpPr>
          <p:cNvPr id="4" name="Pladsholder til slidenummer 3"/>
          <p:cNvSpPr>
            <a:spLocks noGrp="1"/>
          </p:cNvSpPr>
          <p:nvPr>
            <p:ph type="sldNum" sz="quarter" idx="5"/>
          </p:nvPr>
        </p:nvSpPr>
        <p:spPr/>
        <p:txBody>
          <a:bodyPr/>
          <a:lstStyle/>
          <a:p>
            <a:fld id="{610C2066-9E76-4875-ADC6-29900AEB5046}" type="slidenum">
              <a:rPr lang="da-DK" smtClean="0"/>
              <a:t>36</a:t>
            </a:fld>
            <a:endParaRPr lang="da-DK"/>
          </a:p>
        </p:txBody>
      </p:sp>
    </p:spTree>
    <p:extLst>
      <p:ext uri="{BB962C8B-B14F-4D97-AF65-F5344CB8AC3E}">
        <p14:creationId xmlns:p14="http://schemas.microsoft.com/office/powerpoint/2010/main" val="867300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
##-AccessibilityAssistant: Skip layout check-##</a:t>
            </a: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310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926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Måske to sider.</a:t>
            </a: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42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Mia</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284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866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6772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10C2066-9E76-4875-ADC6-29900AEB5046}" type="slidenum">
              <a:rPr lang="da-DK" smtClean="0"/>
              <a:t>14</a:t>
            </a:fld>
            <a:endParaRPr lang="da-DK"/>
          </a:p>
        </p:txBody>
      </p:sp>
    </p:spTree>
    <p:extLst>
      <p:ext uri="{BB962C8B-B14F-4D97-AF65-F5344CB8AC3E}">
        <p14:creationId xmlns:p14="http://schemas.microsoft.com/office/powerpoint/2010/main" val="1163277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SKAL TILRETTES</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61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SKAL TILRETTES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889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Master" Target="../slideMasters/slideMaster2.xml"/><Relationship Id="rId4" Type="http://schemas.openxmlformats.org/officeDocument/2006/relationships/image" Target="../media/image55.sv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55.sv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Master" Target="../slideMasters/slideMaster2.xml"/><Relationship Id="rId4" Type="http://schemas.openxmlformats.org/officeDocument/2006/relationships/image" Target="../media/image55.sv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Master" Target="../slideMasters/slideMaster2.xml"/><Relationship Id="rId4" Type="http://schemas.openxmlformats.org/officeDocument/2006/relationships/image" Target="../media/image55.svg"/></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Master" Target="../slideMasters/slideMaster2.xml"/><Relationship Id="rId4" Type="http://schemas.openxmlformats.org/officeDocument/2006/relationships/image" Target="../media/image53.png"/></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Master" Target="../slideMasters/slideMaster3.xml"/><Relationship Id="rId4" Type="http://schemas.openxmlformats.org/officeDocument/2006/relationships/image" Target="../media/image53.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Master" Target="../slideMasters/slideMaster1.xml"/><Relationship Id="rId4" Type="http://schemas.openxmlformats.org/officeDocument/2006/relationships/image" Target="../media/image53.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54.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55.sv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55.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55.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55.sv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54.sv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54.sv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55.sv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55.svg"/></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55.sv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55.sv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55.svg"/></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Master" Target="../slideMasters/slideMaster2.xml"/><Relationship Id="rId4" Type="http://schemas.openxmlformats.org/officeDocument/2006/relationships/image" Target="../media/image55.sv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2.xml"/><Relationship Id="rId4" Type="http://schemas.openxmlformats.org/officeDocument/2006/relationships/image" Target="../media/image54.svg"/></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Master" Target="../slideMasters/slideMaster2.xml"/><Relationship Id="rId4" Type="http://schemas.openxmlformats.org/officeDocument/2006/relationships/image" Target="../media/image55.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Master" Target="../slideMasters/slideMaster2.xml"/><Relationship Id="rId4" Type="http://schemas.openxmlformats.org/officeDocument/2006/relationships/image" Target="../media/image55.svg"/></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01">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4F0196E8-4BB8-8012-6B52-11C0572D5E9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000"/>
            <a:ext cx="2560000" cy="1440000"/>
          </a:xfrm>
          <a:prstGeom prst="rect">
            <a:avLst/>
          </a:prstGeom>
        </p:spPr>
      </p:pic>
      <p:sp>
        <p:nvSpPr>
          <p:cNvPr id="8" name="Tekstfelt 7">
            <a:extLst>
              <a:ext uri="{FF2B5EF4-FFF2-40B4-BE49-F238E27FC236}">
                <a16:creationId xmlns:a16="http://schemas.microsoft.com/office/drawing/2014/main" id="{5CB59071-13D0-7B80-608C-E75C8E4A34E2}"/>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7" name="Pladsholder til billede 6">
            <a:extLst>
              <a:ext uri="{FF2B5EF4-FFF2-40B4-BE49-F238E27FC236}">
                <a16:creationId xmlns:a16="http://schemas.microsoft.com/office/drawing/2014/main" id="{28671CD5-C519-103E-FE98-17C1B856EF69}"/>
              </a:ext>
            </a:extLst>
          </p:cNvPr>
          <p:cNvSpPr>
            <a:spLocks noGrp="1"/>
          </p:cNvSpPr>
          <p:nvPr>
            <p:ph type="pic" sz="quarter" idx="12"/>
          </p:nvPr>
        </p:nvSpPr>
        <p:spPr>
          <a:xfrm>
            <a:off x="0" y="0"/>
            <a:ext cx="5189783" cy="6858000"/>
          </a:xfrm>
          <a:solidFill>
            <a:schemeClr val="bg2"/>
          </a:solidFill>
        </p:spPr>
        <p:txBody>
          <a:bodyPr/>
          <a:lstStyle/>
          <a:p>
            <a:endParaRPr lang="da-DK" dirty="0"/>
          </a:p>
        </p:txBody>
      </p:sp>
      <p:sp>
        <p:nvSpPr>
          <p:cNvPr id="5" name="Rektangel 4">
            <a:extLst>
              <a:ext uri="{FF2B5EF4-FFF2-40B4-BE49-F238E27FC236}">
                <a16:creationId xmlns:a16="http://schemas.microsoft.com/office/drawing/2014/main" id="{66CD70AA-5E51-C573-3EC5-CC1FA785A320}"/>
              </a:ext>
              <a:ext uri="{C183D7F6-B498-43B3-948B-1728B52AA6E4}">
                <adec:decorative xmlns:adec="http://schemas.microsoft.com/office/drawing/2017/decorative" val="1"/>
              </a:ext>
            </a:extLst>
          </p:cNvPr>
          <p:cNvSpPr/>
          <p:nvPr userDrawn="1"/>
        </p:nvSpPr>
        <p:spPr>
          <a:xfrm>
            <a:off x="5189783"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AB117178-5E09-6064-1889-F74C39F183A8}"/>
              </a:ext>
            </a:extLst>
          </p:cNvPr>
          <p:cNvSpPr>
            <a:spLocks noGrp="1"/>
          </p:cNvSpPr>
          <p:nvPr>
            <p:ph type="title" hasCustomPrompt="1"/>
          </p:nvPr>
        </p:nvSpPr>
        <p:spPr>
          <a:xfrm>
            <a:off x="6761163" y="908050"/>
            <a:ext cx="3935411" cy="1002638"/>
          </a:xfrm>
        </p:spPr>
        <p:txBody>
          <a:bodyPr/>
          <a:lstStyle>
            <a:lvl1pPr>
              <a:defRPr sz="6000"/>
            </a:lvl1pPr>
          </a:lstStyle>
          <a:p>
            <a:r>
              <a:rPr lang="da-DK" dirty="0"/>
              <a:t>Agenda</a:t>
            </a:r>
          </a:p>
        </p:txBody>
      </p:sp>
      <p:sp>
        <p:nvSpPr>
          <p:cNvPr id="10" name="Pladsholder til tekst 9">
            <a:extLst>
              <a:ext uri="{FF2B5EF4-FFF2-40B4-BE49-F238E27FC236}">
                <a16:creationId xmlns:a16="http://schemas.microsoft.com/office/drawing/2014/main" id="{E70A253E-0F92-8677-F390-DC085457562A}"/>
              </a:ext>
            </a:extLst>
          </p:cNvPr>
          <p:cNvSpPr>
            <a:spLocks noGrp="1"/>
          </p:cNvSpPr>
          <p:nvPr>
            <p:ph type="body" sz="quarter" idx="13"/>
          </p:nvPr>
        </p:nvSpPr>
        <p:spPr>
          <a:xfrm>
            <a:off x="6761163" y="2357438"/>
            <a:ext cx="4729162" cy="3735387"/>
          </a:xfrm>
        </p:spPr>
        <p:txBody>
          <a:bodyPr/>
          <a:lstStyle/>
          <a:p>
            <a:pPr lvl="0"/>
            <a:r>
              <a:rPr lang="da-DK" dirty="0"/>
              <a:t>Klik for at redigere teksttypografierne i masteren</a:t>
            </a:r>
          </a:p>
          <a:p>
            <a:pPr lvl="1"/>
            <a:r>
              <a:rPr lang="da-DK" dirty="0"/>
              <a:t>Andet niveau</a:t>
            </a:r>
          </a:p>
        </p:txBody>
      </p:sp>
    </p:spTree>
    <p:extLst>
      <p:ext uri="{BB962C8B-B14F-4D97-AF65-F5344CB8AC3E}">
        <p14:creationId xmlns:p14="http://schemas.microsoft.com/office/powerpoint/2010/main" val="174892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lede og 5 tekstboks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950A58F6-8E94-69C6-183D-861F88C016F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000"/>
            <a:ext cx="2560000" cy="1440000"/>
          </a:xfrm>
          <a:prstGeom prst="rect">
            <a:avLst/>
          </a:prstGeom>
        </p:spPr>
      </p:pic>
      <p:grpSp>
        <p:nvGrpSpPr>
          <p:cNvPr id="18" name="Gruppe 17">
            <a:extLst>
              <a:ext uri="{FF2B5EF4-FFF2-40B4-BE49-F238E27FC236}">
                <a16:creationId xmlns:a16="http://schemas.microsoft.com/office/drawing/2014/main" id="{D387C0BE-338E-ED2F-67D0-2E078D262480}"/>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0" name="Tekstfelt 9">
              <a:extLst>
                <a:ext uri="{FF2B5EF4-FFF2-40B4-BE49-F238E27FC236}">
                  <a16:creationId xmlns:a16="http://schemas.microsoft.com/office/drawing/2014/main" id="{285FC25A-F6FF-1F19-7FB9-443B8CCD1ED6}"/>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ekstfelt 11">
              <a:extLst>
                <a:ext uri="{FF2B5EF4-FFF2-40B4-BE49-F238E27FC236}">
                  <a16:creationId xmlns:a16="http://schemas.microsoft.com/office/drawing/2014/main" id="{0D64AB73-2322-B863-F604-23C7B70EC01D}"/>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E3A0128E-B157-821B-B4BD-983953130B47}"/>
              </a:ext>
              <a:ext uri="{C183D7F6-B498-43B3-948B-1728B52AA6E4}">
                <adec:decorative xmlns:adec="http://schemas.microsoft.com/office/drawing/2017/decorative" val="1"/>
              </a:ext>
            </a:extLst>
          </p:cNvPr>
          <p:cNvSpPr/>
          <p:nvPr userDrawn="1"/>
        </p:nvSpPr>
        <p:spPr>
          <a:xfrm>
            <a:off x="0" y="0"/>
            <a:ext cx="6096000" cy="22222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5DB1E74D-EF6C-4CDD-F1EB-F8387BB74BA7}"/>
              </a:ext>
            </a:extLst>
          </p:cNvPr>
          <p:cNvSpPr>
            <a:spLocks noGrp="1"/>
          </p:cNvSpPr>
          <p:nvPr>
            <p:ph type="title"/>
          </p:nvPr>
        </p:nvSpPr>
        <p:spPr>
          <a:xfrm>
            <a:off x="701675" y="908050"/>
            <a:ext cx="4684713" cy="1002638"/>
          </a:xfrm>
        </p:spPr>
        <p:txBody>
          <a:bodyPr/>
          <a:lstStyle/>
          <a:p>
            <a:r>
              <a:rPr lang="da-DK" dirty="0"/>
              <a:t>Klik for at redigere titeltypografien i masteren</a:t>
            </a:r>
          </a:p>
        </p:txBody>
      </p:sp>
      <p:sp>
        <p:nvSpPr>
          <p:cNvPr id="5" name="Rektangel 4">
            <a:extLst>
              <a:ext uri="{FF2B5EF4-FFF2-40B4-BE49-F238E27FC236}">
                <a16:creationId xmlns:a16="http://schemas.microsoft.com/office/drawing/2014/main" id="{187AB240-8B6C-137A-E503-607A8272FA89}"/>
              </a:ext>
              <a:ext uri="{C183D7F6-B498-43B3-948B-1728B52AA6E4}">
                <adec:decorative xmlns:adec="http://schemas.microsoft.com/office/drawing/2017/decorative" val="1"/>
              </a:ext>
            </a:extLst>
          </p:cNvPr>
          <p:cNvSpPr/>
          <p:nvPr userDrawn="1"/>
        </p:nvSpPr>
        <p:spPr>
          <a:xfrm>
            <a:off x="0" y="2221599"/>
            <a:ext cx="6096000" cy="1206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Pladsholder til tekst 12">
            <a:extLst>
              <a:ext uri="{FF2B5EF4-FFF2-40B4-BE49-F238E27FC236}">
                <a16:creationId xmlns:a16="http://schemas.microsoft.com/office/drawing/2014/main" id="{3C30F5E6-84A4-0FF2-D658-6EF212213FB1}"/>
              </a:ext>
            </a:extLst>
          </p:cNvPr>
          <p:cNvSpPr>
            <a:spLocks noGrp="1"/>
          </p:cNvSpPr>
          <p:nvPr>
            <p:ph type="body" sz="quarter" idx="16"/>
          </p:nvPr>
        </p:nvSpPr>
        <p:spPr>
          <a:xfrm>
            <a:off x="695325" y="2435356"/>
            <a:ext cx="4691063"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1" name="Pladsholder til billede 10">
            <a:extLst>
              <a:ext uri="{FF2B5EF4-FFF2-40B4-BE49-F238E27FC236}">
                <a16:creationId xmlns:a16="http://schemas.microsoft.com/office/drawing/2014/main" id="{3F97047E-3FAA-1A26-3CC6-D60A3AD6D6EB}"/>
              </a:ext>
            </a:extLst>
          </p:cNvPr>
          <p:cNvSpPr>
            <a:spLocks noGrp="1"/>
          </p:cNvSpPr>
          <p:nvPr>
            <p:ph type="pic" sz="quarter" idx="12"/>
          </p:nvPr>
        </p:nvSpPr>
        <p:spPr>
          <a:xfrm>
            <a:off x="0" y="3429000"/>
            <a:ext cx="6096000" cy="3429000"/>
          </a:xfrm>
          <a:solidFill>
            <a:schemeClr val="bg2"/>
          </a:solidFill>
        </p:spPr>
        <p:txBody>
          <a:bodyPr/>
          <a:lstStyle/>
          <a:p>
            <a:endParaRPr lang="da-DK"/>
          </a:p>
        </p:txBody>
      </p:sp>
      <p:sp>
        <p:nvSpPr>
          <p:cNvPr id="4" name="Pladsholder til slidenummer 3">
            <a:extLst>
              <a:ext uri="{FF2B5EF4-FFF2-40B4-BE49-F238E27FC236}">
                <a16:creationId xmlns:a16="http://schemas.microsoft.com/office/drawing/2014/main" id="{283B239A-4889-6DF9-277F-AC9FCD502B9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13" name="Pladsholder til tekst 12">
            <a:extLst>
              <a:ext uri="{FF2B5EF4-FFF2-40B4-BE49-F238E27FC236}">
                <a16:creationId xmlns:a16="http://schemas.microsoft.com/office/drawing/2014/main" id="{5F33A13C-EC89-FBCF-3C44-53F28014D577}"/>
              </a:ext>
            </a:extLst>
          </p:cNvPr>
          <p:cNvSpPr>
            <a:spLocks noGrp="1"/>
          </p:cNvSpPr>
          <p:nvPr>
            <p:ph type="body" sz="quarter" idx="13"/>
          </p:nvPr>
        </p:nvSpPr>
        <p:spPr>
          <a:xfrm>
            <a:off x="7878732" y="1454836"/>
            <a:ext cx="3611599" cy="766763"/>
          </a:xfrm>
        </p:spPr>
        <p:txBody>
          <a:bodyPr>
            <a:noAutofit/>
          </a:bodyPr>
          <a:lstStyle>
            <a:lvl1pPr marL="0" indent="0">
              <a:buNone/>
              <a:defRPr sz="1800"/>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0E99B1EF-0C0F-9F9A-C6CD-0A986D3B6835}"/>
              </a:ext>
            </a:extLst>
          </p:cNvPr>
          <p:cNvSpPr>
            <a:spLocks noGrp="1"/>
          </p:cNvSpPr>
          <p:nvPr>
            <p:ph type="body" sz="quarter" idx="14"/>
          </p:nvPr>
        </p:nvSpPr>
        <p:spPr>
          <a:xfrm>
            <a:off x="7878732" y="2522520"/>
            <a:ext cx="3611599" cy="766763"/>
          </a:xfrm>
        </p:spPr>
        <p:txBody>
          <a:bodyPr>
            <a:noAutofit/>
          </a:bodyPr>
          <a:lstStyle>
            <a:lvl1pPr marL="0" indent="0">
              <a:buNone/>
              <a:defRPr sz="1800"/>
            </a:lvl1pPr>
          </a:lstStyle>
          <a:p>
            <a:pPr lvl="0"/>
            <a:r>
              <a:rPr lang="da-DK" dirty="0"/>
              <a:t>Klik for at redigere teksttypografierne i masteren</a:t>
            </a:r>
          </a:p>
        </p:txBody>
      </p:sp>
      <p:sp>
        <p:nvSpPr>
          <p:cNvPr id="15" name="Pladsholder til tekst 12">
            <a:extLst>
              <a:ext uri="{FF2B5EF4-FFF2-40B4-BE49-F238E27FC236}">
                <a16:creationId xmlns:a16="http://schemas.microsoft.com/office/drawing/2014/main" id="{EB41C89C-300A-1925-D525-DDA9DE17E7F2}"/>
              </a:ext>
            </a:extLst>
          </p:cNvPr>
          <p:cNvSpPr>
            <a:spLocks noGrp="1"/>
          </p:cNvSpPr>
          <p:nvPr>
            <p:ph type="body" sz="quarter" idx="15"/>
          </p:nvPr>
        </p:nvSpPr>
        <p:spPr>
          <a:xfrm>
            <a:off x="7878732" y="3590204"/>
            <a:ext cx="3611599" cy="766763"/>
          </a:xfrm>
        </p:spPr>
        <p:txBody>
          <a:bodyPr>
            <a:noAutofit/>
          </a:bodyPr>
          <a:lstStyle>
            <a:lvl1pPr marL="0" indent="0">
              <a:buNone/>
              <a:defRPr sz="1800"/>
            </a:lvl1pPr>
          </a:lstStyle>
          <a:p>
            <a:pPr lvl="0"/>
            <a:r>
              <a:rPr lang="da-DK" dirty="0"/>
              <a:t>Klik for at redigere teksttypografierne i masteren</a:t>
            </a:r>
          </a:p>
        </p:txBody>
      </p:sp>
      <p:sp>
        <p:nvSpPr>
          <p:cNvPr id="17" name="Pladsholder til tekst 12">
            <a:extLst>
              <a:ext uri="{FF2B5EF4-FFF2-40B4-BE49-F238E27FC236}">
                <a16:creationId xmlns:a16="http://schemas.microsoft.com/office/drawing/2014/main" id="{FFA50BB1-4708-19A0-8F9C-D628CE297730}"/>
              </a:ext>
            </a:extLst>
          </p:cNvPr>
          <p:cNvSpPr>
            <a:spLocks noGrp="1"/>
          </p:cNvSpPr>
          <p:nvPr>
            <p:ph type="body" sz="quarter" idx="17"/>
          </p:nvPr>
        </p:nvSpPr>
        <p:spPr>
          <a:xfrm>
            <a:off x="7878732" y="4657889"/>
            <a:ext cx="3611599" cy="766763"/>
          </a:xfrm>
        </p:spPr>
        <p:txBody>
          <a:bodyPr>
            <a:noAutofit/>
          </a:bodyPr>
          <a:lstStyle>
            <a:lvl1pPr marL="0" indent="0">
              <a:buNone/>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B07317C9-E4C9-4A87-AEF6-1A5D2C7EF9A1}"/>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236257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abel eller data fra Excel med tekstbo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885363-88F3-1847-D1AC-6533C905E2F1}"/>
              </a:ext>
            </a:extLst>
          </p:cNvPr>
          <p:cNvSpPr>
            <a:spLocks noGrp="1"/>
          </p:cNvSpPr>
          <p:nvPr>
            <p:ph type="title"/>
          </p:nvPr>
        </p:nvSpPr>
        <p:spPr>
          <a:xfrm>
            <a:off x="701675" y="908050"/>
            <a:ext cx="7200379" cy="1002638"/>
          </a:xfrm>
        </p:spPr>
        <p:txBody>
          <a:bodyPr/>
          <a:lstStyle/>
          <a:p>
            <a:r>
              <a:rPr lang="da-DK"/>
              <a:t>Klik for at redigere titeltypografien i masteren</a:t>
            </a:r>
            <a:endParaRPr lang="es-ES"/>
          </a:p>
        </p:txBody>
      </p:sp>
      <p:sp>
        <p:nvSpPr>
          <p:cNvPr id="5" name="Rektangel 4">
            <a:extLst>
              <a:ext uri="{FF2B5EF4-FFF2-40B4-BE49-F238E27FC236}">
                <a16:creationId xmlns:a16="http://schemas.microsoft.com/office/drawing/2014/main" id="{39471409-D281-1209-27B3-F07C7D12A43B}"/>
              </a:ext>
              <a:ext uri="{C183D7F6-B498-43B3-948B-1728B52AA6E4}">
                <adec:decorative xmlns:adec="http://schemas.microsoft.com/office/drawing/2017/decorative" val="1"/>
              </a:ext>
            </a:extLst>
          </p:cNvPr>
          <p:cNvSpPr/>
          <p:nvPr userDrawn="1"/>
        </p:nvSpPr>
        <p:spPr>
          <a:xfrm>
            <a:off x="8789158" y="0"/>
            <a:ext cx="34028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Grafik 5">
            <a:extLst>
              <a:ext uri="{FF2B5EF4-FFF2-40B4-BE49-F238E27FC236}">
                <a16:creationId xmlns:a16="http://schemas.microsoft.com/office/drawing/2014/main" id="{A43923D2-14FE-F344-ADD3-BE9E1DFF837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31537" y="558817"/>
            <a:ext cx="565138" cy="337370"/>
          </a:xfrm>
          <a:prstGeom prst="rect">
            <a:avLst/>
          </a:prstGeom>
        </p:spPr>
      </p:pic>
      <p:sp>
        <p:nvSpPr>
          <p:cNvPr id="9" name="Pladsholder til tekst 8">
            <a:extLst>
              <a:ext uri="{FF2B5EF4-FFF2-40B4-BE49-F238E27FC236}">
                <a16:creationId xmlns:a16="http://schemas.microsoft.com/office/drawing/2014/main" id="{7B3285FF-2C77-3E6C-EA94-6E1F424C20D1}"/>
              </a:ext>
            </a:extLst>
          </p:cNvPr>
          <p:cNvSpPr>
            <a:spLocks noGrp="1"/>
          </p:cNvSpPr>
          <p:nvPr>
            <p:ph type="body" sz="quarter" idx="12"/>
          </p:nvPr>
        </p:nvSpPr>
        <p:spPr>
          <a:xfrm>
            <a:off x="9239250" y="2197290"/>
            <a:ext cx="2251075" cy="3303398"/>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03868422-7249-8248-B2A2-DF30BA3496FA}"/>
              </a:ext>
            </a:extLst>
          </p:cNvPr>
          <p:cNvSpPr>
            <a:spLocks noGrp="1"/>
          </p:cNvSpPr>
          <p:nvPr>
            <p:ph type="ftr" sz="quarter" idx="10"/>
          </p:nvPr>
        </p:nvSpPr>
        <p:spPr/>
        <p:txBody>
          <a:bodyPr/>
          <a:lstStyle>
            <a:lvl1pPr>
              <a:defRPr>
                <a:solidFill>
                  <a:schemeClr val="tx2"/>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BE45DDFA-A997-1644-46FB-1245DA1DF54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260027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rt fra Excel uden tekstbo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D928CC-9EEF-B7A7-37CF-7C983A46CA08}"/>
              </a:ext>
            </a:extLst>
          </p:cNvPr>
          <p:cNvSpPr>
            <a:spLocks noGrp="1"/>
          </p:cNvSpPr>
          <p:nvPr>
            <p:ph type="title"/>
          </p:nvPr>
        </p:nvSpPr>
        <p:spPr/>
        <p:txBody>
          <a:body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7B64ABE9-4364-AD60-B1DC-D8E426767EDF}"/>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BF10D17-1043-3533-2B6C-CC827E9705A5}"/>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92689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iagrammer og Ch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4A35E-205B-8670-246C-7C1B5ACB1530}"/>
              </a:ext>
            </a:extLst>
          </p:cNvPr>
          <p:cNvSpPr>
            <a:spLocks noGrp="1"/>
          </p:cNvSpPr>
          <p:nvPr>
            <p:ph type="title"/>
          </p:nvPr>
        </p:nvSpPr>
        <p:spPr/>
        <p:txBody>
          <a:bodyPr/>
          <a:lstStyle/>
          <a:p>
            <a:r>
              <a:rPr lang="da-DK"/>
              <a:t>Klik for at redigere titeltypografien i masteren</a:t>
            </a:r>
            <a:endParaRPr lang="es-ES"/>
          </a:p>
        </p:txBody>
      </p:sp>
      <p:sp>
        <p:nvSpPr>
          <p:cNvPr id="6" name="Pladsholder til diagram 5">
            <a:extLst>
              <a:ext uri="{FF2B5EF4-FFF2-40B4-BE49-F238E27FC236}">
                <a16:creationId xmlns:a16="http://schemas.microsoft.com/office/drawing/2014/main" id="{9B19CD3F-E5EC-A7D0-C92B-40620D423324}"/>
              </a:ext>
            </a:extLst>
          </p:cNvPr>
          <p:cNvSpPr>
            <a:spLocks noGrp="1"/>
          </p:cNvSpPr>
          <p:nvPr>
            <p:ph type="chart" sz="quarter" idx="12"/>
          </p:nvPr>
        </p:nvSpPr>
        <p:spPr>
          <a:xfrm>
            <a:off x="695325" y="2497989"/>
            <a:ext cx="10795000" cy="3592800"/>
          </a:xfrm>
        </p:spPr>
        <p:txBody>
          <a:bodyPr/>
          <a:lstStyle/>
          <a:p>
            <a:endParaRPr lang="es-ES"/>
          </a:p>
        </p:txBody>
      </p:sp>
      <p:sp>
        <p:nvSpPr>
          <p:cNvPr id="3" name="Pladsholder til sidefod 2">
            <a:extLst>
              <a:ext uri="{FF2B5EF4-FFF2-40B4-BE49-F238E27FC236}">
                <a16:creationId xmlns:a16="http://schemas.microsoft.com/office/drawing/2014/main" id="{E06467F1-FE80-7767-A635-39FD2C168F0A}"/>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EC76B68-B9EC-2790-9B05-17324894C3BB}"/>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419695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F2EF9B3-B99E-91D0-35B7-723F21C61E6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8" y="2719141"/>
            <a:ext cx="2560000" cy="1440000"/>
          </a:xfrm>
          <a:prstGeom prst="rect">
            <a:avLst/>
          </a:prstGeom>
        </p:spPr>
      </p:pic>
      <p:sp>
        <p:nvSpPr>
          <p:cNvPr id="2" name="Titel 1">
            <a:extLst>
              <a:ext uri="{FF2B5EF4-FFF2-40B4-BE49-F238E27FC236}">
                <a16:creationId xmlns:a16="http://schemas.microsoft.com/office/drawing/2014/main" id="{EC8A80CA-8B50-BBC1-F1F9-E2D2D3FF3FF2}"/>
              </a:ext>
            </a:extLst>
          </p:cNvPr>
          <p:cNvSpPr>
            <a:spLocks noGrp="1"/>
          </p:cNvSpPr>
          <p:nvPr>
            <p:ph type="title"/>
          </p:nvPr>
        </p:nvSpPr>
        <p:spPr/>
        <p:txBody>
          <a:bodyPr/>
          <a:lstStyle/>
          <a:p>
            <a:r>
              <a:rPr lang="da-DK"/>
              <a:t>Klik for at redigere titeltypografien i masteren</a:t>
            </a:r>
            <a:endParaRPr lang="es-ES"/>
          </a:p>
        </p:txBody>
      </p:sp>
      <p:sp>
        <p:nvSpPr>
          <p:cNvPr id="6" name="Pladsholder til tabel 5">
            <a:extLst>
              <a:ext uri="{FF2B5EF4-FFF2-40B4-BE49-F238E27FC236}">
                <a16:creationId xmlns:a16="http://schemas.microsoft.com/office/drawing/2014/main" id="{47957297-09B0-65A5-B1ED-457C121F8B5B}"/>
              </a:ext>
            </a:extLst>
          </p:cNvPr>
          <p:cNvSpPr>
            <a:spLocks noGrp="1"/>
          </p:cNvSpPr>
          <p:nvPr>
            <p:ph type="tbl" sz="quarter" idx="12"/>
          </p:nvPr>
        </p:nvSpPr>
        <p:spPr>
          <a:xfrm>
            <a:off x="695325" y="2351088"/>
            <a:ext cx="10801350" cy="3741737"/>
          </a:xfrm>
        </p:spPr>
        <p:txBody>
          <a:bodyPr/>
          <a:lstStyle/>
          <a:p>
            <a:endParaRPr lang="es-ES"/>
          </a:p>
        </p:txBody>
      </p:sp>
      <p:sp>
        <p:nvSpPr>
          <p:cNvPr id="3" name="Pladsholder til sidefod 2">
            <a:extLst>
              <a:ext uri="{FF2B5EF4-FFF2-40B4-BE49-F238E27FC236}">
                <a16:creationId xmlns:a16="http://schemas.microsoft.com/office/drawing/2014/main" id="{59E40C64-8E9C-E3F8-7036-2341EA20769F}"/>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9339F20-AEAA-662D-D9D7-69F30F8EB7E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8089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abel hvid baggrun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F2EF9B3-B99E-91D0-35B7-723F21C61E6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8" y="2719141"/>
            <a:ext cx="2560000" cy="1440000"/>
          </a:xfrm>
          <a:prstGeom prst="rect">
            <a:avLst/>
          </a:prstGeom>
        </p:spPr>
      </p:pic>
      <p:sp>
        <p:nvSpPr>
          <p:cNvPr id="2" name="Titel 1">
            <a:extLst>
              <a:ext uri="{FF2B5EF4-FFF2-40B4-BE49-F238E27FC236}">
                <a16:creationId xmlns:a16="http://schemas.microsoft.com/office/drawing/2014/main" id="{EC8A80CA-8B50-BBC1-F1F9-E2D2D3FF3FF2}"/>
              </a:ext>
            </a:extLst>
          </p:cNvPr>
          <p:cNvSpPr>
            <a:spLocks noGrp="1"/>
          </p:cNvSpPr>
          <p:nvPr>
            <p:ph type="title"/>
          </p:nvPr>
        </p:nvSpPr>
        <p:spPr/>
        <p:txBody>
          <a:bodyPr/>
          <a:lstStyle/>
          <a:p>
            <a:r>
              <a:rPr lang="da-DK"/>
              <a:t>Klik for at redigere titeltypografien i masteren</a:t>
            </a:r>
            <a:endParaRPr lang="es-ES"/>
          </a:p>
        </p:txBody>
      </p:sp>
      <p:sp>
        <p:nvSpPr>
          <p:cNvPr id="6" name="Pladsholder til tabel 5">
            <a:extLst>
              <a:ext uri="{FF2B5EF4-FFF2-40B4-BE49-F238E27FC236}">
                <a16:creationId xmlns:a16="http://schemas.microsoft.com/office/drawing/2014/main" id="{47957297-09B0-65A5-B1ED-457C121F8B5B}"/>
              </a:ext>
            </a:extLst>
          </p:cNvPr>
          <p:cNvSpPr>
            <a:spLocks noGrp="1"/>
          </p:cNvSpPr>
          <p:nvPr>
            <p:ph type="tbl" sz="quarter" idx="12"/>
          </p:nvPr>
        </p:nvSpPr>
        <p:spPr>
          <a:xfrm>
            <a:off x="695325" y="2351088"/>
            <a:ext cx="10801350" cy="3741737"/>
          </a:xfrm>
        </p:spPr>
        <p:txBody>
          <a:bodyPr/>
          <a:lstStyle/>
          <a:p>
            <a:endParaRPr lang="es-ES"/>
          </a:p>
        </p:txBody>
      </p:sp>
      <p:sp>
        <p:nvSpPr>
          <p:cNvPr id="3" name="Pladsholder til sidefod 2">
            <a:extLst>
              <a:ext uri="{FF2B5EF4-FFF2-40B4-BE49-F238E27FC236}">
                <a16:creationId xmlns:a16="http://schemas.microsoft.com/office/drawing/2014/main" id="{59E40C64-8E9C-E3F8-7036-2341EA20769F}"/>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9339F20-AEAA-662D-D9D7-69F30F8EB7E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06035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CEAFE1-AED1-D242-16DC-3CE9D5B9F294}"/>
              </a:ext>
            </a:extLst>
          </p:cNvPr>
          <p:cNvSpPr>
            <a:spLocks noGrp="1"/>
          </p:cNvSpPr>
          <p:nvPr>
            <p:ph type="title"/>
          </p:nvPr>
        </p:nvSpPr>
        <p:spPr/>
        <p:txBody>
          <a:body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BE7C759D-F088-FECA-2160-18888AF300E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8B05218-20BB-DA2D-3A1F-86124064DEF3}"/>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6" name="Pladsholder til SmartArt 5">
            <a:extLst>
              <a:ext uri="{FF2B5EF4-FFF2-40B4-BE49-F238E27FC236}">
                <a16:creationId xmlns:a16="http://schemas.microsoft.com/office/drawing/2014/main" id="{4BF9D044-131F-037B-285E-75899F60F72C}"/>
              </a:ext>
            </a:extLst>
          </p:cNvPr>
          <p:cNvSpPr>
            <a:spLocks noGrp="1"/>
          </p:cNvSpPr>
          <p:nvPr>
            <p:ph type="dgm" sz="quarter" idx="12"/>
          </p:nvPr>
        </p:nvSpPr>
        <p:spPr>
          <a:xfrm>
            <a:off x="701675" y="2196869"/>
            <a:ext cx="10788650" cy="3895200"/>
          </a:xfrm>
        </p:spPr>
        <p:txBody>
          <a:bodyPr/>
          <a:lstStyle/>
          <a:p>
            <a:endParaRPr lang="es-ES"/>
          </a:p>
        </p:txBody>
      </p:sp>
      <p:pic>
        <p:nvPicPr>
          <p:cNvPr id="7" name="Billede 6">
            <a:extLst>
              <a:ext uri="{FF2B5EF4-FFF2-40B4-BE49-F238E27FC236}">
                <a16:creationId xmlns:a16="http://schemas.microsoft.com/office/drawing/2014/main" id="{87589876-AD1D-5602-C664-95B7D15EDF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116" y="2662988"/>
            <a:ext cx="2560000" cy="1440000"/>
          </a:xfrm>
          <a:prstGeom prst="rect">
            <a:avLst/>
          </a:prstGeom>
        </p:spPr>
      </p:pic>
    </p:spTree>
    <p:extLst>
      <p:ext uri="{BB962C8B-B14F-4D97-AF65-F5344CB8AC3E}">
        <p14:creationId xmlns:p14="http://schemas.microsoft.com/office/powerpoint/2010/main" val="29566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ak for i dag 01">
    <p:spTree>
      <p:nvGrpSpPr>
        <p:cNvPr id="1" name=""/>
        <p:cNvGrpSpPr/>
        <p:nvPr/>
      </p:nvGrpSpPr>
      <p:grpSpPr>
        <a:xfrm>
          <a:off x="0" y="0"/>
          <a:ext cx="0" cy="0"/>
          <a:chOff x="0" y="0"/>
          <a:chExt cx="0" cy="0"/>
        </a:xfrm>
      </p:grpSpPr>
      <p:grpSp>
        <p:nvGrpSpPr>
          <p:cNvPr id="19" name="Gruppe 18">
            <a:extLst>
              <a:ext uri="{FF2B5EF4-FFF2-40B4-BE49-F238E27FC236}">
                <a16:creationId xmlns:a16="http://schemas.microsoft.com/office/drawing/2014/main" id="{C3877578-A8C3-6D58-CE9D-FF675B4E85DD}"/>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1" name="Gruppe 20">
              <a:extLst>
                <a:ext uri="{FF2B5EF4-FFF2-40B4-BE49-F238E27FC236}">
                  <a16:creationId xmlns:a16="http://schemas.microsoft.com/office/drawing/2014/main" id="{538E32D0-89F1-4FD7-EEF8-E728CE6DC694}"/>
                </a:ext>
              </a:extLst>
            </p:cNvPr>
            <p:cNvGrpSpPr/>
            <p:nvPr userDrawn="1"/>
          </p:nvGrpSpPr>
          <p:grpSpPr>
            <a:xfrm>
              <a:off x="-1838312" y="-38102"/>
              <a:ext cx="1721353" cy="2467796"/>
              <a:chOff x="-1838312" y="-9527"/>
              <a:chExt cx="1721353" cy="2467796"/>
            </a:xfrm>
          </p:grpSpPr>
          <p:grpSp>
            <p:nvGrpSpPr>
              <p:cNvPr id="25" name="Gruppe 24">
                <a:extLst>
                  <a:ext uri="{FF2B5EF4-FFF2-40B4-BE49-F238E27FC236}">
                    <a16:creationId xmlns:a16="http://schemas.microsoft.com/office/drawing/2014/main" id="{C6438883-9842-DDBC-CE45-00A4E97F6C93}"/>
                  </a:ext>
                </a:extLst>
              </p:cNvPr>
              <p:cNvGrpSpPr/>
              <p:nvPr userDrawn="1"/>
            </p:nvGrpSpPr>
            <p:grpSpPr>
              <a:xfrm>
                <a:off x="-1838312" y="566838"/>
                <a:ext cx="1686995" cy="1891431"/>
                <a:chOff x="-2407803" y="1483724"/>
                <a:chExt cx="1686995" cy="1891431"/>
              </a:xfrm>
            </p:grpSpPr>
            <p:sp>
              <p:nvSpPr>
                <p:cNvPr id="27" name="Rektangel 26">
                  <a:extLst>
                    <a:ext uri="{FF2B5EF4-FFF2-40B4-BE49-F238E27FC236}">
                      <a16:creationId xmlns:a16="http://schemas.microsoft.com/office/drawing/2014/main" id="{A0CD1E03-2652-72C9-E3A2-40C56F52662E}"/>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ruppe 27">
                  <a:extLst>
                    <a:ext uri="{FF2B5EF4-FFF2-40B4-BE49-F238E27FC236}">
                      <a16:creationId xmlns:a16="http://schemas.microsoft.com/office/drawing/2014/main" id="{D6659172-6452-3DAA-EBE2-6FBF99B1472E}"/>
                    </a:ext>
                  </a:extLst>
                </p:cNvPr>
                <p:cNvGrpSpPr/>
                <p:nvPr userDrawn="1"/>
              </p:nvGrpSpPr>
              <p:grpSpPr>
                <a:xfrm>
                  <a:off x="-2329929" y="1577145"/>
                  <a:ext cx="1531247" cy="737710"/>
                  <a:chOff x="-2855495" y="1483725"/>
                  <a:chExt cx="1531247" cy="737710"/>
                </a:xfrm>
              </p:grpSpPr>
              <p:sp>
                <p:nvSpPr>
                  <p:cNvPr id="33" name="Rektangel 32">
                    <a:extLst>
                      <a:ext uri="{FF2B5EF4-FFF2-40B4-BE49-F238E27FC236}">
                        <a16:creationId xmlns:a16="http://schemas.microsoft.com/office/drawing/2014/main" id="{2CC731E9-E219-3EE3-7AD1-3326CCB909B6}"/>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C3EBFD9B-50C2-FB55-504C-3F884E404D4E}"/>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907BDBFE-B802-712C-E455-5557664E0546}"/>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9" name="Gruppe 28">
                  <a:extLst>
                    <a:ext uri="{FF2B5EF4-FFF2-40B4-BE49-F238E27FC236}">
                      <a16:creationId xmlns:a16="http://schemas.microsoft.com/office/drawing/2014/main" id="{CDAACF5D-7FF8-E8EC-6C6F-6C9709395702}"/>
                    </a:ext>
                  </a:extLst>
                </p:cNvPr>
                <p:cNvGrpSpPr/>
                <p:nvPr userDrawn="1"/>
              </p:nvGrpSpPr>
              <p:grpSpPr>
                <a:xfrm>
                  <a:off x="-2329929" y="2483522"/>
                  <a:ext cx="1531247" cy="737710"/>
                  <a:chOff x="-2879557" y="2390102"/>
                  <a:chExt cx="1531247" cy="737710"/>
                </a:xfrm>
              </p:grpSpPr>
              <p:sp>
                <p:nvSpPr>
                  <p:cNvPr id="30" name="Rektangel 29">
                    <a:extLst>
                      <a:ext uri="{FF2B5EF4-FFF2-40B4-BE49-F238E27FC236}">
                        <a16:creationId xmlns:a16="http://schemas.microsoft.com/office/drawing/2014/main" id="{217E22A6-437A-0FF6-8F2B-6B1FBB99987A}"/>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DDE6C426-CC90-CF4D-4167-41E40E31E2BB}"/>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ktangel 31">
                    <a:extLst>
                      <a:ext uri="{FF2B5EF4-FFF2-40B4-BE49-F238E27FC236}">
                        <a16:creationId xmlns:a16="http://schemas.microsoft.com/office/drawing/2014/main" id="{22411515-F816-D9D6-0826-6C38A5EE8D70}"/>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6" name="Tekstfelt 25">
                <a:extLst>
                  <a:ext uri="{FF2B5EF4-FFF2-40B4-BE49-F238E27FC236}">
                    <a16:creationId xmlns:a16="http://schemas.microsoft.com/office/drawing/2014/main" id="{DDDF110E-AB7B-4233-D9DC-C5B2EB82E672}"/>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3" name="Rektangel 22">
              <a:extLst>
                <a:ext uri="{FF2B5EF4-FFF2-40B4-BE49-F238E27FC236}">
                  <a16:creationId xmlns:a16="http://schemas.microsoft.com/office/drawing/2014/main" id="{00F3CEEF-97C6-EC55-1320-29AF3CB688AB}"/>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id="{258EB202-2C46-57C8-CAC0-E4F0E9EA71B5}"/>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 name="Billede 3">
            <a:extLst>
              <a:ext uri="{FF2B5EF4-FFF2-40B4-BE49-F238E27FC236}">
                <a16:creationId xmlns:a16="http://schemas.microsoft.com/office/drawing/2014/main" id="{8D98E978-8262-3EDD-449F-2292CD65D60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14811"/>
            <a:ext cx="2560000" cy="1440000"/>
          </a:xfrm>
          <a:prstGeom prst="rect">
            <a:avLst/>
          </a:prstGeom>
        </p:spPr>
      </p:pic>
      <p:sp>
        <p:nvSpPr>
          <p:cNvPr id="22" name="Tekstfelt 21">
            <a:extLst>
              <a:ext uri="{FF2B5EF4-FFF2-40B4-BE49-F238E27FC236}">
                <a16:creationId xmlns:a16="http://schemas.microsoft.com/office/drawing/2014/main" id="{36E4C965-57A0-9D1F-2F9A-95C50BE0EB52}"/>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Pladsholder til billede 12">
            <a:extLst>
              <a:ext uri="{FF2B5EF4-FFF2-40B4-BE49-F238E27FC236}">
                <a16:creationId xmlns:a16="http://schemas.microsoft.com/office/drawing/2014/main" id="{CD228F2A-595E-8AB7-FA25-C58E6F7D0978}"/>
              </a:ext>
              <a:ext uri="{C183D7F6-B498-43B3-948B-1728B52AA6E4}">
                <adec:decorative xmlns:adec="http://schemas.microsoft.com/office/drawing/2017/decorative" val="0"/>
              </a:ext>
            </a:extLst>
          </p:cNvPr>
          <p:cNvSpPr>
            <a:spLocks noGrp="1"/>
          </p:cNvSpPr>
          <p:nvPr>
            <p:ph type="pic" sz="quarter" idx="12"/>
          </p:nvPr>
        </p:nvSpPr>
        <p:spPr>
          <a:xfrm>
            <a:off x="0" y="0"/>
            <a:ext cx="6958433" cy="6858000"/>
          </a:xfrm>
          <a:custGeom>
            <a:avLst/>
            <a:gdLst>
              <a:gd name="connsiteX0" fmla="*/ 2315487 w 6958433"/>
              <a:gd name="connsiteY0" fmla="*/ 4427621 h 6858000"/>
              <a:gd name="connsiteX1" fmla="*/ 2315487 w 6958433"/>
              <a:gd name="connsiteY1" fmla="*/ 6090458 h 6858000"/>
              <a:gd name="connsiteX2" fmla="*/ 3266177 w 6958433"/>
              <a:gd name="connsiteY2" fmla="*/ 6090458 h 6858000"/>
              <a:gd name="connsiteX3" fmla="*/ 3486963 w 6958433"/>
              <a:gd name="connsiteY3" fmla="*/ 5765786 h 6858000"/>
              <a:gd name="connsiteX4" fmla="*/ 2757569 w 6958433"/>
              <a:gd name="connsiteY4" fmla="*/ 5765786 h 6858000"/>
              <a:gd name="connsiteX5" fmla="*/ 2757569 w 6958433"/>
              <a:gd name="connsiteY5" fmla="*/ 4427621 h 6858000"/>
              <a:gd name="connsiteX6" fmla="*/ 1714576 w 6958433"/>
              <a:gd name="connsiteY6" fmla="*/ 4427621 h 6858000"/>
              <a:gd name="connsiteX7" fmla="*/ 1188726 w 6958433"/>
              <a:gd name="connsiteY7" fmla="*/ 5228271 h 6858000"/>
              <a:gd name="connsiteX8" fmla="*/ 1774168 w 6958433"/>
              <a:gd name="connsiteY8" fmla="*/ 6090458 h 6858000"/>
              <a:gd name="connsiteX9" fmla="*/ 2275843 w 6958433"/>
              <a:gd name="connsiteY9" fmla="*/ 6090458 h 6858000"/>
              <a:gd name="connsiteX10" fmla="*/ 1668085 w 6958433"/>
              <a:gd name="connsiteY10" fmla="*/ 5214831 h 6858000"/>
              <a:gd name="connsiteX11" fmla="*/ 2185820 w 6958433"/>
              <a:gd name="connsiteY11" fmla="*/ 4427621 h 6858000"/>
              <a:gd name="connsiteX12" fmla="*/ 701675 w 6958433"/>
              <a:gd name="connsiteY12" fmla="*/ 4427621 h 6858000"/>
              <a:gd name="connsiteX13" fmla="*/ 701675 w 6958433"/>
              <a:gd name="connsiteY13" fmla="*/ 6090374 h 6858000"/>
              <a:gd name="connsiteX14" fmla="*/ 1143757 w 6958433"/>
              <a:gd name="connsiteY14" fmla="*/ 6090374 h 6858000"/>
              <a:gd name="connsiteX15" fmla="*/ 1143757 w 6958433"/>
              <a:gd name="connsiteY15" fmla="*/ 4427621 h 6858000"/>
              <a:gd name="connsiteX16" fmla="*/ 0 w 6958433"/>
              <a:gd name="connsiteY16" fmla="*/ 0 h 6858000"/>
              <a:gd name="connsiteX17" fmla="*/ 6958433 w 6958433"/>
              <a:gd name="connsiteY17" fmla="*/ 0 h 6858000"/>
              <a:gd name="connsiteX18" fmla="*/ 6958433 w 6958433"/>
              <a:gd name="connsiteY18" fmla="*/ 6858000 h 6858000"/>
              <a:gd name="connsiteX19" fmla="*/ 0 w 6958433"/>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58433" h="6858000">
                <a:moveTo>
                  <a:pt x="2315487" y="4427621"/>
                </a:moveTo>
                <a:lnTo>
                  <a:pt x="2315487" y="6090458"/>
                </a:lnTo>
                <a:lnTo>
                  <a:pt x="3266177" y="6090458"/>
                </a:lnTo>
                <a:lnTo>
                  <a:pt x="3486963" y="5765786"/>
                </a:lnTo>
                <a:lnTo>
                  <a:pt x="2757569" y="5765786"/>
                </a:lnTo>
                <a:lnTo>
                  <a:pt x="2757569" y="4427621"/>
                </a:lnTo>
                <a:close/>
                <a:moveTo>
                  <a:pt x="1714576" y="4427621"/>
                </a:moveTo>
                <a:lnTo>
                  <a:pt x="1188726" y="5228271"/>
                </a:lnTo>
                <a:lnTo>
                  <a:pt x="1774168" y="6090458"/>
                </a:lnTo>
                <a:lnTo>
                  <a:pt x="2275843" y="6090458"/>
                </a:lnTo>
                <a:lnTo>
                  <a:pt x="1668085" y="5214831"/>
                </a:lnTo>
                <a:lnTo>
                  <a:pt x="2185820" y="4427621"/>
                </a:lnTo>
                <a:close/>
                <a:moveTo>
                  <a:pt x="701675" y="4427621"/>
                </a:moveTo>
                <a:lnTo>
                  <a:pt x="701675" y="6090374"/>
                </a:lnTo>
                <a:lnTo>
                  <a:pt x="1143757" y="6090374"/>
                </a:lnTo>
                <a:lnTo>
                  <a:pt x="1143757" y="4427621"/>
                </a:lnTo>
                <a:close/>
                <a:moveTo>
                  <a:pt x="0" y="0"/>
                </a:moveTo>
                <a:lnTo>
                  <a:pt x="6958433" y="0"/>
                </a:lnTo>
                <a:lnTo>
                  <a:pt x="6958433" y="6858000"/>
                </a:lnTo>
                <a:lnTo>
                  <a:pt x="0" y="6858000"/>
                </a:lnTo>
                <a:close/>
              </a:path>
            </a:pathLst>
          </a:custGeom>
          <a:solidFill>
            <a:schemeClr val="bg2"/>
          </a:solidFill>
        </p:spPr>
        <p:txBody>
          <a:bodyPr wrap="square">
            <a:noAutofit/>
          </a:bodyPr>
          <a:lstStyle/>
          <a:p>
            <a:endParaRPr lang="da-DK"/>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extLst>
              <a:ext uri="{FF2B5EF4-FFF2-40B4-BE49-F238E27FC236}">
                <a16:creationId xmlns:a16="http://schemas.microsoft.com/office/drawing/2014/main" id="{F846A292-B5B7-B328-602A-F4D5302D85A6}"/>
              </a:ext>
              <a:ext uri="{C183D7F6-B498-43B3-948B-1728B52AA6E4}">
                <adec:decorative xmlns:adec="http://schemas.microsoft.com/office/drawing/2017/decorative" val="1"/>
              </a:ext>
            </a:extLst>
          </p:cNvPr>
          <p:cNvSpPr/>
          <p:nvPr userDrawn="1"/>
        </p:nvSpPr>
        <p:spPr>
          <a:xfrm>
            <a:off x="7884697" y="0"/>
            <a:ext cx="430730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8487545" y="2336637"/>
            <a:ext cx="3002779" cy="1002638"/>
          </a:xfrm>
        </p:spPr>
        <p:txBody>
          <a:bodyPr anchor="b"/>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8484781" y="3501188"/>
            <a:ext cx="3002780" cy="1408113"/>
          </a:xfrm>
        </p:spPr>
        <p:txBody>
          <a:bodyPr/>
          <a:lstStyle>
            <a:lvl1pPr marL="0" indent="0">
              <a:buNone/>
              <a:defRPr/>
            </a:lvl1pPr>
          </a:lstStyle>
          <a:p>
            <a:pPr lvl="0"/>
            <a:r>
              <a:rPr lang="da-DK" dirty="0"/>
              <a:t>Klik for at redigere teksttypografierne i masteren</a:t>
            </a:r>
          </a:p>
        </p:txBody>
      </p:sp>
    </p:spTree>
    <p:extLst>
      <p:ext uri="{BB962C8B-B14F-4D97-AF65-F5344CB8AC3E}">
        <p14:creationId xmlns:p14="http://schemas.microsoft.com/office/powerpoint/2010/main" val="35427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ak for i dag 02">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DCC7D792-C10B-D0B3-D781-81CC26982764}"/>
              </a:ext>
              <a:ext uri="{C183D7F6-B498-43B3-948B-1728B52AA6E4}">
                <adec:decorative xmlns:adec="http://schemas.microsoft.com/office/drawing/2017/decorative" val="1"/>
              </a:ext>
            </a:extLst>
          </p:cNvPr>
          <p:cNvGrpSpPr/>
          <p:nvPr userDrawn="1"/>
        </p:nvGrpSpPr>
        <p:grpSpPr>
          <a:xfrm>
            <a:off x="-1838312" y="-9527"/>
            <a:ext cx="1721353" cy="2467796"/>
            <a:chOff x="-1838312" y="-9527"/>
            <a:chExt cx="1721353" cy="2467796"/>
          </a:xfrm>
        </p:grpSpPr>
        <p:grpSp>
          <p:nvGrpSpPr>
            <p:cNvPr id="4" name="Gruppe 3">
              <a:extLst>
                <a:ext uri="{FF2B5EF4-FFF2-40B4-BE49-F238E27FC236}">
                  <a16:creationId xmlns:a16="http://schemas.microsoft.com/office/drawing/2014/main" id="{6315D2E2-D372-B4C4-1E2E-66D556F8ECA4}"/>
                </a:ext>
              </a:extLst>
            </p:cNvPr>
            <p:cNvGrpSpPr/>
            <p:nvPr userDrawn="1"/>
          </p:nvGrpSpPr>
          <p:grpSpPr>
            <a:xfrm>
              <a:off x="-1838312" y="566838"/>
              <a:ext cx="1686995" cy="1891431"/>
              <a:chOff x="-2407803" y="1483724"/>
              <a:chExt cx="1686995" cy="1891431"/>
            </a:xfrm>
          </p:grpSpPr>
          <p:sp>
            <p:nvSpPr>
              <p:cNvPr id="6" name="Rektangel 5">
                <a:extLst>
                  <a:ext uri="{FF2B5EF4-FFF2-40B4-BE49-F238E27FC236}">
                    <a16:creationId xmlns:a16="http://schemas.microsoft.com/office/drawing/2014/main" id="{51A3FB00-CDBD-50F8-0563-4512BA3339A5}"/>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Gruppe 7">
                <a:extLst>
                  <a:ext uri="{FF2B5EF4-FFF2-40B4-BE49-F238E27FC236}">
                    <a16:creationId xmlns:a16="http://schemas.microsoft.com/office/drawing/2014/main" id="{DED0A33A-7027-5897-2442-EBEEF90CE140}"/>
                  </a:ext>
                </a:extLst>
              </p:cNvPr>
              <p:cNvGrpSpPr/>
              <p:nvPr userDrawn="1"/>
            </p:nvGrpSpPr>
            <p:grpSpPr>
              <a:xfrm>
                <a:off x="-2329929" y="1577145"/>
                <a:ext cx="1531247" cy="737710"/>
                <a:chOff x="-2855495" y="1483725"/>
                <a:chExt cx="1531247" cy="737710"/>
              </a:xfrm>
            </p:grpSpPr>
            <p:sp>
              <p:nvSpPr>
                <p:cNvPr id="14" name="Rektangel 13">
                  <a:extLst>
                    <a:ext uri="{FF2B5EF4-FFF2-40B4-BE49-F238E27FC236}">
                      <a16:creationId xmlns:a16="http://schemas.microsoft.com/office/drawing/2014/main" id="{709ECAAF-8D2E-9EA5-EAE6-BD4969D7AB9F}"/>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ktangel 16">
                  <a:extLst>
                    <a:ext uri="{FF2B5EF4-FFF2-40B4-BE49-F238E27FC236}">
                      <a16:creationId xmlns:a16="http://schemas.microsoft.com/office/drawing/2014/main" id="{933DBFA7-0C30-CB1A-3B53-17B5F695C5B1}"/>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ktangel 17">
                  <a:extLst>
                    <a:ext uri="{FF2B5EF4-FFF2-40B4-BE49-F238E27FC236}">
                      <a16:creationId xmlns:a16="http://schemas.microsoft.com/office/drawing/2014/main" id="{5FA35FF4-03EE-CE27-C25C-7B930B49A4C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9" name="Gruppe 8">
                <a:extLst>
                  <a:ext uri="{FF2B5EF4-FFF2-40B4-BE49-F238E27FC236}">
                    <a16:creationId xmlns:a16="http://schemas.microsoft.com/office/drawing/2014/main" id="{B3535229-7AC4-47B9-1A59-54794E5F6925}"/>
                  </a:ext>
                </a:extLst>
              </p:cNvPr>
              <p:cNvGrpSpPr/>
              <p:nvPr userDrawn="1"/>
            </p:nvGrpSpPr>
            <p:grpSpPr>
              <a:xfrm>
                <a:off x="-2329929" y="2483522"/>
                <a:ext cx="1531247" cy="737710"/>
                <a:chOff x="-2879557" y="2390102"/>
                <a:chExt cx="1531247" cy="737710"/>
              </a:xfrm>
            </p:grpSpPr>
            <p:sp>
              <p:nvSpPr>
                <p:cNvPr id="10" name="Rektangel 9">
                  <a:extLst>
                    <a:ext uri="{FF2B5EF4-FFF2-40B4-BE49-F238E27FC236}">
                      <a16:creationId xmlns:a16="http://schemas.microsoft.com/office/drawing/2014/main" id="{D788ECF5-C470-A5B9-171A-FAB23CED8FA9}"/>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ktangel 10">
                  <a:extLst>
                    <a:ext uri="{FF2B5EF4-FFF2-40B4-BE49-F238E27FC236}">
                      <a16:creationId xmlns:a16="http://schemas.microsoft.com/office/drawing/2014/main" id="{63D3AA05-C150-5A62-AAB7-F5252D1148E0}"/>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ktangel 11">
                  <a:extLst>
                    <a:ext uri="{FF2B5EF4-FFF2-40B4-BE49-F238E27FC236}">
                      <a16:creationId xmlns:a16="http://schemas.microsoft.com/office/drawing/2014/main" id="{9FCF5CD9-FAF3-C6E7-1FD7-BD29864866F9}"/>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5" name="Tekstfelt 4">
              <a:extLst>
                <a:ext uri="{FF2B5EF4-FFF2-40B4-BE49-F238E27FC236}">
                  <a16:creationId xmlns:a16="http://schemas.microsoft.com/office/drawing/2014/main" id="{3449B3A6-D322-86A5-34F8-53E80FC61AC8}"/>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pic>
        <p:nvPicPr>
          <p:cNvPr id="21" name="Billede 20">
            <a:extLst>
              <a:ext uri="{FF2B5EF4-FFF2-40B4-BE49-F238E27FC236}">
                <a16:creationId xmlns:a16="http://schemas.microsoft.com/office/drawing/2014/main" id="{A7E64C79-9121-76C7-1388-8DF346BE922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995"/>
            <a:ext cx="2560000" cy="1440000"/>
          </a:xfrm>
          <a:prstGeom prst="rect">
            <a:avLst/>
          </a:prstGeom>
        </p:spPr>
      </p:pic>
      <p:sp>
        <p:nvSpPr>
          <p:cNvPr id="22" name="Tekstfelt 21">
            <a:extLst>
              <a:ext uri="{FF2B5EF4-FFF2-40B4-BE49-F238E27FC236}">
                <a16:creationId xmlns:a16="http://schemas.microsoft.com/office/drawing/2014/main" id="{4B4EF7C6-2BC1-E952-D4DC-B0CA99D9600F}"/>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Pladsholder til billede 12">
            <a:extLst>
              <a:ext uri="{FF2B5EF4-FFF2-40B4-BE49-F238E27FC236}">
                <a16:creationId xmlns:a16="http://schemas.microsoft.com/office/drawing/2014/main" id="{CD228F2A-595E-8AB7-FA25-C58E6F7D0978}"/>
              </a:ext>
            </a:extLst>
          </p:cNvPr>
          <p:cNvSpPr>
            <a:spLocks noGrp="1"/>
          </p:cNvSpPr>
          <p:nvPr>
            <p:ph type="pic" sz="quarter" idx="12"/>
          </p:nvPr>
        </p:nvSpPr>
        <p:spPr>
          <a:xfrm>
            <a:off x="0" y="0"/>
            <a:ext cx="6958433" cy="6858000"/>
          </a:xfrm>
          <a:custGeom>
            <a:avLst/>
            <a:gdLst>
              <a:gd name="connsiteX0" fmla="*/ 2315487 w 6958433"/>
              <a:gd name="connsiteY0" fmla="*/ 4427621 h 6858000"/>
              <a:gd name="connsiteX1" fmla="*/ 2315487 w 6958433"/>
              <a:gd name="connsiteY1" fmla="*/ 6090458 h 6858000"/>
              <a:gd name="connsiteX2" fmla="*/ 3266177 w 6958433"/>
              <a:gd name="connsiteY2" fmla="*/ 6090458 h 6858000"/>
              <a:gd name="connsiteX3" fmla="*/ 3486963 w 6958433"/>
              <a:gd name="connsiteY3" fmla="*/ 5765786 h 6858000"/>
              <a:gd name="connsiteX4" fmla="*/ 2757569 w 6958433"/>
              <a:gd name="connsiteY4" fmla="*/ 5765786 h 6858000"/>
              <a:gd name="connsiteX5" fmla="*/ 2757569 w 6958433"/>
              <a:gd name="connsiteY5" fmla="*/ 4427621 h 6858000"/>
              <a:gd name="connsiteX6" fmla="*/ 1714576 w 6958433"/>
              <a:gd name="connsiteY6" fmla="*/ 4427621 h 6858000"/>
              <a:gd name="connsiteX7" fmla="*/ 1188726 w 6958433"/>
              <a:gd name="connsiteY7" fmla="*/ 5228271 h 6858000"/>
              <a:gd name="connsiteX8" fmla="*/ 1774168 w 6958433"/>
              <a:gd name="connsiteY8" fmla="*/ 6090458 h 6858000"/>
              <a:gd name="connsiteX9" fmla="*/ 2275843 w 6958433"/>
              <a:gd name="connsiteY9" fmla="*/ 6090458 h 6858000"/>
              <a:gd name="connsiteX10" fmla="*/ 1668085 w 6958433"/>
              <a:gd name="connsiteY10" fmla="*/ 5214831 h 6858000"/>
              <a:gd name="connsiteX11" fmla="*/ 2185820 w 6958433"/>
              <a:gd name="connsiteY11" fmla="*/ 4427621 h 6858000"/>
              <a:gd name="connsiteX12" fmla="*/ 701675 w 6958433"/>
              <a:gd name="connsiteY12" fmla="*/ 4427621 h 6858000"/>
              <a:gd name="connsiteX13" fmla="*/ 701675 w 6958433"/>
              <a:gd name="connsiteY13" fmla="*/ 6090374 h 6858000"/>
              <a:gd name="connsiteX14" fmla="*/ 1143757 w 6958433"/>
              <a:gd name="connsiteY14" fmla="*/ 6090374 h 6858000"/>
              <a:gd name="connsiteX15" fmla="*/ 1143757 w 6958433"/>
              <a:gd name="connsiteY15" fmla="*/ 4427621 h 6858000"/>
              <a:gd name="connsiteX16" fmla="*/ 0 w 6958433"/>
              <a:gd name="connsiteY16" fmla="*/ 0 h 6858000"/>
              <a:gd name="connsiteX17" fmla="*/ 6958433 w 6958433"/>
              <a:gd name="connsiteY17" fmla="*/ 0 h 6858000"/>
              <a:gd name="connsiteX18" fmla="*/ 6958433 w 6958433"/>
              <a:gd name="connsiteY18" fmla="*/ 6858000 h 6858000"/>
              <a:gd name="connsiteX19" fmla="*/ 0 w 6958433"/>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58433" h="6858000">
                <a:moveTo>
                  <a:pt x="2315487" y="4427621"/>
                </a:moveTo>
                <a:lnTo>
                  <a:pt x="2315487" y="6090458"/>
                </a:lnTo>
                <a:lnTo>
                  <a:pt x="3266177" y="6090458"/>
                </a:lnTo>
                <a:lnTo>
                  <a:pt x="3486963" y="5765786"/>
                </a:lnTo>
                <a:lnTo>
                  <a:pt x="2757569" y="5765786"/>
                </a:lnTo>
                <a:lnTo>
                  <a:pt x="2757569" y="4427621"/>
                </a:lnTo>
                <a:close/>
                <a:moveTo>
                  <a:pt x="1714576" y="4427621"/>
                </a:moveTo>
                <a:lnTo>
                  <a:pt x="1188726" y="5228271"/>
                </a:lnTo>
                <a:lnTo>
                  <a:pt x="1774168" y="6090458"/>
                </a:lnTo>
                <a:lnTo>
                  <a:pt x="2275843" y="6090458"/>
                </a:lnTo>
                <a:lnTo>
                  <a:pt x="1668085" y="5214831"/>
                </a:lnTo>
                <a:lnTo>
                  <a:pt x="2185820" y="4427621"/>
                </a:lnTo>
                <a:close/>
                <a:moveTo>
                  <a:pt x="701675" y="4427621"/>
                </a:moveTo>
                <a:lnTo>
                  <a:pt x="701675" y="6090374"/>
                </a:lnTo>
                <a:lnTo>
                  <a:pt x="1143757" y="6090374"/>
                </a:lnTo>
                <a:lnTo>
                  <a:pt x="1143757" y="4427621"/>
                </a:lnTo>
                <a:close/>
                <a:moveTo>
                  <a:pt x="0" y="0"/>
                </a:moveTo>
                <a:lnTo>
                  <a:pt x="6958433" y="0"/>
                </a:lnTo>
                <a:lnTo>
                  <a:pt x="6958433" y="6858000"/>
                </a:lnTo>
                <a:lnTo>
                  <a:pt x="0" y="6858000"/>
                </a:lnTo>
                <a:close/>
              </a:path>
            </a:pathLst>
          </a:custGeom>
          <a:solidFill>
            <a:schemeClr val="bg2"/>
          </a:solidFill>
        </p:spPr>
        <p:txBody>
          <a:bodyPr wrap="square">
            <a:noAutofit/>
          </a:bodyPr>
          <a:lstStyle/>
          <a:p>
            <a:endParaRPr lang="da-DK" dirty="0"/>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extLst>
              <a:ext uri="{FF2B5EF4-FFF2-40B4-BE49-F238E27FC236}">
                <a16:creationId xmlns:a16="http://schemas.microsoft.com/office/drawing/2014/main" id="{F846A292-B5B7-B328-602A-F4D5302D85A6}"/>
              </a:ext>
              <a:ext uri="{C183D7F6-B498-43B3-948B-1728B52AA6E4}">
                <adec:decorative xmlns:adec="http://schemas.microsoft.com/office/drawing/2017/decorative" val="1"/>
              </a:ext>
            </a:extLst>
          </p:cNvPr>
          <p:cNvSpPr/>
          <p:nvPr userDrawn="1"/>
        </p:nvSpPr>
        <p:spPr>
          <a:xfrm>
            <a:off x="7884697" y="0"/>
            <a:ext cx="430730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8487545" y="2336637"/>
            <a:ext cx="3002779" cy="1002638"/>
          </a:xfrm>
        </p:spPr>
        <p:txBody>
          <a:bodyPr anchor="b"/>
          <a:lstStyle>
            <a:lvl1pPr>
              <a:defRPr>
                <a:solidFill>
                  <a:schemeClr val="tx2"/>
                </a:solidFill>
              </a:defRPr>
            </a:lvl1pPr>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8484781" y="3501188"/>
            <a:ext cx="3002780" cy="1408113"/>
          </a:xfrm>
        </p:spPr>
        <p:txBody>
          <a:bodyPr/>
          <a:lstStyle>
            <a:lvl1pPr marL="0" indent="0">
              <a:buNone/>
              <a:defRPr>
                <a:solidFill>
                  <a:schemeClr val="tx2"/>
                </a:solidFill>
              </a:defRPr>
            </a:lvl1pPr>
          </a:lstStyle>
          <a:p>
            <a:pPr lvl="0"/>
            <a:r>
              <a:rPr lang="da-DK" dirty="0"/>
              <a:t>Klik for at redigere teksttypografierne i masteren</a:t>
            </a:r>
          </a:p>
        </p:txBody>
      </p:sp>
    </p:spTree>
    <p:extLst>
      <p:ext uri="{BB962C8B-B14F-4D97-AF65-F5344CB8AC3E}">
        <p14:creationId xmlns:p14="http://schemas.microsoft.com/office/powerpoint/2010/main" val="317235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 Tak for i dag uden billede">
    <p:spTree>
      <p:nvGrpSpPr>
        <p:cNvPr id="1" name=""/>
        <p:cNvGrpSpPr/>
        <p:nvPr/>
      </p:nvGrpSpPr>
      <p:grpSpPr>
        <a:xfrm>
          <a:off x="0" y="0"/>
          <a:ext cx="0" cy="0"/>
          <a:chOff x="0" y="0"/>
          <a:chExt cx="0" cy="0"/>
        </a:xfrm>
      </p:grpSpPr>
      <p:grpSp>
        <p:nvGrpSpPr>
          <p:cNvPr id="19" name="Gruppe 18">
            <a:extLst>
              <a:ext uri="{FF2B5EF4-FFF2-40B4-BE49-F238E27FC236}">
                <a16:creationId xmlns:a16="http://schemas.microsoft.com/office/drawing/2014/main" id="{95B090B0-DB7C-D44B-BC30-B3AABEA1559E}"/>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1" name="Gruppe 20">
              <a:extLst>
                <a:ext uri="{FF2B5EF4-FFF2-40B4-BE49-F238E27FC236}">
                  <a16:creationId xmlns:a16="http://schemas.microsoft.com/office/drawing/2014/main" id="{3DA298C4-D8EE-F750-4B89-D85E6CD6195C}"/>
                </a:ext>
              </a:extLst>
            </p:cNvPr>
            <p:cNvGrpSpPr/>
            <p:nvPr userDrawn="1"/>
          </p:nvGrpSpPr>
          <p:grpSpPr>
            <a:xfrm>
              <a:off x="-1838312" y="-38102"/>
              <a:ext cx="1721353" cy="2467796"/>
              <a:chOff x="-1838312" y="-9527"/>
              <a:chExt cx="1721353" cy="2467796"/>
            </a:xfrm>
          </p:grpSpPr>
          <p:grpSp>
            <p:nvGrpSpPr>
              <p:cNvPr id="24" name="Gruppe 23">
                <a:extLst>
                  <a:ext uri="{FF2B5EF4-FFF2-40B4-BE49-F238E27FC236}">
                    <a16:creationId xmlns:a16="http://schemas.microsoft.com/office/drawing/2014/main" id="{A3208E47-C900-13F6-A67C-7145A4DF18F0}"/>
                  </a:ext>
                </a:extLst>
              </p:cNvPr>
              <p:cNvGrpSpPr/>
              <p:nvPr userDrawn="1"/>
            </p:nvGrpSpPr>
            <p:grpSpPr>
              <a:xfrm>
                <a:off x="-1838312" y="566838"/>
                <a:ext cx="1686995" cy="1891431"/>
                <a:chOff x="-2407803" y="1483724"/>
                <a:chExt cx="1686995" cy="1891431"/>
              </a:xfrm>
            </p:grpSpPr>
            <p:sp>
              <p:nvSpPr>
                <p:cNvPr id="26" name="Rektangel 25">
                  <a:extLst>
                    <a:ext uri="{FF2B5EF4-FFF2-40B4-BE49-F238E27FC236}">
                      <a16:creationId xmlns:a16="http://schemas.microsoft.com/office/drawing/2014/main" id="{F2B85F64-34F8-CAD9-A21F-D49184DC3902}"/>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7" name="Gruppe 26">
                  <a:extLst>
                    <a:ext uri="{FF2B5EF4-FFF2-40B4-BE49-F238E27FC236}">
                      <a16:creationId xmlns:a16="http://schemas.microsoft.com/office/drawing/2014/main" id="{02E6D9FA-BBFA-E5DD-0579-760DF46D1CFE}"/>
                    </a:ext>
                  </a:extLst>
                </p:cNvPr>
                <p:cNvGrpSpPr/>
                <p:nvPr userDrawn="1"/>
              </p:nvGrpSpPr>
              <p:grpSpPr>
                <a:xfrm>
                  <a:off x="-2329929" y="1577145"/>
                  <a:ext cx="1531247" cy="737710"/>
                  <a:chOff x="-2855495" y="1483725"/>
                  <a:chExt cx="1531247" cy="737710"/>
                </a:xfrm>
              </p:grpSpPr>
              <p:sp>
                <p:nvSpPr>
                  <p:cNvPr id="32" name="Rektangel 31">
                    <a:extLst>
                      <a:ext uri="{FF2B5EF4-FFF2-40B4-BE49-F238E27FC236}">
                        <a16:creationId xmlns:a16="http://schemas.microsoft.com/office/drawing/2014/main" id="{94FF8006-EFDE-7BB3-E169-0BB5CA2D5E9F}"/>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BBDF8493-19FD-10E9-4EF1-25C36DD7CCD7}"/>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DB2C6D4D-E191-E5F4-7BE3-6695C9149D0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8" name="Gruppe 27">
                  <a:extLst>
                    <a:ext uri="{FF2B5EF4-FFF2-40B4-BE49-F238E27FC236}">
                      <a16:creationId xmlns:a16="http://schemas.microsoft.com/office/drawing/2014/main" id="{5BB2F026-F57C-6069-0447-A1F9C6C91562}"/>
                    </a:ext>
                  </a:extLst>
                </p:cNvPr>
                <p:cNvGrpSpPr/>
                <p:nvPr userDrawn="1"/>
              </p:nvGrpSpPr>
              <p:grpSpPr>
                <a:xfrm>
                  <a:off x="-2329929" y="2483522"/>
                  <a:ext cx="1531247" cy="737710"/>
                  <a:chOff x="-2879557" y="2390102"/>
                  <a:chExt cx="1531247" cy="737710"/>
                </a:xfrm>
              </p:grpSpPr>
              <p:sp>
                <p:nvSpPr>
                  <p:cNvPr id="29" name="Rektangel 28">
                    <a:extLst>
                      <a:ext uri="{FF2B5EF4-FFF2-40B4-BE49-F238E27FC236}">
                        <a16:creationId xmlns:a16="http://schemas.microsoft.com/office/drawing/2014/main" id="{A4CFB29A-42B9-FCC3-C7A3-B1893FF97C44}"/>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ktangel 29">
                    <a:extLst>
                      <a:ext uri="{FF2B5EF4-FFF2-40B4-BE49-F238E27FC236}">
                        <a16:creationId xmlns:a16="http://schemas.microsoft.com/office/drawing/2014/main" id="{F1640312-7654-6121-D452-16C28FBB3569}"/>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8C8F3FB5-3B94-D7C2-E56D-41BA0FC96ACA}"/>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5" name="Tekstfelt 24">
                <a:extLst>
                  <a:ext uri="{FF2B5EF4-FFF2-40B4-BE49-F238E27FC236}">
                    <a16:creationId xmlns:a16="http://schemas.microsoft.com/office/drawing/2014/main" id="{93CE1C4F-43EA-7AE8-3F1B-51B4D15D6A2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2" name="Rektangel 21">
              <a:extLst>
                <a:ext uri="{FF2B5EF4-FFF2-40B4-BE49-F238E27FC236}">
                  <a16:creationId xmlns:a16="http://schemas.microsoft.com/office/drawing/2014/main" id="{551F02E4-507C-111C-29BC-5A8245F5F108}"/>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C7E6C87A-2ADB-C3DC-CC31-106695F31CD6}"/>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 name="Billede 2">
            <a:extLst>
              <a:ext uri="{FF2B5EF4-FFF2-40B4-BE49-F238E27FC236}">
                <a16:creationId xmlns:a16="http://schemas.microsoft.com/office/drawing/2014/main" id="{C5B12B69-CAA0-B972-E1FC-A43A0027FB8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02387" y="2700927"/>
            <a:ext cx="2560000" cy="1440000"/>
          </a:xfrm>
          <a:prstGeom prst="rect">
            <a:avLst/>
          </a:prstGeom>
        </p:spPr>
      </p:pic>
      <p:sp>
        <p:nvSpPr>
          <p:cNvPr id="7" name="Rektangel 6">
            <a:extLst>
              <a:ext uri="{FF2B5EF4-FFF2-40B4-BE49-F238E27FC236}">
                <a16:creationId xmlns:a16="http://schemas.microsoft.com/office/drawing/2014/main" id="{CAA51215-2205-AA6A-4205-C253DE5421A4}"/>
              </a:ext>
              <a:ext uri="{C183D7F6-B498-43B3-948B-1728B52AA6E4}">
                <adec:decorative xmlns:adec="http://schemas.microsoft.com/office/drawing/2017/decorative" val="1"/>
              </a:ext>
            </a:extLst>
          </p:cNvPr>
          <p:cNvSpPr/>
          <p:nvPr userDrawn="1"/>
        </p:nvSpPr>
        <p:spPr>
          <a:xfrm>
            <a:off x="-1" y="0"/>
            <a:ext cx="698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el 1">
            <a:extLst>
              <a:ext uri="{FF2B5EF4-FFF2-40B4-BE49-F238E27FC236}">
                <a16:creationId xmlns:a16="http://schemas.microsoft.com/office/drawing/2014/main" id="{390F98F4-A2E3-E0EC-8326-522BC36FDBC0}"/>
              </a:ext>
            </a:extLst>
          </p:cNvPr>
          <p:cNvSpPr>
            <a:spLocks noGrp="1"/>
          </p:cNvSpPr>
          <p:nvPr>
            <p:ph type="title"/>
          </p:nvPr>
        </p:nvSpPr>
        <p:spPr>
          <a:xfrm>
            <a:off x="1386000" y="2336401"/>
            <a:ext cx="3492000" cy="1002638"/>
          </a:xfrm>
        </p:spPr>
        <p:txBody>
          <a:bodyPr anchor="b"/>
          <a:lstStyle/>
          <a:p>
            <a:r>
              <a:rPr lang="da-DK" dirty="0"/>
              <a:t>Klik for at redigere titeltypografien i masteren</a:t>
            </a:r>
            <a:endParaRPr lang="es-ES" dirty="0"/>
          </a:p>
        </p:txBody>
      </p:sp>
      <p:sp>
        <p:nvSpPr>
          <p:cNvPr id="9" name="Pladsholder til tekst 14">
            <a:extLst>
              <a:ext uri="{FF2B5EF4-FFF2-40B4-BE49-F238E27FC236}">
                <a16:creationId xmlns:a16="http://schemas.microsoft.com/office/drawing/2014/main" id="{A61175A7-E979-2B5D-99CA-46302CEBE8DF}"/>
              </a:ext>
            </a:extLst>
          </p:cNvPr>
          <p:cNvSpPr>
            <a:spLocks noGrp="1"/>
          </p:cNvSpPr>
          <p:nvPr>
            <p:ph type="body" sz="quarter" idx="13"/>
          </p:nvPr>
        </p:nvSpPr>
        <p:spPr>
          <a:xfrm>
            <a:off x="1386000" y="3501189"/>
            <a:ext cx="3492000" cy="1408113"/>
          </a:xfrm>
        </p:spPr>
        <p:txBody>
          <a:bodyPr/>
          <a:lstStyle>
            <a:lvl1pPr marL="0" indent="0">
              <a:buNone/>
              <a:defRPr/>
            </a:lvl1pPr>
          </a:lstStyle>
          <a:p>
            <a:pPr lvl="0"/>
            <a:r>
              <a:rPr lang="da-DK" dirty="0"/>
              <a:t>Klik for at redigere teksttypografierne i masteren</a:t>
            </a:r>
          </a:p>
        </p:txBody>
      </p:sp>
      <p:sp>
        <p:nvSpPr>
          <p:cNvPr id="6" name="Rektangel 5">
            <a:extLst>
              <a:ext uri="{FF2B5EF4-FFF2-40B4-BE49-F238E27FC236}">
                <a16:creationId xmlns:a16="http://schemas.microsoft.com/office/drawing/2014/main" id="{ED20EFF5-D96B-EB7A-BA7D-FFE50BB58C88}"/>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Grafik 4">
            <a:extLst>
              <a:ext uri="{FF2B5EF4-FFF2-40B4-BE49-F238E27FC236}">
                <a16:creationId xmlns:a16="http://schemas.microsoft.com/office/drawing/2014/main" id="{20E9D8BC-F921-252A-4E98-F12C03F0328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37296" y="559214"/>
            <a:ext cx="2762968" cy="1649406"/>
          </a:xfrm>
          <a:prstGeom prst="rect">
            <a:avLst/>
          </a:prstGeom>
        </p:spPr>
      </p:pic>
    </p:spTree>
    <p:extLst>
      <p:ext uri="{BB962C8B-B14F-4D97-AF65-F5344CB8AC3E}">
        <p14:creationId xmlns:p14="http://schemas.microsoft.com/office/powerpoint/2010/main" val="59065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 Tak for i dag uden billede">
    <p:spTree>
      <p:nvGrpSpPr>
        <p:cNvPr id="1" name=""/>
        <p:cNvGrpSpPr/>
        <p:nvPr/>
      </p:nvGrpSpPr>
      <p:grpSpPr>
        <a:xfrm>
          <a:off x="0" y="0"/>
          <a:ext cx="0" cy="0"/>
          <a:chOff x="0" y="0"/>
          <a:chExt cx="0" cy="0"/>
        </a:xfrm>
      </p:grpSpPr>
      <p:grpSp>
        <p:nvGrpSpPr>
          <p:cNvPr id="19" name="Gruppe 18">
            <a:extLst>
              <a:ext uri="{FF2B5EF4-FFF2-40B4-BE49-F238E27FC236}">
                <a16:creationId xmlns:a16="http://schemas.microsoft.com/office/drawing/2014/main" id="{65DB42E6-7E87-FC79-C1D2-4E6521C976BA}"/>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1" name="Gruppe 20">
              <a:extLst>
                <a:ext uri="{FF2B5EF4-FFF2-40B4-BE49-F238E27FC236}">
                  <a16:creationId xmlns:a16="http://schemas.microsoft.com/office/drawing/2014/main" id="{25F04171-F0D8-6E3C-5943-B4E39A672DF1}"/>
                </a:ext>
              </a:extLst>
            </p:cNvPr>
            <p:cNvGrpSpPr/>
            <p:nvPr userDrawn="1"/>
          </p:nvGrpSpPr>
          <p:grpSpPr>
            <a:xfrm>
              <a:off x="-1838312" y="-38102"/>
              <a:ext cx="1721353" cy="2467796"/>
              <a:chOff x="-1838312" y="-9527"/>
              <a:chExt cx="1721353" cy="2467796"/>
            </a:xfrm>
          </p:grpSpPr>
          <p:grpSp>
            <p:nvGrpSpPr>
              <p:cNvPr id="24" name="Gruppe 23">
                <a:extLst>
                  <a:ext uri="{FF2B5EF4-FFF2-40B4-BE49-F238E27FC236}">
                    <a16:creationId xmlns:a16="http://schemas.microsoft.com/office/drawing/2014/main" id="{91DD7187-3508-870B-A03F-4087FBBF0858}"/>
                  </a:ext>
                </a:extLst>
              </p:cNvPr>
              <p:cNvGrpSpPr/>
              <p:nvPr userDrawn="1"/>
            </p:nvGrpSpPr>
            <p:grpSpPr>
              <a:xfrm>
                <a:off x="-1838312" y="566838"/>
                <a:ext cx="1686995" cy="1891431"/>
                <a:chOff x="-2407803" y="1483724"/>
                <a:chExt cx="1686995" cy="1891431"/>
              </a:xfrm>
            </p:grpSpPr>
            <p:sp>
              <p:nvSpPr>
                <p:cNvPr id="26" name="Rektangel 25">
                  <a:extLst>
                    <a:ext uri="{FF2B5EF4-FFF2-40B4-BE49-F238E27FC236}">
                      <a16:creationId xmlns:a16="http://schemas.microsoft.com/office/drawing/2014/main" id="{0DCE9927-96D0-2E3F-3A83-58B17817AA7D}"/>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7" name="Gruppe 26">
                  <a:extLst>
                    <a:ext uri="{FF2B5EF4-FFF2-40B4-BE49-F238E27FC236}">
                      <a16:creationId xmlns:a16="http://schemas.microsoft.com/office/drawing/2014/main" id="{2A93FA6D-3205-0FFB-8030-9F4CE0F26AF3}"/>
                    </a:ext>
                  </a:extLst>
                </p:cNvPr>
                <p:cNvGrpSpPr/>
                <p:nvPr userDrawn="1"/>
              </p:nvGrpSpPr>
              <p:grpSpPr>
                <a:xfrm>
                  <a:off x="-2329929" y="1577145"/>
                  <a:ext cx="1531247" cy="737710"/>
                  <a:chOff x="-2855495" y="1483725"/>
                  <a:chExt cx="1531247" cy="737710"/>
                </a:xfrm>
              </p:grpSpPr>
              <p:sp>
                <p:nvSpPr>
                  <p:cNvPr id="32" name="Rektangel 31">
                    <a:extLst>
                      <a:ext uri="{FF2B5EF4-FFF2-40B4-BE49-F238E27FC236}">
                        <a16:creationId xmlns:a16="http://schemas.microsoft.com/office/drawing/2014/main" id="{3E1DF1FD-3CEF-D138-D5A8-39E81D2B7AF3}"/>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454CE301-123A-4942-2A16-9F379C51C252}"/>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9E6F958D-3A8C-6986-7996-E4D332BE6431}"/>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8" name="Gruppe 27">
                  <a:extLst>
                    <a:ext uri="{FF2B5EF4-FFF2-40B4-BE49-F238E27FC236}">
                      <a16:creationId xmlns:a16="http://schemas.microsoft.com/office/drawing/2014/main" id="{8343F898-A622-5AB9-5E01-64EFC3F537EA}"/>
                    </a:ext>
                  </a:extLst>
                </p:cNvPr>
                <p:cNvGrpSpPr/>
                <p:nvPr userDrawn="1"/>
              </p:nvGrpSpPr>
              <p:grpSpPr>
                <a:xfrm>
                  <a:off x="-2329929" y="2483522"/>
                  <a:ext cx="1531247" cy="737710"/>
                  <a:chOff x="-2879557" y="2390102"/>
                  <a:chExt cx="1531247" cy="737710"/>
                </a:xfrm>
              </p:grpSpPr>
              <p:sp>
                <p:nvSpPr>
                  <p:cNvPr id="29" name="Rektangel 28">
                    <a:extLst>
                      <a:ext uri="{FF2B5EF4-FFF2-40B4-BE49-F238E27FC236}">
                        <a16:creationId xmlns:a16="http://schemas.microsoft.com/office/drawing/2014/main" id="{070BA31E-E5ED-A1B3-97F2-B5E7D4A9DC02}"/>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ktangel 29">
                    <a:extLst>
                      <a:ext uri="{FF2B5EF4-FFF2-40B4-BE49-F238E27FC236}">
                        <a16:creationId xmlns:a16="http://schemas.microsoft.com/office/drawing/2014/main" id="{976903A8-9D6C-D189-FD2D-7B071AEC64D2}"/>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E4B1CD87-1477-7945-77FF-8E40035A6D65}"/>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5" name="Tekstfelt 24">
                <a:extLst>
                  <a:ext uri="{FF2B5EF4-FFF2-40B4-BE49-F238E27FC236}">
                    <a16:creationId xmlns:a16="http://schemas.microsoft.com/office/drawing/2014/main" id="{977F14C9-68C5-8F4E-45E9-4ACD02835FF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2" name="Rektangel 21">
              <a:extLst>
                <a:ext uri="{FF2B5EF4-FFF2-40B4-BE49-F238E27FC236}">
                  <a16:creationId xmlns:a16="http://schemas.microsoft.com/office/drawing/2014/main" id="{1BF454A6-9812-89B9-427F-A365CF4D3400}"/>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6DE6AE39-26DC-7E46-7F65-071DE992D3E0}"/>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 name="Billede 2">
            <a:extLst>
              <a:ext uri="{FF2B5EF4-FFF2-40B4-BE49-F238E27FC236}">
                <a16:creationId xmlns:a16="http://schemas.microsoft.com/office/drawing/2014/main" id="{4721BE8E-94A1-3B33-A334-84E69AC1751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8" y="2718309"/>
            <a:ext cx="2560000" cy="1440000"/>
          </a:xfrm>
          <a:prstGeom prst="rect">
            <a:avLst/>
          </a:prstGeom>
        </p:spPr>
      </p:pic>
      <p:sp>
        <p:nvSpPr>
          <p:cNvPr id="7" name="Rektangel 6">
            <a:extLst>
              <a:ext uri="{FF2B5EF4-FFF2-40B4-BE49-F238E27FC236}">
                <a16:creationId xmlns:a16="http://schemas.microsoft.com/office/drawing/2014/main" id="{CAA51215-2205-AA6A-4205-C253DE5421A4}"/>
              </a:ext>
              <a:ext uri="{C183D7F6-B498-43B3-948B-1728B52AA6E4}">
                <adec:decorative xmlns:adec="http://schemas.microsoft.com/office/drawing/2017/decorative" val="1"/>
              </a:ext>
            </a:extLst>
          </p:cNvPr>
          <p:cNvSpPr/>
          <p:nvPr userDrawn="1"/>
        </p:nvSpPr>
        <p:spPr>
          <a:xfrm>
            <a:off x="-1" y="0"/>
            <a:ext cx="698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el 1">
            <a:extLst>
              <a:ext uri="{FF2B5EF4-FFF2-40B4-BE49-F238E27FC236}">
                <a16:creationId xmlns:a16="http://schemas.microsoft.com/office/drawing/2014/main" id="{390F98F4-A2E3-E0EC-8326-522BC36FDBC0}"/>
              </a:ext>
            </a:extLst>
          </p:cNvPr>
          <p:cNvSpPr>
            <a:spLocks noGrp="1"/>
          </p:cNvSpPr>
          <p:nvPr>
            <p:ph type="title"/>
          </p:nvPr>
        </p:nvSpPr>
        <p:spPr>
          <a:xfrm>
            <a:off x="1386668" y="2336401"/>
            <a:ext cx="3492825" cy="1002638"/>
          </a:xfrm>
        </p:spPr>
        <p:txBody>
          <a:bodyPr anchor="b"/>
          <a:lstStyle>
            <a:lvl1pPr>
              <a:defRPr>
                <a:solidFill>
                  <a:schemeClr val="bg1"/>
                </a:solidFill>
              </a:defRPr>
            </a:lvl1pPr>
          </a:lstStyle>
          <a:p>
            <a:r>
              <a:rPr lang="da-DK" dirty="0"/>
              <a:t>Klik for at redigere titeltypografien i masteren</a:t>
            </a:r>
            <a:endParaRPr lang="es-ES" dirty="0"/>
          </a:p>
        </p:txBody>
      </p:sp>
      <p:sp>
        <p:nvSpPr>
          <p:cNvPr id="9" name="Pladsholder til tekst 14">
            <a:extLst>
              <a:ext uri="{FF2B5EF4-FFF2-40B4-BE49-F238E27FC236}">
                <a16:creationId xmlns:a16="http://schemas.microsoft.com/office/drawing/2014/main" id="{A61175A7-E979-2B5D-99CA-46302CEBE8DF}"/>
              </a:ext>
            </a:extLst>
          </p:cNvPr>
          <p:cNvSpPr>
            <a:spLocks noGrp="1"/>
          </p:cNvSpPr>
          <p:nvPr>
            <p:ph type="body" sz="quarter" idx="13"/>
          </p:nvPr>
        </p:nvSpPr>
        <p:spPr>
          <a:xfrm>
            <a:off x="1382620" y="3501189"/>
            <a:ext cx="3493267" cy="1408113"/>
          </a:xfrm>
        </p:spPr>
        <p:txBody>
          <a:bodyPr/>
          <a:lstStyle>
            <a:lvl1pPr marL="0" indent="0">
              <a:buNone/>
              <a:defRPr>
                <a:solidFill>
                  <a:schemeClr val="bg1"/>
                </a:solidFill>
              </a:defRPr>
            </a:lvl1pPr>
          </a:lstStyle>
          <a:p>
            <a:pPr lvl="0"/>
            <a:r>
              <a:rPr lang="da-DK" dirty="0"/>
              <a:t>Klik for at redigere teksttypografierne i masteren</a:t>
            </a:r>
          </a:p>
        </p:txBody>
      </p:sp>
      <p:sp>
        <p:nvSpPr>
          <p:cNvPr id="6" name="Rektangel 5">
            <a:extLst>
              <a:ext uri="{FF2B5EF4-FFF2-40B4-BE49-F238E27FC236}">
                <a16:creationId xmlns:a16="http://schemas.microsoft.com/office/drawing/2014/main" id="{ED20EFF5-D96B-EB7A-BA7D-FFE50BB58C88}"/>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Grafik 4">
            <a:extLst>
              <a:ext uri="{FF2B5EF4-FFF2-40B4-BE49-F238E27FC236}">
                <a16:creationId xmlns:a16="http://schemas.microsoft.com/office/drawing/2014/main" id="{20E9D8BC-F921-252A-4E98-F12C03F0328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37296" y="559214"/>
            <a:ext cx="2762968" cy="1649406"/>
          </a:xfrm>
          <a:prstGeom prst="rect">
            <a:avLst/>
          </a:prstGeom>
        </p:spPr>
      </p:pic>
    </p:spTree>
    <p:extLst>
      <p:ext uri="{BB962C8B-B14F-4D97-AF65-F5344CB8AC3E}">
        <p14:creationId xmlns:p14="http://schemas.microsoft.com/office/powerpoint/2010/main" val="173634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lede og til Ikoner 4 tekstboks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301BA45D-D33D-17CF-FF6D-DC19BD1C6AB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699944"/>
            <a:ext cx="2560000" cy="1440000"/>
          </a:xfrm>
          <a:prstGeom prst="rect">
            <a:avLst/>
          </a:prstGeom>
        </p:spPr>
      </p:pic>
      <p:sp>
        <p:nvSpPr>
          <p:cNvPr id="10" name="Tekstfelt 9">
            <a:extLst>
              <a:ext uri="{FF2B5EF4-FFF2-40B4-BE49-F238E27FC236}">
                <a16:creationId xmlns:a16="http://schemas.microsoft.com/office/drawing/2014/main" id="{C2616AD9-C9C4-5685-7EDE-01EFEAEE9A75}"/>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1" name="Pladsholder til billede 10">
            <a:extLst>
              <a:ext uri="{FF2B5EF4-FFF2-40B4-BE49-F238E27FC236}">
                <a16:creationId xmlns:a16="http://schemas.microsoft.com/office/drawing/2014/main" id="{3F97047E-3FAA-1A26-3CC6-D60A3AD6D6EB}"/>
              </a:ext>
            </a:extLst>
          </p:cNvPr>
          <p:cNvSpPr>
            <a:spLocks noGrp="1"/>
          </p:cNvSpPr>
          <p:nvPr>
            <p:ph type="pic" sz="quarter" idx="12"/>
          </p:nvPr>
        </p:nvSpPr>
        <p:spPr>
          <a:xfrm>
            <a:off x="0" y="1"/>
            <a:ext cx="6096000" cy="3434330"/>
          </a:xfrm>
          <a:solidFill>
            <a:schemeClr val="bg2"/>
          </a:solidFill>
        </p:spPr>
        <p:txBody>
          <a:bodyPr/>
          <a:lstStyle/>
          <a:p>
            <a:endParaRPr lang="da-DK"/>
          </a:p>
        </p:txBody>
      </p:sp>
      <p:sp>
        <p:nvSpPr>
          <p:cNvPr id="8" name="Rektangel 7">
            <a:extLst>
              <a:ext uri="{FF2B5EF4-FFF2-40B4-BE49-F238E27FC236}">
                <a16:creationId xmlns:a16="http://schemas.microsoft.com/office/drawing/2014/main" id="{0542D7A3-F331-D157-1206-B7F52DEDFB6B}"/>
              </a:ext>
              <a:ext uri="{C183D7F6-B498-43B3-948B-1728B52AA6E4}">
                <adec:decorative xmlns:adec="http://schemas.microsoft.com/office/drawing/2017/decorative" val="1"/>
              </a:ext>
            </a:extLst>
          </p:cNvPr>
          <p:cNvSpPr/>
          <p:nvPr userDrawn="1"/>
        </p:nvSpPr>
        <p:spPr>
          <a:xfrm>
            <a:off x="0" y="3434330"/>
            <a:ext cx="6096000" cy="2022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5DB1E74D-EF6C-4CDD-F1EB-F8387BB74BA7}"/>
              </a:ext>
            </a:extLst>
          </p:cNvPr>
          <p:cNvSpPr>
            <a:spLocks noGrp="1"/>
          </p:cNvSpPr>
          <p:nvPr>
            <p:ph type="title"/>
          </p:nvPr>
        </p:nvSpPr>
        <p:spPr>
          <a:xfrm>
            <a:off x="701675" y="3885172"/>
            <a:ext cx="5166465" cy="1002638"/>
          </a:xfrm>
        </p:spPr>
        <p:txBody>
          <a:bodyPr/>
          <a:lstStyle/>
          <a:p>
            <a:r>
              <a:rPr lang="da-DK"/>
              <a:t>Klik for at redigere titeltypografien i masteren</a:t>
            </a:r>
          </a:p>
        </p:txBody>
      </p:sp>
      <p:sp>
        <p:nvSpPr>
          <p:cNvPr id="7" name="Rektangel 6">
            <a:extLst>
              <a:ext uri="{FF2B5EF4-FFF2-40B4-BE49-F238E27FC236}">
                <a16:creationId xmlns:a16="http://schemas.microsoft.com/office/drawing/2014/main" id="{37CFD0DD-EEC6-FCD5-E2A3-33B9A1104F45}"/>
              </a:ext>
              <a:ext uri="{C183D7F6-B498-43B3-948B-1728B52AA6E4}">
                <adec:decorative xmlns:adec="http://schemas.microsoft.com/office/drawing/2017/decorative" val="1"/>
              </a:ext>
            </a:extLst>
          </p:cNvPr>
          <p:cNvSpPr/>
          <p:nvPr userDrawn="1"/>
        </p:nvSpPr>
        <p:spPr>
          <a:xfrm>
            <a:off x="0" y="5456903"/>
            <a:ext cx="6096000" cy="1406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slidenummer 3">
            <a:extLst>
              <a:ext uri="{FF2B5EF4-FFF2-40B4-BE49-F238E27FC236}">
                <a16:creationId xmlns:a16="http://schemas.microsoft.com/office/drawing/2014/main" id="{283B239A-4889-6DF9-277F-AC9FCD502B9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13" name="Pladsholder til tekst 12">
            <a:extLst>
              <a:ext uri="{FF2B5EF4-FFF2-40B4-BE49-F238E27FC236}">
                <a16:creationId xmlns:a16="http://schemas.microsoft.com/office/drawing/2014/main" id="{5F33A13C-EC89-FBCF-3C44-53F28014D577}"/>
              </a:ext>
            </a:extLst>
          </p:cNvPr>
          <p:cNvSpPr>
            <a:spLocks noGrp="1"/>
          </p:cNvSpPr>
          <p:nvPr>
            <p:ph type="body" sz="quarter" idx="13"/>
          </p:nvPr>
        </p:nvSpPr>
        <p:spPr>
          <a:xfrm>
            <a:off x="7878732" y="1454836"/>
            <a:ext cx="3611599" cy="766763"/>
          </a:xfrm>
        </p:spPr>
        <p:txBody>
          <a:bodyPr>
            <a:noAutofit/>
          </a:bodyPr>
          <a:lstStyle>
            <a:lvl1pPr marL="0" indent="0">
              <a:buNone/>
              <a:defRPr sz="1800"/>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0E99B1EF-0C0F-9F9A-C6CD-0A986D3B6835}"/>
              </a:ext>
            </a:extLst>
          </p:cNvPr>
          <p:cNvSpPr>
            <a:spLocks noGrp="1"/>
          </p:cNvSpPr>
          <p:nvPr>
            <p:ph type="body" sz="quarter" idx="14"/>
          </p:nvPr>
        </p:nvSpPr>
        <p:spPr>
          <a:xfrm>
            <a:off x="7878732" y="2522520"/>
            <a:ext cx="3611599" cy="766763"/>
          </a:xfrm>
        </p:spPr>
        <p:txBody>
          <a:bodyPr>
            <a:noAutofit/>
          </a:bodyPr>
          <a:lstStyle>
            <a:lvl1pPr marL="0" indent="0">
              <a:buNone/>
              <a:defRPr sz="1800"/>
            </a:lvl1pPr>
          </a:lstStyle>
          <a:p>
            <a:pPr lvl="0"/>
            <a:r>
              <a:rPr lang="da-DK" dirty="0"/>
              <a:t>Klik for at redigere teksttypografierne i masteren</a:t>
            </a:r>
          </a:p>
        </p:txBody>
      </p:sp>
      <p:sp>
        <p:nvSpPr>
          <p:cNvPr id="15" name="Pladsholder til tekst 12">
            <a:extLst>
              <a:ext uri="{FF2B5EF4-FFF2-40B4-BE49-F238E27FC236}">
                <a16:creationId xmlns:a16="http://schemas.microsoft.com/office/drawing/2014/main" id="{EB41C89C-300A-1925-D525-DDA9DE17E7F2}"/>
              </a:ext>
            </a:extLst>
          </p:cNvPr>
          <p:cNvSpPr>
            <a:spLocks noGrp="1"/>
          </p:cNvSpPr>
          <p:nvPr>
            <p:ph type="body" sz="quarter" idx="15"/>
          </p:nvPr>
        </p:nvSpPr>
        <p:spPr>
          <a:xfrm>
            <a:off x="7878732" y="3590204"/>
            <a:ext cx="3611599" cy="766763"/>
          </a:xfrm>
        </p:spPr>
        <p:txBody>
          <a:bodyPr>
            <a:noAutofit/>
          </a:bodyPr>
          <a:lstStyle>
            <a:lvl1pPr marL="0" indent="0">
              <a:buNone/>
              <a:defRPr sz="1800"/>
            </a:lvl1pPr>
          </a:lstStyle>
          <a:p>
            <a:pPr lvl="0"/>
            <a:r>
              <a:rPr lang="da-DK" dirty="0"/>
              <a:t>Klik for at redigere teksttypografierne i masteren</a:t>
            </a:r>
          </a:p>
        </p:txBody>
      </p:sp>
      <p:sp>
        <p:nvSpPr>
          <p:cNvPr id="17" name="Pladsholder til tekst 12">
            <a:extLst>
              <a:ext uri="{FF2B5EF4-FFF2-40B4-BE49-F238E27FC236}">
                <a16:creationId xmlns:a16="http://schemas.microsoft.com/office/drawing/2014/main" id="{FFA50BB1-4708-19A0-8F9C-D628CE297730}"/>
              </a:ext>
            </a:extLst>
          </p:cNvPr>
          <p:cNvSpPr>
            <a:spLocks noGrp="1"/>
          </p:cNvSpPr>
          <p:nvPr>
            <p:ph type="body" sz="quarter" idx="17"/>
          </p:nvPr>
        </p:nvSpPr>
        <p:spPr>
          <a:xfrm>
            <a:off x="7878732" y="4657889"/>
            <a:ext cx="3611599" cy="766763"/>
          </a:xfrm>
        </p:spPr>
        <p:txBody>
          <a:bodyPr>
            <a:noAutofit/>
          </a:bodyPr>
          <a:lstStyle>
            <a:lvl1pPr marL="0" indent="0">
              <a:buNone/>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B07317C9-E4C9-4A87-AEF6-1A5D2C7EF9A1}"/>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317498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 velkommen uden billed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0971A918-CB75-9CC0-2EE2-C7ACBD082BA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3200" y="2714574"/>
            <a:ext cx="2560000" cy="1440000"/>
          </a:xfrm>
          <a:prstGeom prst="rect">
            <a:avLst/>
          </a:prstGeom>
        </p:spPr>
      </p:pic>
      <p:pic>
        <p:nvPicPr>
          <p:cNvPr id="8" name="Grafik 7">
            <a:extLst>
              <a:ext uri="{FF2B5EF4-FFF2-40B4-BE49-F238E27FC236}">
                <a16:creationId xmlns:a16="http://schemas.microsoft.com/office/drawing/2014/main" id="{6D9D3A26-673C-468F-50E4-AECB15EF94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325" y="549275"/>
            <a:ext cx="2762968" cy="1649406"/>
          </a:xfrm>
          <a:prstGeom prst="rect">
            <a:avLst/>
          </a:prstGeom>
        </p:spPr>
      </p:pic>
      <p:sp>
        <p:nvSpPr>
          <p:cNvPr id="5" name="Rektangel 4">
            <a:extLst>
              <a:ext uri="{FF2B5EF4-FFF2-40B4-BE49-F238E27FC236}">
                <a16:creationId xmlns:a16="http://schemas.microsoft.com/office/drawing/2014/main" id="{D85C554A-DFC4-73D2-AF94-4E4EA7793A25}"/>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15ABD17F-B22D-446D-D8A9-4BF1E3B52351}"/>
              </a:ext>
              <a:ext uri="{C183D7F6-B498-43B3-948B-1728B52AA6E4}">
                <adec:decorative xmlns:adec="http://schemas.microsoft.com/office/drawing/2017/decorative" val="1"/>
              </a:ext>
            </a:extLst>
          </p:cNvPr>
          <p:cNvSpPr/>
          <p:nvPr userDrawn="1"/>
        </p:nvSpPr>
        <p:spPr>
          <a:xfrm>
            <a:off x="5249208" y="-1"/>
            <a:ext cx="6942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CDD7803C-032B-4952-A138-A1EB5BE3F645}"/>
              </a:ext>
            </a:extLst>
          </p:cNvPr>
          <p:cNvSpPr>
            <a:spLocks noGrp="1"/>
          </p:cNvSpPr>
          <p:nvPr>
            <p:ph type="title"/>
          </p:nvPr>
        </p:nvSpPr>
        <p:spPr>
          <a:xfrm>
            <a:off x="6789193" y="2336400"/>
            <a:ext cx="4704585" cy="1002638"/>
          </a:xfrm>
        </p:spPr>
        <p:txBody>
          <a:bodyPr anchor="b"/>
          <a:lstStyle/>
          <a:p>
            <a:r>
              <a:rPr lang="da-DK" dirty="0"/>
              <a:t>Klik for at redigere titeltypografien i masteren</a:t>
            </a:r>
            <a:endParaRPr lang="es-ES" dirty="0"/>
          </a:p>
        </p:txBody>
      </p:sp>
      <p:sp>
        <p:nvSpPr>
          <p:cNvPr id="7" name="Pladsholder til tekst 14">
            <a:extLst>
              <a:ext uri="{FF2B5EF4-FFF2-40B4-BE49-F238E27FC236}">
                <a16:creationId xmlns:a16="http://schemas.microsoft.com/office/drawing/2014/main" id="{684A1DEB-E09E-4352-0FF5-C26820AD4DE8}"/>
              </a:ext>
            </a:extLst>
          </p:cNvPr>
          <p:cNvSpPr>
            <a:spLocks noGrp="1"/>
          </p:cNvSpPr>
          <p:nvPr>
            <p:ph type="body" sz="quarter" idx="13"/>
          </p:nvPr>
        </p:nvSpPr>
        <p:spPr>
          <a:xfrm>
            <a:off x="6785145" y="3501188"/>
            <a:ext cx="4705180" cy="1408113"/>
          </a:xfrm>
        </p:spPr>
        <p:txBody>
          <a:bodyPr/>
          <a:lstStyle>
            <a:lvl1pPr marL="0" indent="0">
              <a:buNone/>
              <a:defRPr/>
            </a:lvl1pPr>
          </a:lstStyle>
          <a:p>
            <a:pPr lvl="0"/>
            <a:r>
              <a:rPr lang="da-DK" dirty="0"/>
              <a:t>Klik for at redigere teksttypografierne i masteren</a:t>
            </a:r>
          </a:p>
        </p:txBody>
      </p:sp>
    </p:spTree>
    <p:extLst>
      <p:ext uri="{BB962C8B-B14F-4D97-AF65-F5344CB8AC3E}">
        <p14:creationId xmlns:p14="http://schemas.microsoft.com/office/powerpoint/2010/main" val="141284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 velkommen uden billed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A479CD49-2C31-E2DC-0A3F-32F42AFD586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2" y="2697004"/>
            <a:ext cx="2560000" cy="1440000"/>
          </a:xfrm>
          <a:prstGeom prst="rect">
            <a:avLst/>
          </a:prstGeom>
        </p:spPr>
      </p:pic>
      <p:pic>
        <p:nvPicPr>
          <p:cNvPr id="8" name="Grafik 7">
            <a:extLst>
              <a:ext uri="{FF2B5EF4-FFF2-40B4-BE49-F238E27FC236}">
                <a16:creationId xmlns:a16="http://schemas.microsoft.com/office/drawing/2014/main" id="{6D9D3A26-673C-468F-50E4-AECB15EF94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325" y="549275"/>
            <a:ext cx="2762968" cy="1649406"/>
          </a:xfrm>
          <a:prstGeom prst="rect">
            <a:avLst/>
          </a:prstGeom>
        </p:spPr>
      </p:pic>
      <p:sp>
        <p:nvSpPr>
          <p:cNvPr id="5" name="Rektangel 4">
            <a:extLst>
              <a:ext uri="{FF2B5EF4-FFF2-40B4-BE49-F238E27FC236}">
                <a16:creationId xmlns:a16="http://schemas.microsoft.com/office/drawing/2014/main" id="{D85C554A-DFC4-73D2-AF94-4E4EA7793A25}"/>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15ABD17F-B22D-446D-D8A9-4BF1E3B52351}"/>
              </a:ext>
              <a:ext uri="{C183D7F6-B498-43B3-948B-1728B52AA6E4}">
                <adec:decorative xmlns:adec="http://schemas.microsoft.com/office/drawing/2017/decorative" val="1"/>
              </a:ext>
            </a:extLst>
          </p:cNvPr>
          <p:cNvSpPr/>
          <p:nvPr userDrawn="1"/>
        </p:nvSpPr>
        <p:spPr>
          <a:xfrm>
            <a:off x="5249208" y="-1"/>
            <a:ext cx="69427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CDD7803C-032B-4952-A138-A1EB5BE3F645}"/>
              </a:ext>
            </a:extLst>
          </p:cNvPr>
          <p:cNvSpPr>
            <a:spLocks noGrp="1"/>
          </p:cNvSpPr>
          <p:nvPr>
            <p:ph type="title"/>
          </p:nvPr>
        </p:nvSpPr>
        <p:spPr>
          <a:xfrm>
            <a:off x="6789193" y="2336400"/>
            <a:ext cx="4704585" cy="1002638"/>
          </a:xfrm>
        </p:spPr>
        <p:txBody>
          <a:bodyPr anchor="b"/>
          <a:lstStyle>
            <a:lvl1pPr>
              <a:defRPr>
                <a:solidFill>
                  <a:schemeClr val="bg1"/>
                </a:solidFill>
              </a:defRPr>
            </a:lvl1pPr>
          </a:lstStyle>
          <a:p>
            <a:r>
              <a:rPr lang="da-DK" dirty="0"/>
              <a:t>Klik for at redigere titeltypografien i masteren</a:t>
            </a:r>
            <a:endParaRPr lang="es-ES" dirty="0"/>
          </a:p>
        </p:txBody>
      </p:sp>
      <p:sp>
        <p:nvSpPr>
          <p:cNvPr id="7" name="Pladsholder til tekst 14">
            <a:extLst>
              <a:ext uri="{FF2B5EF4-FFF2-40B4-BE49-F238E27FC236}">
                <a16:creationId xmlns:a16="http://schemas.microsoft.com/office/drawing/2014/main" id="{684A1DEB-E09E-4352-0FF5-C26820AD4DE8}"/>
              </a:ext>
            </a:extLst>
          </p:cNvPr>
          <p:cNvSpPr>
            <a:spLocks noGrp="1"/>
          </p:cNvSpPr>
          <p:nvPr>
            <p:ph type="body" sz="quarter" idx="13"/>
          </p:nvPr>
        </p:nvSpPr>
        <p:spPr>
          <a:xfrm>
            <a:off x="6785145" y="3501188"/>
            <a:ext cx="4705180" cy="1408113"/>
          </a:xfrm>
        </p:spPr>
        <p:txBody>
          <a:bodyPr/>
          <a:lstStyle>
            <a:lvl1pPr marL="0" indent="0">
              <a:buNone/>
              <a:defRPr>
                <a:solidFill>
                  <a:schemeClr val="bg1"/>
                </a:solidFill>
              </a:defRPr>
            </a:lvl1pPr>
          </a:lstStyle>
          <a:p>
            <a:pPr lvl="0"/>
            <a:r>
              <a:rPr lang="da-DK" dirty="0"/>
              <a:t>Klik for at redigere teksttypografierne i masteren</a:t>
            </a:r>
          </a:p>
        </p:txBody>
      </p:sp>
    </p:spTree>
    <p:extLst>
      <p:ext uri="{BB962C8B-B14F-4D97-AF65-F5344CB8AC3E}">
        <p14:creationId xmlns:p14="http://schemas.microsoft.com/office/powerpoint/2010/main" val="208236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Velkommen">
    <p:spTree>
      <p:nvGrpSpPr>
        <p:cNvPr id="1" name=""/>
        <p:cNvGrpSpPr/>
        <p:nvPr/>
      </p:nvGrpSpPr>
      <p:grpSpPr>
        <a:xfrm>
          <a:off x="0" y="0"/>
          <a:ext cx="0" cy="0"/>
          <a:chOff x="0" y="0"/>
          <a:chExt cx="0" cy="0"/>
        </a:xfrm>
      </p:grpSpPr>
      <p:grpSp>
        <p:nvGrpSpPr>
          <p:cNvPr id="14" name="Gruppe 13">
            <a:extLst>
              <a:ext uri="{FF2B5EF4-FFF2-40B4-BE49-F238E27FC236}">
                <a16:creationId xmlns:a16="http://schemas.microsoft.com/office/drawing/2014/main" id="{3A354CC4-777B-1145-E03D-D0B4FEE11C3D}"/>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0" name="Gruppe 19">
              <a:extLst>
                <a:ext uri="{FF2B5EF4-FFF2-40B4-BE49-F238E27FC236}">
                  <a16:creationId xmlns:a16="http://schemas.microsoft.com/office/drawing/2014/main" id="{81E65AAD-1D48-BF7B-51EB-DAE0F064F3EF}"/>
                </a:ext>
              </a:extLst>
            </p:cNvPr>
            <p:cNvGrpSpPr/>
            <p:nvPr userDrawn="1"/>
          </p:nvGrpSpPr>
          <p:grpSpPr>
            <a:xfrm>
              <a:off x="-1838312" y="-38102"/>
              <a:ext cx="1721353" cy="2467796"/>
              <a:chOff x="-1838312" y="-9527"/>
              <a:chExt cx="1721353" cy="2467796"/>
            </a:xfrm>
          </p:grpSpPr>
          <p:grpSp>
            <p:nvGrpSpPr>
              <p:cNvPr id="25" name="Gruppe 24">
                <a:extLst>
                  <a:ext uri="{FF2B5EF4-FFF2-40B4-BE49-F238E27FC236}">
                    <a16:creationId xmlns:a16="http://schemas.microsoft.com/office/drawing/2014/main" id="{4EB9A1AB-512D-AE0F-732D-9E31267995D9}"/>
                  </a:ext>
                </a:extLst>
              </p:cNvPr>
              <p:cNvGrpSpPr/>
              <p:nvPr userDrawn="1"/>
            </p:nvGrpSpPr>
            <p:grpSpPr>
              <a:xfrm>
                <a:off x="-1838312" y="566838"/>
                <a:ext cx="1686995" cy="1891431"/>
                <a:chOff x="-2407803" y="1483724"/>
                <a:chExt cx="1686995" cy="1891431"/>
              </a:xfrm>
            </p:grpSpPr>
            <p:sp>
              <p:nvSpPr>
                <p:cNvPr id="27" name="Rektangel 26">
                  <a:extLst>
                    <a:ext uri="{FF2B5EF4-FFF2-40B4-BE49-F238E27FC236}">
                      <a16:creationId xmlns:a16="http://schemas.microsoft.com/office/drawing/2014/main" id="{65691040-5243-2CAA-C273-A5E9A2262C5B}"/>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ruppe 27">
                  <a:extLst>
                    <a:ext uri="{FF2B5EF4-FFF2-40B4-BE49-F238E27FC236}">
                      <a16:creationId xmlns:a16="http://schemas.microsoft.com/office/drawing/2014/main" id="{34B007FD-6A18-B0EF-AF4A-735C727FCA5A}"/>
                    </a:ext>
                  </a:extLst>
                </p:cNvPr>
                <p:cNvGrpSpPr/>
                <p:nvPr userDrawn="1"/>
              </p:nvGrpSpPr>
              <p:grpSpPr>
                <a:xfrm>
                  <a:off x="-2329929" y="1577145"/>
                  <a:ext cx="1531247" cy="737710"/>
                  <a:chOff x="-2855495" y="1483725"/>
                  <a:chExt cx="1531247" cy="737710"/>
                </a:xfrm>
              </p:grpSpPr>
              <p:sp>
                <p:nvSpPr>
                  <p:cNvPr id="33" name="Rektangel 32">
                    <a:extLst>
                      <a:ext uri="{FF2B5EF4-FFF2-40B4-BE49-F238E27FC236}">
                        <a16:creationId xmlns:a16="http://schemas.microsoft.com/office/drawing/2014/main" id="{38918832-FB99-7E06-431A-48FDA0BADC9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61811084-5F12-66D2-1C3D-67E5122D20DF}"/>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6F569A93-C398-B95F-1D4C-DFFB18511A12}"/>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9" name="Gruppe 28">
                  <a:extLst>
                    <a:ext uri="{FF2B5EF4-FFF2-40B4-BE49-F238E27FC236}">
                      <a16:creationId xmlns:a16="http://schemas.microsoft.com/office/drawing/2014/main" id="{9D693DC7-481B-9EC0-0978-C31D33E60D8C}"/>
                    </a:ext>
                  </a:extLst>
                </p:cNvPr>
                <p:cNvGrpSpPr/>
                <p:nvPr userDrawn="1"/>
              </p:nvGrpSpPr>
              <p:grpSpPr>
                <a:xfrm>
                  <a:off x="-2329929" y="2483522"/>
                  <a:ext cx="1531247" cy="737710"/>
                  <a:chOff x="-2879557" y="2390102"/>
                  <a:chExt cx="1531247" cy="737710"/>
                </a:xfrm>
              </p:grpSpPr>
              <p:sp>
                <p:nvSpPr>
                  <p:cNvPr id="30" name="Rektangel 29">
                    <a:extLst>
                      <a:ext uri="{FF2B5EF4-FFF2-40B4-BE49-F238E27FC236}">
                        <a16:creationId xmlns:a16="http://schemas.microsoft.com/office/drawing/2014/main" id="{29388CB9-050A-774B-F4BF-62046EDAE5DA}"/>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600662AF-4B6D-19C7-7EF2-94ED42285A6C}"/>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ktangel 31">
                    <a:extLst>
                      <a:ext uri="{FF2B5EF4-FFF2-40B4-BE49-F238E27FC236}">
                        <a16:creationId xmlns:a16="http://schemas.microsoft.com/office/drawing/2014/main" id="{CE50627D-3C0B-E552-43C9-8E65BCD152F5}"/>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6" name="Tekstfelt 25">
                <a:extLst>
                  <a:ext uri="{FF2B5EF4-FFF2-40B4-BE49-F238E27FC236}">
                    <a16:creationId xmlns:a16="http://schemas.microsoft.com/office/drawing/2014/main" id="{55CA8A35-37A1-1DD5-8392-D4CF1887024F}"/>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1" name="Rektangel 20">
              <a:extLst>
                <a:ext uri="{FF2B5EF4-FFF2-40B4-BE49-F238E27FC236}">
                  <a16:creationId xmlns:a16="http://schemas.microsoft.com/office/drawing/2014/main" id="{C3088FD5-B1C9-8154-E624-10133EE4B00D}"/>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E3783E3B-B6F7-66E7-85B8-5F8E58D30D1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 name="Billede 3">
            <a:extLst>
              <a:ext uri="{FF2B5EF4-FFF2-40B4-BE49-F238E27FC236}">
                <a16:creationId xmlns:a16="http://schemas.microsoft.com/office/drawing/2014/main" id="{448810B0-3CC3-705E-503D-BE583EC0E07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121" y="2693025"/>
            <a:ext cx="2560000" cy="1440000"/>
          </a:xfrm>
          <a:prstGeom prst="rect">
            <a:avLst/>
          </a:prstGeom>
        </p:spPr>
      </p:pic>
      <p:sp>
        <p:nvSpPr>
          <p:cNvPr id="22" name="Tekstfelt 21">
            <a:extLst>
              <a:ext uri="{FF2B5EF4-FFF2-40B4-BE49-F238E27FC236}">
                <a16:creationId xmlns:a16="http://schemas.microsoft.com/office/drawing/2014/main" id="{2B57FB61-C7B6-6DF8-172A-F2EE69F1D19F}"/>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6" name="Rektangel 15">
            <a:extLst>
              <a:ext uri="{FF2B5EF4-FFF2-40B4-BE49-F238E27FC236}">
                <a16:creationId xmlns:a16="http://schemas.microsoft.com/office/drawing/2014/main" id="{F846A292-B5B7-B328-602A-F4D5302D85A6}"/>
              </a:ext>
              <a:ext uri="{C183D7F6-B498-43B3-948B-1728B52AA6E4}">
                <adec:decorative xmlns:adec="http://schemas.microsoft.com/office/drawing/2017/decorative" val="1"/>
              </a:ext>
            </a:extLst>
          </p:cNvPr>
          <p:cNvSpPr/>
          <p:nvPr userDrawn="1"/>
        </p:nvSpPr>
        <p:spPr>
          <a:xfrm>
            <a:off x="0" y="0"/>
            <a:ext cx="432294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715115" y="2336637"/>
            <a:ext cx="3002779" cy="1002638"/>
          </a:xfrm>
        </p:spPr>
        <p:txBody>
          <a:bodyPr anchor="b"/>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712351" y="3501188"/>
            <a:ext cx="3002780" cy="1408113"/>
          </a:xfrm>
        </p:spPr>
        <p:txBody>
          <a:bodyPr/>
          <a:lstStyle>
            <a:lvl1pPr marL="0" indent="0">
              <a:buNone/>
              <a:defRPr/>
            </a:lvl1pPr>
          </a:lstStyle>
          <a:p>
            <a:pPr lvl="0"/>
            <a:r>
              <a:rPr lang="da-DK" dirty="0"/>
              <a:t>Klik for at redigere teksttypografierne i masteren</a:t>
            </a:r>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Pladsholder til billede 13">
            <a:extLst>
              <a:ext uri="{FF2B5EF4-FFF2-40B4-BE49-F238E27FC236}">
                <a16:creationId xmlns:a16="http://schemas.microsoft.com/office/drawing/2014/main" id="{EE981A26-3A7F-1177-09A4-785DC1228192}"/>
              </a:ext>
            </a:extLst>
          </p:cNvPr>
          <p:cNvSpPr>
            <a:spLocks noGrp="1"/>
          </p:cNvSpPr>
          <p:nvPr>
            <p:ph type="pic" sz="quarter" idx="14"/>
          </p:nvPr>
        </p:nvSpPr>
        <p:spPr>
          <a:xfrm>
            <a:off x="5245100" y="0"/>
            <a:ext cx="6946900" cy="6858000"/>
          </a:xfrm>
          <a:custGeom>
            <a:avLst/>
            <a:gdLst>
              <a:gd name="connsiteX0" fmla="*/ 5090170 w 6946900"/>
              <a:gd name="connsiteY0" fmla="*/ 4436762 h 6858000"/>
              <a:gd name="connsiteX1" fmla="*/ 5090170 w 6946900"/>
              <a:gd name="connsiteY1" fmla="*/ 6090471 h 6858000"/>
              <a:gd name="connsiteX2" fmla="*/ 6035641 w 6946900"/>
              <a:gd name="connsiteY2" fmla="*/ 6090471 h 6858000"/>
              <a:gd name="connsiteX3" fmla="*/ 6255216 w 6946900"/>
              <a:gd name="connsiteY3" fmla="*/ 5767581 h 6858000"/>
              <a:gd name="connsiteX4" fmla="*/ 5529826 w 6946900"/>
              <a:gd name="connsiteY4" fmla="*/ 5767581 h 6858000"/>
              <a:gd name="connsiteX5" fmla="*/ 5529826 w 6946900"/>
              <a:gd name="connsiteY5" fmla="*/ 4436762 h 6858000"/>
              <a:gd name="connsiteX6" fmla="*/ 4492558 w 6946900"/>
              <a:gd name="connsiteY6" fmla="*/ 4436762 h 6858000"/>
              <a:gd name="connsiteX7" fmla="*/ 3969594 w 6946900"/>
              <a:gd name="connsiteY7" fmla="*/ 5233017 h 6858000"/>
              <a:gd name="connsiteX8" fmla="*/ 4551823 w 6946900"/>
              <a:gd name="connsiteY8" fmla="*/ 6090471 h 6858000"/>
              <a:gd name="connsiteX9" fmla="*/ 5050744 w 6946900"/>
              <a:gd name="connsiteY9" fmla="*/ 6090471 h 6858000"/>
              <a:gd name="connsiteX10" fmla="*/ 4446322 w 6946900"/>
              <a:gd name="connsiteY10" fmla="*/ 5219651 h 6858000"/>
              <a:gd name="connsiteX11" fmla="*/ 4961216 w 6946900"/>
              <a:gd name="connsiteY11" fmla="*/ 4436762 h 6858000"/>
              <a:gd name="connsiteX12" fmla="*/ 3485216 w 6946900"/>
              <a:gd name="connsiteY12" fmla="*/ 4436762 h 6858000"/>
              <a:gd name="connsiteX13" fmla="*/ 3485216 w 6946900"/>
              <a:gd name="connsiteY13" fmla="*/ 6090387 h 6858000"/>
              <a:gd name="connsiteX14" fmla="*/ 3924872 w 6946900"/>
              <a:gd name="connsiteY14" fmla="*/ 6090387 h 6858000"/>
              <a:gd name="connsiteX15" fmla="*/ 3924872 w 6946900"/>
              <a:gd name="connsiteY15" fmla="*/ 4436762 h 6858000"/>
              <a:gd name="connsiteX16" fmla="*/ 0 w 6946900"/>
              <a:gd name="connsiteY16" fmla="*/ 0 h 6858000"/>
              <a:gd name="connsiteX17" fmla="*/ 6946900 w 6946900"/>
              <a:gd name="connsiteY17" fmla="*/ 0 h 6858000"/>
              <a:gd name="connsiteX18" fmla="*/ 6946900 w 6946900"/>
              <a:gd name="connsiteY18" fmla="*/ 6858000 h 6858000"/>
              <a:gd name="connsiteX19" fmla="*/ 0 w 69469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46900" h="6858000">
                <a:moveTo>
                  <a:pt x="5090170" y="4436762"/>
                </a:moveTo>
                <a:lnTo>
                  <a:pt x="5090170" y="6090471"/>
                </a:lnTo>
                <a:lnTo>
                  <a:pt x="6035641" y="6090471"/>
                </a:lnTo>
                <a:lnTo>
                  <a:pt x="6255216" y="5767581"/>
                </a:lnTo>
                <a:lnTo>
                  <a:pt x="5529826" y="5767581"/>
                </a:lnTo>
                <a:lnTo>
                  <a:pt x="5529826" y="4436762"/>
                </a:lnTo>
                <a:close/>
                <a:moveTo>
                  <a:pt x="4492558" y="4436762"/>
                </a:moveTo>
                <a:lnTo>
                  <a:pt x="3969594" y="5233017"/>
                </a:lnTo>
                <a:lnTo>
                  <a:pt x="4551823" y="6090471"/>
                </a:lnTo>
                <a:lnTo>
                  <a:pt x="5050744" y="6090471"/>
                </a:lnTo>
                <a:lnTo>
                  <a:pt x="4446322" y="5219651"/>
                </a:lnTo>
                <a:lnTo>
                  <a:pt x="4961216" y="4436762"/>
                </a:lnTo>
                <a:close/>
                <a:moveTo>
                  <a:pt x="3485216" y="4436762"/>
                </a:moveTo>
                <a:lnTo>
                  <a:pt x="3485216" y="6090387"/>
                </a:lnTo>
                <a:lnTo>
                  <a:pt x="3924872" y="6090387"/>
                </a:lnTo>
                <a:lnTo>
                  <a:pt x="3924872" y="4436762"/>
                </a:lnTo>
                <a:close/>
                <a:moveTo>
                  <a:pt x="0" y="0"/>
                </a:moveTo>
                <a:lnTo>
                  <a:pt x="6946900" y="0"/>
                </a:lnTo>
                <a:lnTo>
                  <a:pt x="6946900" y="6858000"/>
                </a:lnTo>
                <a:lnTo>
                  <a:pt x="0" y="6858000"/>
                </a:lnTo>
                <a:close/>
              </a:path>
            </a:pathLst>
          </a:custGeom>
          <a:solidFill>
            <a:schemeClr val="bg2"/>
          </a:solidFill>
        </p:spPr>
        <p:txBody>
          <a:bodyPr wrap="square">
            <a:noAutofit/>
          </a:bodyPr>
          <a:lstStyle/>
          <a:p>
            <a:endParaRPr lang="da-DK"/>
          </a:p>
        </p:txBody>
      </p:sp>
    </p:spTree>
    <p:extLst>
      <p:ext uri="{BB962C8B-B14F-4D97-AF65-F5344CB8AC3E}">
        <p14:creationId xmlns:p14="http://schemas.microsoft.com/office/powerpoint/2010/main" val="336185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Velkommen">
    <p:spTree>
      <p:nvGrpSpPr>
        <p:cNvPr id="1" name=""/>
        <p:cNvGrpSpPr/>
        <p:nvPr/>
      </p:nvGrpSpPr>
      <p:grpSpPr>
        <a:xfrm>
          <a:off x="0" y="0"/>
          <a:ext cx="0" cy="0"/>
          <a:chOff x="0" y="0"/>
          <a:chExt cx="0" cy="0"/>
        </a:xfrm>
      </p:grpSpPr>
      <p:sp>
        <p:nvSpPr>
          <p:cNvPr id="14" name="Pladsholder til billede 13">
            <a:extLst>
              <a:ext uri="{FF2B5EF4-FFF2-40B4-BE49-F238E27FC236}">
                <a16:creationId xmlns:a16="http://schemas.microsoft.com/office/drawing/2014/main" id="{96857C63-5C48-FF42-709C-C5820A35790B}"/>
              </a:ext>
            </a:extLst>
          </p:cNvPr>
          <p:cNvSpPr>
            <a:spLocks noGrp="1"/>
          </p:cNvSpPr>
          <p:nvPr>
            <p:ph type="pic" sz="quarter" idx="14"/>
          </p:nvPr>
        </p:nvSpPr>
        <p:spPr>
          <a:xfrm>
            <a:off x="5245100" y="0"/>
            <a:ext cx="6946900" cy="6858000"/>
          </a:xfrm>
          <a:custGeom>
            <a:avLst/>
            <a:gdLst>
              <a:gd name="connsiteX0" fmla="*/ 5090170 w 6946900"/>
              <a:gd name="connsiteY0" fmla="*/ 4436762 h 6858000"/>
              <a:gd name="connsiteX1" fmla="*/ 5090170 w 6946900"/>
              <a:gd name="connsiteY1" fmla="*/ 6090471 h 6858000"/>
              <a:gd name="connsiteX2" fmla="*/ 6035641 w 6946900"/>
              <a:gd name="connsiteY2" fmla="*/ 6090471 h 6858000"/>
              <a:gd name="connsiteX3" fmla="*/ 6255216 w 6946900"/>
              <a:gd name="connsiteY3" fmla="*/ 5767581 h 6858000"/>
              <a:gd name="connsiteX4" fmla="*/ 5529826 w 6946900"/>
              <a:gd name="connsiteY4" fmla="*/ 5767581 h 6858000"/>
              <a:gd name="connsiteX5" fmla="*/ 5529826 w 6946900"/>
              <a:gd name="connsiteY5" fmla="*/ 4436762 h 6858000"/>
              <a:gd name="connsiteX6" fmla="*/ 4492558 w 6946900"/>
              <a:gd name="connsiteY6" fmla="*/ 4436762 h 6858000"/>
              <a:gd name="connsiteX7" fmla="*/ 3969594 w 6946900"/>
              <a:gd name="connsiteY7" fmla="*/ 5233017 h 6858000"/>
              <a:gd name="connsiteX8" fmla="*/ 4551823 w 6946900"/>
              <a:gd name="connsiteY8" fmla="*/ 6090471 h 6858000"/>
              <a:gd name="connsiteX9" fmla="*/ 5050744 w 6946900"/>
              <a:gd name="connsiteY9" fmla="*/ 6090471 h 6858000"/>
              <a:gd name="connsiteX10" fmla="*/ 4446322 w 6946900"/>
              <a:gd name="connsiteY10" fmla="*/ 5219651 h 6858000"/>
              <a:gd name="connsiteX11" fmla="*/ 4961216 w 6946900"/>
              <a:gd name="connsiteY11" fmla="*/ 4436762 h 6858000"/>
              <a:gd name="connsiteX12" fmla="*/ 3485216 w 6946900"/>
              <a:gd name="connsiteY12" fmla="*/ 4436762 h 6858000"/>
              <a:gd name="connsiteX13" fmla="*/ 3485216 w 6946900"/>
              <a:gd name="connsiteY13" fmla="*/ 6090387 h 6858000"/>
              <a:gd name="connsiteX14" fmla="*/ 3924872 w 6946900"/>
              <a:gd name="connsiteY14" fmla="*/ 6090387 h 6858000"/>
              <a:gd name="connsiteX15" fmla="*/ 3924872 w 6946900"/>
              <a:gd name="connsiteY15" fmla="*/ 4436762 h 6858000"/>
              <a:gd name="connsiteX16" fmla="*/ 0 w 6946900"/>
              <a:gd name="connsiteY16" fmla="*/ 0 h 6858000"/>
              <a:gd name="connsiteX17" fmla="*/ 6946900 w 6946900"/>
              <a:gd name="connsiteY17" fmla="*/ 0 h 6858000"/>
              <a:gd name="connsiteX18" fmla="*/ 6946900 w 6946900"/>
              <a:gd name="connsiteY18" fmla="*/ 6858000 h 6858000"/>
              <a:gd name="connsiteX19" fmla="*/ 0 w 69469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46900" h="6858000">
                <a:moveTo>
                  <a:pt x="5090170" y="4436762"/>
                </a:moveTo>
                <a:lnTo>
                  <a:pt x="5090170" y="6090471"/>
                </a:lnTo>
                <a:lnTo>
                  <a:pt x="6035641" y="6090471"/>
                </a:lnTo>
                <a:lnTo>
                  <a:pt x="6255216" y="5767581"/>
                </a:lnTo>
                <a:lnTo>
                  <a:pt x="5529826" y="5767581"/>
                </a:lnTo>
                <a:lnTo>
                  <a:pt x="5529826" y="4436762"/>
                </a:lnTo>
                <a:close/>
                <a:moveTo>
                  <a:pt x="4492558" y="4436762"/>
                </a:moveTo>
                <a:lnTo>
                  <a:pt x="3969594" y="5233017"/>
                </a:lnTo>
                <a:lnTo>
                  <a:pt x="4551823" y="6090471"/>
                </a:lnTo>
                <a:lnTo>
                  <a:pt x="5050744" y="6090471"/>
                </a:lnTo>
                <a:lnTo>
                  <a:pt x="4446322" y="5219651"/>
                </a:lnTo>
                <a:lnTo>
                  <a:pt x="4961216" y="4436762"/>
                </a:lnTo>
                <a:close/>
                <a:moveTo>
                  <a:pt x="3485216" y="4436762"/>
                </a:moveTo>
                <a:lnTo>
                  <a:pt x="3485216" y="6090387"/>
                </a:lnTo>
                <a:lnTo>
                  <a:pt x="3924872" y="6090387"/>
                </a:lnTo>
                <a:lnTo>
                  <a:pt x="3924872" y="4436762"/>
                </a:lnTo>
                <a:close/>
                <a:moveTo>
                  <a:pt x="0" y="0"/>
                </a:moveTo>
                <a:lnTo>
                  <a:pt x="6946900" y="0"/>
                </a:lnTo>
                <a:lnTo>
                  <a:pt x="6946900" y="6858000"/>
                </a:lnTo>
                <a:lnTo>
                  <a:pt x="0" y="6858000"/>
                </a:lnTo>
                <a:close/>
              </a:path>
            </a:pathLst>
          </a:custGeom>
          <a:solidFill>
            <a:schemeClr val="bg2"/>
          </a:solidFill>
        </p:spPr>
        <p:txBody>
          <a:bodyPr wrap="square">
            <a:noAutofit/>
          </a:bodyPr>
          <a:lstStyle/>
          <a:p>
            <a:endParaRPr lang="da-DK"/>
          </a:p>
        </p:txBody>
      </p:sp>
      <p:sp>
        <p:nvSpPr>
          <p:cNvPr id="16" name="Rektangel 15">
            <a:extLst>
              <a:ext uri="{FF2B5EF4-FFF2-40B4-BE49-F238E27FC236}">
                <a16:creationId xmlns:a16="http://schemas.microsoft.com/office/drawing/2014/main" id="{F846A292-B5B7-B328-602A-F4D5302D85A6}"/>
              </a:ext>
            </a:extLst>
          </p:cNvPr>
          <p:cNvSpPr/>
          <p:nvPr userDrawn="1"/>
        </p:nvSpPr>
        <p:spPr>
          <a:xfrm>
            <a:off x="0" y="0"/>
            <a:ext cx="432294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715115" y="2336637"/>
            <a:ext cx="3002779" cy="1002638"/>
          </a:xfrm>
        </p:spPr>
        <p:txBody>
          <a:bodyPr anchor="b"/>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712351" y="3501188"/>
            <a:ext cx="3002780" cy="1408113"/>
          </a:xfrm>
        </p:spPr>
        <p:txBody>
          <a:bodyPr/>
          <a:lstStyle>
            <a:lvl1pPr marL="0" indent="0">
              <a:buNone/>
              <a:defRPr/>
            </a:lvl1pPr>
          </a:lstStyle>
          <a:p>
            <a:pPr lvl="0"/>
            <a:r>
              <a:rPr lang="da-DK" dirty="0"/>
              <a:t>Klik for at redigere teksttypografierne i masteren</a:t>
            </a:r>
          </a:p>
        </p:txBody>
      </p:sp>
      <p:sp>
        <p:nvSpPr>
          <p:cNvPr id="22" name="Tekstfelt 21">
            <a:extLst>
              <a:ext uri="{FF2B5EF4-FFF2-40B4-BE49-F238E27FC236}">
                <a16:creationId xmlns:a16="http://schemas.microsoft.com/office/drawing/2014/main" id="{48CA500F-EA4E-B526-CEB1-8289C15CDAAA}"/>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grpSp>
        <p:nvGrpSpPr>
          <p:cNvPr id="19" name="Gruppe 18">
            <a:extLst>
              <a:ext uri="{FF2B5EF4-FFF2-40B4-BE49-F238E27FC236}">
                <a16:creationId xmlns:a16="http://schemas.microsoft.com/office/drawing/2014/main" id="{8EE2FF2B-82E5-379E-6CE2-E158642C3E56}"/>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0" name="Gruppe 19">
              <a:extLst>
                <a:ext uri="{FF2B5EF4-FFF2-40B4-BE49-F238E27FC236}">
                  <a16:creationId xmlns:a16="http://schemas.microsoft.com/office/drawing/2014/main" id="{3DBA6837-7124-87D0-FAC6-015B9084881A}"/>
                </a:ext>
              </a:extLst>
            </p:cNvPr>
            <p:cNvGrpSpPr/>
            <p:nvPr userDrawn="1"/>
          </p:nvGrpSpPr>
          <p:grpSpPr>
            <a:xfrm>
              <a:off x="-1838312" y="-38102"/>
              <a:ext cx="1721353" cy="2467796"/>
              <a:chOff x="-1838312" y="-9527"/>
              <a:chExt cx="1721353" cy="2467796"/>
            </a:xfrm>
          </p:grpSpPr>
          <p:grpSp>
            <p:nvGrpSpPr>
              <p:cNvPr id="25" name="Gruppe 24">
                <a:extLst>
                  <a:ext uri="{FF2B5EF4-FFF2-40B4-BE49-F238E27FC236}">
                    <a16:creationId xmlns:a16="http://schemas.microsoft.com/office/drawing/2014/main" id="{7734B709-B092-FC40-C459-E07FE6C1C5CB}"/>
                  </a:ext>
                </a:extLst>
              </p:cNvPr>
              <p:cNvGrpSpPr/>
              <p:nvPr userDrawn="1"/>
            </p:nvGrpSpPr>
            <p:grpSpPr>
              <a:xfrm>
                <a:off x="-1838312" y="566838"/>
                <a:ext cx="1686995" cy="1891431"/>
                <a:chOff x="-2407803" y="1483724"/>
                <a:chExt cx="1686995" cy="1891431"/>
              </a:xfrm>
            </p:grpSpPr>
            <p:sp>
              <p:nvSpPr>
                <p:cNvPr id="27" name="Rektangel 26">
                  <a:extLst>
                    <a:ext uri="{FF2B5EF4-FFF2-40B4-BE49-F238E27FC236}">
                      <a16:creationId xmlns:a16="http://schemas.microsoft.com/office/drawing/2014/main" id="{62E97A0B-2CFA-40FC-FD10-615F891CD247}"/>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ruppe 27">
                  <a:extLst>
                    <a:ext uri="{FF2B5EF4-FFF2-40B4-BE49-F238E27FC236}">
                      <a16:creationId xmlns:a16="http://schemas.microsoft.com/office/drawing/2014/main" id="{6B24BFE3-8A13-A34D-DF10-CB8861F274EA}"/>
                    </a:ext>
                  </a:extLst>
                </p:cNvPr>
                <p:cNvGrpSpPr/>
                <p:nvPr userDrawn="1"/>
              </p:nvGrpSpPr>
              <p:grpSpPr>
                <a:xfrm>
                  <a:off x="-2329929" y="1577145"/>
                  <a:ext cx="1531247" cy="737710"/>
                  <a:chOff x="-2855495" y="1483725"/>
                  <a:chExt cx="1531247" cy="737710"/>
                </a:xfrm>
              </p:grpSpPr>
              <p:sp>
                <p:nvSpPr>
                  <p:cNvPr id="33" name="Rektangel 32">
                    <a:extLst>
                      <a:ext uri="{FF2B5EF4-FFF2-40B4-BE49-F238E27FC236}">
                        <a16:creationId xmlns:a16="http://schemas.microsoft.com/office/drawing/2014/main" id="{54E6EFB5-07DD-FE91-5D68-F1A18B87F6A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91C8C3FA-728C-F185-F455-5979E71CD6E5}"/>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F44C9357-D8DD-983C-F689-AF18606CFADB}"/>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9" name="Gruppe 28">
                  <a:extLst>
                    <a:ext uri="{FF2B5EF4-FFF2-40B4-BE49-F238E27FC236}">
                      <a16:creationId xmlns:a16="http://schemas.microsoft.com/office/drawing/2014/main" id="{0E716189-6629-CB9F-82D0-979D1DF54050}"/>
                    </a:ext>
                  </a:extLst>
                </p:cNvPr>
                <p:cNvGrpSpPr/>
                <p:nvPr userDrawn="1"/>
              </p:nvGrpSpPr>
              <p:grpSpPr>
                <a:xfrm>
                  <a:off x="-2329929" y="2483522"/>
                  <a:ext cx="1531247" cy="737710"/>
                  <a:chOff x="-2879557" y="2390102"/>
                  <a:chExt cx="1531247" cy="737710"/>
                </a:xfrm>
              </p:grpSpPr>
              <p:sp>
                <p:nvSpPr>
                  <p:cNvPr id="30" name="Rektangel 29">
                    <a:extLst>
                      <a:ext uri="{FF2B5EF4-FFF2-40B4-BE49-F238E27FC236}">
                        <a16:creationId xmlns:a16="http://schemas.microsoft.com/office/drawing/2014/main" id="{B791A4FB-C26B-1308-87B4-B050D8A99E07}"/>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04D1024E-64F4-CBB6-E09D-3BBF097C65C2}"/>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ktangel 31">
                    <a:extLst>
                      <a:ext uri="{FF2B5EF4-FFF2-40B4-BE49-F238E27FC236}">
                        <a16:creationId xmlns:a16="http://schemas.microsoft.com/office/drawing/2014/main" id="{CFF32E61-1CF1-0CA5-2C06-A09CCFB6C981}"/>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6" name="Tekstfelt 25">
                <a:extLst>
                  <a:ext uri="{FF2B5EF4-FFF2-40B4-BE49-F238E27FC236}">
                    <a16:creationId xmlns:a16="http://schemas.microsoft.com/office/drawing/2014/main" id="{2F786BB6-A91C-7142-693D-7465E2362D4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1" name="Rektangel 20">
              <a:extLst>
                <a:ext uri="{FF2B5EF4-FFF2-40B4-BE49-F238E27FC236}">
                  <a16:creationId xmlns:a16="http://schemas.microsoft.com/office/drawing/2014/main" id="{544B2F63-3DDD-1350-2F8E-761EFDD89024}"/>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1CCE155F-86C3-980E-EC05-56456D50B02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 name="Billede 3">
            <a:extLst>
              <a:ext uri="{FF2B5EF4-FFF2-40B4-BE49-F238E27FC236}">
                <a16:creationId xmlns:a16="http://schemas.microsoft.com/office/drawing/2014/main" id="{98EAB9CC-A77D-8E0B-BC90-8BB9449651E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121" y="2696347"/>
            <a:ext cx="2560000" cy="1440000"/>
          </a:xfrm>
          <a:prstGeom prst="rect">
            <a:avLst/>
          </a:prstGeom>
        </p:spPr>
      </p:pic>
    </p:spTree>
    <p:extLst>
      <p:ext uri="{BB962C8B-B14F-4D97-AF65-F5344CB8AC3E}">
        <p14:creationId xmlns:p14="http://schemas.microsoft.com/office/powerpoint/2010/main" val="257011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EFF869-108F-F34F-24CE-BF3B94F7A0F5}"/>
              </a:ext>
            </a:extLst>
          </p:cNvPr>
          <p:cNvSpPr>
            <a:spLocks noGrp="1"/>
          </p:cNvSpPr>
          <p:nvPr>
            <p:ph type="title"/>
          </p:nvPr>
        </p:nvSpPr>
        <p:spPr/>
        <p:txBody>
          <a:body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89951A19-D79F-1A0F-C046-E74893940DA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4BF7A634-55C5-439E-2A91-AFE835CAE19A}"/>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739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3BBB4A-2A7B-5A8B-4220-F2DB09FF2D7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3242F20-693A-0909-9658-174164133C99}"/>
              </a:ext>
            </a:extLst>
          </p:cNvPr>
          <p:cNvSpPr>
            <a:spLocks noGrp="1"/>
          </p:cNvSpPr>
          <p:nvPr>
            <p:ph idx="1"/>
          </p:nvPr>
        </p:nvSpPr>
        <p:spPr>
          <a:xfrm>
            <a:off x="695325" y="2009273"/>
            <a:ext cx="10795000" cy="4068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5" name="Pladsholder til sidefod 4">
            <a:extLst>
              <a:ext uri="{FF2B5EF4-FFF2-40B4-BE49-F238E27FC236}">
                <a16:creationId xmlns:a16="http://schemas.microsoft.com/office/drawing/2014/main" id="{4FC76842-EBA2-5749-E04E-2DF09B069473}"/>
              </a:ext>
            </a:extLst>
          </p:cNvPr>
          <p:cNvSpPr>
            <a:spLocks noGrp="1"/>
          </p:cNvSpPr>
          <p:nvPr>
            <p:ph type="ftr" sz="quarter" idx="11"/>
          </p:nvPr>
        </p:nvSpPr>
        <p:spPr/>
        <p:txBody>
          <a:bodyPr/>
          <a:lstStyle/>
          <a:p>
            <a:r>
              <a:rPr lang="da-DK"/>
              <a:t>Skriv hvad præsentationen handler om</a:t>
            </a:r>
          </a:p>
        </p:txBody>
      </p:sp>
      <p:sp>
        <p:nvSpPr>
          <p:cNvPr id="6" name="Pladsholder til slidenummer 5">
            <a:extLst>
              <a:ext uri="{FF2B5EF4-FFF2-40B4-BE49-F238E27FC236}">
                <a16:creationId xmlns:a16="http://schemas.microsoft.com/office/drawing/2014/main" id="{ECEB969E-3267-CA6E-BEFD-537FA5D40CE2}"/>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282024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F4AE0-7C94-7D6B-312D-E6576DCECF8B}"/>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C5A89FA-D515-F234-493F-2A89B28703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5" name="Pladsholder til sidefod 4">
            <a:extLst>
              <a:ext uri="{FF2B5EF4-FFF2-40B4-BE49-F238E27FC236}">
                <a16:creationId xmlns:a16="http://schemas.microsoft.com/office/drawing/2014/main" id="{B32780D8-6D14-115A-6D9F-2543BC8782DD}"/>
              </a:ext>
            </a:extLst>
          </p:cNvPr>
          <p:cNvSpPr>
            <a:spLocks noGrp="1"/>
          </p:cNvSpPr>
          <p:nvPr>
            <p:ph type="ftr" sz="quarter" idx="11"/>
          </p:nvPr>
        </p:nvSpPr>
        <p:spPr/>
        <p:txBody>
          <a:bodyPr/>
          <a:lstStyle/>
          <a:p>
            <a:r>
              <a:rPr lang="da-DK"/>
              <a:t>Skriv hvad præsentationen handler om</a:t>
            </a:r>
          </a:p>
        </p:txBody>
      </p:sp>
      <p:sp>
        <p:nvSpPr>
          <p:cNvPr id="6" name="Pladsholder til slidenummer 5">
            <a:extLst>
              <a:ext uri="{FF2B5EF4-FFF2-40B4-BE49-F238E27FC236}">
                <a16:creationId xmlns:a16="http://schemas.microsoft.com/office/drawing/2014/main" id="{7DF0A323-A3A4-08AD-0218-7C399BF58B9E}"/>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427173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90D391-70BB-5BAC-BACE-FFE3A7D10FD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C1F4445-1945-D857-612A-82C6CB5E890A}"/>
              </a:ext>
            </a:extLst>
          </p:cNvPr>
          <p:cNvSpPr>
            <a:spLocks noGrp="1"/>
          </p:cNvSpPr>
          <p:nvPr>
            <p:ph sz="half" idx="1"/>
          </p:nvPr>
        </p:nvSpPr>
        <p:spPr>
          <a:xfrm>
            <a:off x="709684" y="2140423"/>
            <a:ext cx="5138382" cy="3940621"/>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indhold 3">
            <a:extLst>
              <a:ext uri="{FF2B5EF4-FFF2-40B4-BE49-F238E27FC236}">
                <a16:creationId xmlns:a16="http://schemas.microsoft.com/office/drawing/2014/main" id="{CE3C3466-0EC1-C72D-F041-BD064FBD2835}"/>
              </a:ext>
            </a:extLst>
          </p:cNvPr>
          <p:cNvSpPr>
            <a:spLocks noGrp="1"/>
          </p:cNvSpPr>
          <p:nvPr>
            <p:ph sz="half" idx="2"/>
          </p:nvPr>
        </p:nvSpPr>
        <p:spPr>
          <a:xfrm>
            <a:off x="6332561" y="2133599"/>
            <a:ext cx="5157763" cy="3940621"/>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6" name="Pladsholder til sidefod 5">
            <a:extLst>
              <a:ext uri="{FF2B5EF4-FFF2-40B4-BE49-F238E27FC236}">
                <a16:creationId xmlns:a16="http://schemas.microsoft.com/office/drawing/2014/main" id="{4989365C-575C-9FAD-C64A-61052D7EC94E}"/>
              </a:ext>
            </a:extLst>
          </p:cNvPr>
          <p:cNvSpPr>
            <a:spLocks noGrp="1"/>
          </p:cNvSpPr>
          <p:nvPr>
            <p:ph type="ftr" sz="quarter" idx="11"/>
          </p:nvPr>
        </p:nvSpPr>
        <p:spPr/>
        <p:txBody>
          <a:bodyPr/>
          <a:lstStyle/>
          <a:p>
            <a:r>
              <a:rPr lang="da-DK"/>
              <a:t>Skriv hvad præsentationen handler om</a:t>
            </a:r>
          </a:p>
        </p:txBody>
      </p:sp>
      <p:sp>
        <p:nvSpPr>
          <p:cNvPr id="7" name="Pladsholder til slidenummer 6">
            <a:extLst>
              <a:ext uri="{FF2B5EF4-FFF2-40B4-BE49-F238E27FC236}">
                <a16:creationId xmlns:a16="http://schemas.microsoft.com/office/drawing/2014/main" id="{22F1E91D-4FDF-347E-2C64-B6D27C10A61A}"/>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99182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7892A-9109-4690-8107-EBEB4F878791}"/>
              </a:ext>
            </a:extLst>
          </p:cNvPr>
          <p:cNvSpPr>
            <a:spLocks noGrp="1"/>
          </p:cNvSpPr>
          <p:nvPr>
            <p:ph type="title"/>
          </p:nvPr>
        </p:nvSpPr>
        <p:spPr>
          <a:xfrm>
            <a:off x="709862" y="914400"/>
            <a:ext cx="9938085" cy="1022684"/>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CF82D2A-2D91-5C14-2F99-643F163122F6}"/>
              </a:ext>
            </a:extLst>
          </p:cNvPr>
          <p:cNvSpPr>
            <a:spLocks noGrp="1"/>
          </p:cNvSpPr>
          <p:nvPr>
            <p:ph type="body" idx="1"/>
          </p:nvPr>
        </p:nvSpPr>
        <p:spPr>
          <a:xfrm>
            <a:off x="710147" y="2025233"/>
            <a:ext cx="51372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4" name="Pladsholder til indhold 3">
            <a:extLst>
              <a:ext uri="{FF2B5EF4-FFF2-40B4-BE49-F238E27FC236}">
                <a16:creationId xmlns:a16="http://schemas.microsoft.com/office/drawing/2014/main" id="{D7F31512-4FFE-E665-4DB0-EC44F50C07D6}"/>
              </a:ext>
            </a:extLst>
          </p:cNvPr>
          <p:cNvSpPr>
            <a:spLocks noGrp="1"/>
          </p:cNvSpPr>
          <p:nvPr>
            <p:ph sz="half" idx="2"/>
          </p:nvPr>
        </p:nvSpPr>
        <p:spPr>
          <a:xfrm>
            <a:off x="709862" y="2932645"/>
            <a:ext cx="5137485" cy="315105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5" name="Pladsholder til tekst 4">
            <a:extLst>
              <a:ext uri="{FF2B5EF4-FFF2-40B4-BE49-F238E27FC236}">
                <a16:creationId xmlns:a16="http://schemas.microsoft.com/office/drawing/2014/main" id="{F288166F-CE4D-ABEB-53FC-E780374C2730}"/>
              </a:ext>
            </a:extLst>
          </p:cNvPr>
          <p:cNvSpPr>
            <a:spLocks noGrp="1"/>
          </p:cNvSpPr>
          <p:nvPr>
            <p:ph type="body" sz="quarter" idx="3"/>
          </p:nvPr>
        </p:nvSpPr>
        <p:spPr>
          <a:xfrm>
            <a:off x="6340641" y="2025233"/>
            <a:ext cx="51372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6" name="Pladsholder til indhold 5">
            <a:extLst>
              <a:ext uri="{FF2B5EF4-FFF2-40B4-BE49-F238E27FC236}">
                <a16:creationId xmlns:a16="http://schemas.microsoft.com/office/drawing/2014/main" id="{94EC93C8-F576-6223-9698-5A15590C990F}"/>
              </a:ext>
            </a:extLst>
          </p:cNvPr>
          <p:cNvSpPr>
            <a:spLocks noGrp="1"/>
          </p:cNvSpPr>
          <p:nvPr>
            <p:ph sz="quarter" idx="4"/>
          </p:nvPr>
        </p:nvSpPr>
        <p:spPr>
          <a:xfrm>
            <a:off x="6340641" y="2925262"/>
            <a:ext cx="5137200" cy="3150856"/>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8" name="Pladsholder til sidefod 7">
            <a:extLst>
              <a:ext uri="{FF2B5EF4-FFF2-40B4-BE49-F238E27FC236}">
                <a16:creationId xmlns:a16="http://schemas.microsoft.com/office/drawing/2014/main" id="{EDC21E2B-618A-569C-84E1-F66BCD846A17}"/>
              </a:ext>
            </a:extLst>
          </p:cNvPr>
          <p:cNvSpPr>
            <a:spLocks noGrp="1"/>
          </p:cNvSpPr>
          <p:nvPr>
            <p:ph type="ftr" sz="quarter" idx="11"/>
          </p:nvPr>
        </p:nvSpPr>
        <p:spPr/>
        <p:txBody>
          <a:bodyPr/>
          <a:lstStyle/>
          <a:p>
            <a:r>
              <a:rPr lang="da-DK"/>
              <a:t>Skriv hvad præsentationen handler om</a:t>
            </a:r>
          </a:p>
        </p:txBody>
      </p:sp>
      <p:sp>
        <p:nvSpPr>
          <p:cNvPr id="9" name="Pladsholder til slidenummer 8">
            <a:extLst>
              <a:ext uri="{FF2B5EF4-FFF2-40B4-BE49-F238E27FC236}">
                <a16:creationId xmlns:a16="http://schemas.microsoft.com/office/drawing/2014/main" id="{C102BC5E-A493-87EE-D380-94E7A213FED5}"/>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57741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Overskrift og grå 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9E2ED-5D08-6628-BC7C-3452B56D3267}"/>
              </a:ext>
            </a:extLst>
          </p:cNvPr>
          <p:cNvSpPr>
            <a:spLocks noGrp="1"/>
          </p:cNvSpPr>
          <p:nvPr>
            <p:ph type="title"/>
          </p:nvPr>
        </p:nvSpPr>
        <p:spPr/>
        <p:txBody>
          <a:bodyPr/>
          <a:lstStyle/>
          <a:p>
            <a:r>
              <a:rPr lang="da-DK"/>
              <a:t>Klik for at redigere titeltypografien i masteren</a:t>
            </a:r>
          </a:p>
        </p:txBody>
      </p:sp>
      <p:sp>
        <p:nvSpPr>
          <p:cNvPr id="4" name="Pladsholder til sidefod 3">
            <a:extLst>
              <a:ext uri="{FF2B5EF4-FFF2-40B4-BE49-F238E27FC236}">
                <a16:creationId xmlns:a16="http://schemas.microsoft.com/office/drawing/2014/main" id="{D2D43147-0445-3F5A-3A16-7F6E7FCDADFC}"/>
              </a:ext>
            </a:extLst>
          </p:cNvPr>
          <p:cNvSpPr>
            <a:spLocks noGrp="1"/>
          </p:cNvSpPr>
          <p:nvPr>
            <p:ph type="ftr" sz="quarter" idx="11"/>
          </p:nvPr>
        </p:nvSpPr>
        <p:spPr/>
        <p:txBody>
          <a:bodyPr/>
          <a:lstStyle/>
          <a:p>
            <a:r>
              <a:rPr lang="da-DK"/>
              <a:t>Skriv hvad præsentationen handler om</a:t>
            </a:r>
          </a:p>
        </p:txBody>
      </p:sp>
      <p:sp>
        <p:nvSpPr>
          <p:cNvPr id="5" name="Pladsholder til slidenummer 4">
            <a:extLst>
              <a:ext uri="{FF2B5EF4-FFF2-40B4-BE49-F238E27FC236}">
                <a16:creationId xmlns:a16="http://schemas.microsoft.com/office/drawing/2014/main" id="{BF5CA0F7-A3E5-08C4-3773-25D9687FEBCA}"/>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46417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dt txt overskrift 1 tekstboks og 1 billed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97456B06-7785-CA9F-72C6-ADF18AD946A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10338"/>
            <a:ext cx="2560000" cy="1440000"/>
          </a:xfrm>
          <a:prstGeom prst="rect">
            <a:avLst/>
          </a:prstGeom>
        </p:spPr>
      </p:pic>
      <p:grpSp>
        <p:nvGrpSpPr>
          <p:cNvPr id="14" name="Gruppe 13">
            <a:extLst>
              <a:ext uri="{FF2B5EF4-FFF2-40B4-BE49-F238E27FC236}">
                <a16:creationId xmlns:a16="http://schemas.microsoft.com/office/drawing/2014/main" id="{EB64912C-9712-1362-A213-7B9DDF2B3F77}"/>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2" name="Tekstfelt 11">
              <a:extLst>
                <a:ext uri="{FF2B5EF4-FFF2-40B4-BE49-F238E27FC236}">
                  <a16:creationId xmlns:a16="http://schemas.microsoft.com/office/drawing/2014/main" id="{FBFC2CDB-2298-F744-A320-6E6890CBBACF}"/>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Tekstfelt 12">
              <a:extLst>
                <a:ext uri="{FF2B5EF4-FFF2-40B4-BE49-F238E27FC236}">
                  <a16:creationId xmlns:a16="http://schemas.microsoft.com/office/drawing/2014/main" id="{76C360E1-FD82-169C-BABB-9E37CBC46FA3}"/>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p>
            <a:r>
              <a:rPr lang="da-DK"/>
              <a:t>Klik for at redigere titeltypografien i masteren</a:t>
            </a:r>
            <a:endParaRPr lang="es-ES"/>
          </a:p>
        </p:txBody>
      </p:sp>
      <p:sp>
        <p:nvSpPr>
          <p:cNvPr id="6" name="Rektangel 5">
            <a:extLst>
              <a:ext uri="{FF2B5EF4-FFF2-40B4-BE49-F238E27FC236}">
                <a16:creationId xmlns:a16="http://schemas.microsoft.com/office/drawing/2014/main" id="{668874CD-2DDC-2D78-DE27-F81ECFBCC74F}"/>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Grafik 6">
            <a:extLst>
              <a:ext uri="{FF2B5EF4-FFF2-40B4-BE49-F238E27FC236}">
                <a16:creationId xmlns:a16="http://schemas.microsoft.com/office/drawing/2014/main" id="{69616147-8398-2372-07A0-571ECB6FEA8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4" cy="1531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 uri="{C183D7F6-B498-43B3-948B-1728B52AA6E4}">
                <adec:decorative xmlns:adec="http://schemas.microsoft.com/office/drawing/2017/decorative" val="0"/>
              </a:ext>
            </a:extLst>
          </p:cNvPr>
          <p:cNvSpPr>
            <a:spLocks noGrp="1"/>
          </p:cNvSpPr>
          <p:nvPr>
            <p:ph type="pic" sz="quarter" idx="15"/>
          </p:nvPr>
        </p:nvSpPr>
        <p:spPr>
          <a:xfrm>
            <a:off x="6094800" y="3429000"/>
            <a:ext cx="6096023" cy="3429000"/>
          </a:xfrm>
          <a:solidFill>
            <a:schemeClr val="bg2"/>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308462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Overskrift og hvid 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9E2ED-5D08-6628-BC7C-3452B56D3267}"/>
              </a:ext>
            </a:extLst>
          </p:cNvPr>
          <p:cNvSpPr>
            <a:spLocks noGrp="1"/>
          </p:cNvSpPr>
          <p:nvPr>
            <p:ph type="title"/>
          </p:nvPr>
        </p:nvSpPr>
        <p:spPr/>
        <p:txBody>
          <a:bodyPr/>
          <a:lstStyle/>
          <a:p>
            <a:r>
              <a:rPr lang="da-DK"/>
              <a:t>Klik for at redigere titeltypografien i masteren</a:t>
            </a:r>
          </a:p>
        </p:txBody>
      </p:sp>
      <p:sp>
        <p:nvSpPr>
          <p:cNvPr id="4" name="Pladsholder til sidefod 3">
            <a:extLst>
              <a:ext uri="{FF2B5EF4-FFF2-40B4-BE49-F238E27FC236}">
                <a16:creationId xmlns:a16="http://schemas.microsoft.com/office/drawing/2014/main" id="{D2D43147-0445-3F5A-3A16-7F6E7FCDADFC}"/>
              </a:ext>
            </a:extLst>
          </p:cNvPr>
          <p:cNvSpPr>
            <a:spLocks noGrp="1"/>
          </p:cNvSpPr>
          <p:nvPr>
            <p:ph type="ftr" sz="quarter" idx="11"/>
          </p:nvPr>
        </p:nvSpPr>
        <p:spPr/>
        <p:txBody>
          <a:bodyPr/>
          <a:lstStyle/>
          <a:p>
            <a:r>
              <a:rPr lang="da-DK"/>
              <a:t>Skriv hvad præsentationen handler om</a:t>
            </a:r>
          </a:p>
        </p:txBody>
      </p:sp>
      <p:sp>
        <p:nvSpPr>
          <p:cNvPr id="5" name="Pladsholder til slidenummer 4">
            <a:extLst>
              <a:ext uri="{FF2B5EF4-FFF2-40B4-BE49-F238E27FC236}">
                <a16:creationId xmlns:a16="http://schemas.microsoft.com/office/drawing/2014/main" id="{BF5CA0F7-A3E5-08C4-3773-25D9687FEBCA}"/>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191851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EC59A3DB-8ADB-5D18-A244-60AEE9AF1807}"/>
              </a:ext>
            </a:extLst>
          </p:cNvPr>
          <p:cNvSpPr>
            <a:spLocks noGrp="1"/>
          </p:cNvSpPr>
          <p:nvPr>
            <p:ph type="ftr" sz="quarter" idx="11"/>
          </p:nvPr>
        </p:nvSpPr>
        <p:spPr/>
        <p:txBody>
          <a:bodyPr/>
          <a:lstStyle/>
          <a:p>
            <a:r>
              <a:rPr lang="da-DK"/>
              <a:t>Skriv hvad præsentationen handler om</a:t>
            </a:r>
          </a:p>
        </p:txBody>
      </p:sp>
      <p:sp>
        <p:nvSpPr>
          <p:cNvPr id="4" name="Pladsholder til slidenummer 3">
            <a:extLst>
              <a:ext uri="{FF2B5EF4-FFF2-40B4-BE49-F238E27FC236}">
                <a16:creationId xmlns:a16="http://schemas.microsoft.com/office/drawing/2014/main" id="{90E25994-2B72-78C9-6087-35D1A8CFF445}"/>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305698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stretch>
            <a:fillRect/>
          </a:stretch>
        </p:blipFill>
        <p:spPr>
          <a:xfrm>
            <a:off x="-2785324" y="1170"/>
            <a:ext cx="2642284" cy="1485662"/>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F3B7A"/>
              </a:solidFill>
              <a:effectLst/>
              <a:uLnTx/>
              <a:uFillTx/>
              <a:latin typeface="Georgia"/>
              <a:ea typeface="+mn-ea"/>
              <a:cs typeface="+mn-cs"/>
            </a:endParaRPr>
          </a:p>
        </p:txBody>
      </p:sp>
      <p:sp>
        <p:nvSpPr>
          <p:cNvPr id="9" name="Pladsholder til sidefod 8"/>
          <p:cNvSpPr>
            <a:spLocks noGrp="1"/>
          </p:cNvSpPr>
          <p:nvPr>
            <p:ph type="ftr" sz="quarter" idx="11"/>
          </p:nvPr>
        </p:nvSpPr>
        <p:spPr/>
        <p:txBody>
          <a:bodyPr/>
          <a:lstStyle>
            <a:lvl1pPr>
              <a:defRPr>
                <a:solidFill>
                  <a:srgbClr val="1F3B7A"/>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srgbClr val="1F3B7A"/>
                </a:solidFill>
                <a:effectLst/>
                <a:uLnTx/>
                <a:uFillTx/>
                <a:latin typeface="Georgia"/>
                <a:ea typeface="+mn-ea"/>
                <a:cs typeface="+mn-cs"/>
              </a:rPr>
              <a:t>Skriv hvad præsentationen handler om</a:t>
            </a:r>
            <a:endParaRPr kumimoji="0" lang="en-GB" sz="1000" b="0" i="0" u="none" strike="noStrike" kern="1200" cap="none" spc="0" normalizeH="0" baseline="0" noProof="0" dirty="0">
              <a:ln>
                <a:noFill/>
              </a:ln>
              <a:solidFill>
                <a:srgbClr val="1F3B7A"/>
              </a:solidFill>
              <a:effectLst/>
              <a:uLnTx/>
              <a:uFillTx/>
              <a:latin typeface="Georgia"/>
              <a:ea typeface="+mn-ea"/>
              <a:cs typeface="+mn-cs"/>
            </a:endParaRPr>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141E4D"/>
              </a:solidFill>
              <a:effectLst/>
              <a:uLnTx/>
              <a:uFillTx/>
              <a:latin typeface="Georgia"/>
              <a:ea typeface="+mn-ea"/>
              <a:cs typeface="+mn-cs"/>
            </a:endParaRPr>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Agenda</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Niveau 1-2</a:t>
              </a:r>
              <a:r>
                <a:rPr kumimoji="0" lang="nb-NO" altLang="da-DK" sz="1000" b="1"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 = </a:t>
              </a:r>
              <a:r>
                <a:rPr kumimoji="0" lang="nb-NO" altLang="da-DK"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-tasten én gang </a:t>
              </a:r>
              <a:br>
                <a:rPr kumimoji="0" lang="nb-NO" altLang="da-DK"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br>
              <a:r>
                <a:rPr kumimoji="0" lang="nb-NO" altLang="da-DK"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for at få niveau 2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Tryk</a:t>
              </a:r>
              <a:r>
                <a:rPr kumimoji="0" lang="da-DK" altLang="da-DK" sz="1000" b="1"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 ENTER </a:t>
              </a:r>
              <a:r>
                <a:rPr kumimoji="0" lang="da-DK" altLang="da-DK"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for ny linje</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Brug </a:t>
              </a:r>
              <a:r>
                <a:rPr kumimoji="0" lang="da-DK" altLang="da-DK" sz="1000" b="1"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SHIFT+TAB</a:t>
              </a:r>
              <a:r>
                <a:rPr kumimoji="0" lang="da-DK" altLang="da-DK"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-tasterne </a:t>
              </a:r>
              <a:br>
                <a:rPr kumimoji="0" lang="da-DK" altLang="da-DK"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for at komme tilbage</a:t>
              </a:r>
              <a:endParaRPr kumimoji="0" lang="nb-NO" altLang="da-DK" sz="1000" b="1"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Alternativt kan </a:t>
              </a:r>
              <a:r>
                <a:rPr kumimoji="0" lang="nb-NO" altLang="da-DK" sz="1000" b="1"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Forøg og Formindsk listeniveau </a:t>
              </a:r>
              <a:r>
                <a:rPr kumimoji="0" lang="nb-NO" altLang="da-DK"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bruges til at hoppe mellem tekst-typografierne</a:t>
              </a:r>
              <a:endParaRPr kumimoji="0" lang="nb-NO" altLang="da-DK" sz="1000" b="1"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Tree>
    <p:extLst>
      <p:ext uri="{BB962C8B-B14F-4D97-AF65-F5344CB8AC3E}">
        <p14:creationId xmlns:p14="http://schemas.microsoft.com/office/powerpoint/2010/main" val="35196506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Agenda 01">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4F0196E8-4BB8-8012-6B52-11C0572D5E9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000"/>
            <a:ext cx="2560000" cy="1440000"/>
          </a:xfrm>
          <a:prstGeom prst="rect">
            <a:avLst/>
          </a:prstGeom>
        </p:spPr>
      </p:pic>
      <p:sp>
        <p:nvSpPr>
          <p:cNvPr id="8" name="Tekstfelt 7">
            <a:extLst>
              <a:ext uri="{FF2B5EF4-FFF2-40B4-BE49-F238E27FC236}">
                <a16:creationId xmlns:a16="http://schemas.microsoft.com/office/drawing/2014/main" id="{5CB59071-13D0-7B80-608C-E75C8E4A34E2}"/>
              </a:ext>
              <a:ext uri="{C183D7F6-B498-43B3-948B-1728B52AA6E4}">
                <adec:decorative xmlns:adec="http://schemas.microsoft.com/office/drawing/2017/decorative" val="1"/>
              </a:ext>
            </a:extLst>
          </p:cNvPr>
          <p:cNvSpPr txBox="1"/>
          <p:nvPr userDrawn="1"/>
        </p:nvSpPr>
        <p:spPr>
          <a:xfrm>
            <a:off x="-2719137" y="4367464"/>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7" name="Pladsholder til billede 6">
            <a:extLst>
              <a:ext uri="{FF2B5EF4-FFF2-40B4-BE49-F238E27FC236}">
                <a16:creationId xmlns:a16="http://schemas.microsoft.com/office/drawing/2014/main" id="{28671CD5-C519-103E-FE98-17C1B856EF69}"/>
              </a:ext>
            </a:extLst>
          </p:cNvPr>
          <p:cNvSpPr>
            <a:spLocks noGrp="1"/>
          </p:cNvSpPr>
          <p:nvPr>
            <p:ph type="pic" sz="quarter" idx="12"/>
          </p:nvPr>
        </p:nvSpPr>
        <p:spPr>
          <a:xfrm>
            <a:off x="2" y="0"/>
            <a:ext cx="5189783" cy="6858000"/>
          </a:xfrm>
          <a:solidFill>
            <a:schemeClr val="bg2"/>
          </a:solidFill>
        </p:spPr>
        <p:txBody>
          <a:bodyPr/>
          <a:lstStyle/>
          <a:p>
            <a:endParaRPr lang="da-DK" dirty="0"/>
          </a:p>
        </p:txBody>
      </p:sp>
      <p:sp>
        <p:nvSpPr>
          <p:cNvPr id="5" name="Rektangel 4">
            <a:extLst>
              <a:ext uri="{FF2B5EF4-FFF2-40B4-BE49-F238E27FC236}">
                <a16:creationId xmlns:a16="http://schemas.microsoft.com/office/drawing/2014/main" id="{66CD70AA-5E51-C573-3EC5-CC1FA785A320}"/>
              </a:ext>
              <a:ext uri="{C183D7F6-B498-43B3-948B-1728B52AA6E4}">
                <adec:decorative xmlns:adec="http://schemas.microsoft.com/office/drawing/2017/decorative" val="1"/>
              </a:ext>
            </a:extLst>
          </p:cNvPr>
          <p:cNvSpPr/>
          <p:nvPr userDrawn="1"/>
        </p:nvSpPr>
        <p:spPr>
          <a:xfrm>
            <a:off x="5189783"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 name="Titel 1">
            <a:extLst>
              <a:ext uri="{FF2B5EF4-FFF2-40B4-BE49-F238E27FC236}">
                <a16:creationId xmlns:a16="http://schemas.microsoft.com/office/drawing/2014/main" id="{AB117178-5E09-6064-1889-F74C39F183A8}"/>
              </a:ext>
            </a:extLst>
          </p:cNvPr>
          <p:cNvSpPr>
            <a:spLocks noGrp="1"/>
          </p:cNvSpPr>
          <p:nvPr>
            <p:ph type="title" hasCustomPrompt="1"/>
          </p:nvPr>
        </p:nvSpPr>
        <p:spPr>
          <a:xfrm>
            <a:off x="6761164" y="908050"/>
            <a:ext cx="3935411" cy="1002639"/>
          </a:xfrm>
        </p:spPr>
        <p:txBody>
          <a:bodyPr/>
          <a:lstStyle>
            <a:lvl1pPr>
              <a:defRPr sz="6000"/>
            </a:lvl1pPr>
          </a:lstStyle>
          <a:p>
            <a:r>
              <a:rPr lang="da-DK" dirty="0"/>
              <a:t>Agenda</a:t>
            </a:r>
          </a:p>
        </p:txBody>
      </p:sp>
      <p:sp>
        <p:nvSpPr>
          <p:cNvPr id="10" name="Pladsholder til tekst 9">
            <a:extLst>
              <a:ext uri="{FF2B5EF4-FFF2-40B4-BE49-F238E27FC236}">
                <a16:creationId xmlns:a16="http://schemas.microsoft.com/office/drawing/2014/main" id="{E70A253E-0F92-8677-F390-DC085457562A}"/>
              </a:ext>
            </a:extLst>
          </p:cNvPr>
          <p:cNvSpPr>
            <a:spLocks noGrp="1"/>
          </p:cNvSpPr>
          <p:nvPr>
            <p:ph type="body" sz="quarter" idx="13"/>
          </p:nvPr>
        </p:nvSpPr>
        <p:spPr>
          <a:xfrm>
            <a:off x="6761163" y="2357439"/>
            <a:ext cx="4729163" cy="3735387"/>
          </a:xfrm>
        </p:spPr>
        <p:txBody>
          <a:bodyPr/>
          <a:lstStyle/>
          <a:p>
            <a:pPr lvl="0"/>
            <a:r>
              <a:rPr lang="da-DK" dirty="0"/>
              <a:t>Klik for at redigere teksttypografierne i masteren</a:t>
            </a:r>
          </a:p>
          <a:p>
            <a:pPr lvl="1"/>
            <a:r>
              <a:rPr lang="da-DK" dirty="0"/>
              <a:t>Andet niveau</a:t>
            </a:r>
          </a:p>
        </p:txBody>
      </p:sp>
    </p:spTree>
    <p:extLst>
      <p:ext uri="{BB962C8B-B14F-4D97-AF65-F5344CB8AC3E}">
        <p14:creationId xmlns:p14="http://schemas.microsoft.com/office/powerpoint/2010/main" val="326038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Agenda 02">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945515EF-5228-6E33-D1B5-13EB3AC44A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715905" y="2688609"/>
            <a:ext cx="2560000" cy="1440000"/>
          </a:xfrm>
          <a:prstGeom prst="rect">
            <a:avLst/>
          </a:prstGeom>
        </p:spPr>
      </p:pic>
      <p:sp>
        <p:nvSpPr>
          <p:cNvPr id="5" name="Rektangel 4">
            <a:extLst>
              <a:ext uri="{FF2B5EF4-FFF2-40B4-BE49-F238E27FC236}">
                <a16:creationId xmlns:a16="http://schemas.microsoft.com/office/drawing/2014/main" id="{66CD70AA-5E51-C573-3EC5-CC1FA785A32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 y="0"/>
            <a:ext cx="518978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solidFill>
                <a:schemeClr val="bg1"/>
              </a:solidFill>
            </a:endParaRPr>
          </a:p>
        </p:txBody>
      </p:sp>
      <p:sp>
        <p:nvSpPr>
          <p:cNvPr id="2" name="Titel 1">
            <a:extLst>
              <a:ext uri="{FF2B5EF4-FFF2-40B4-BE49-F238E27FC236}">
                <a16:creationId xmlns:a16="http://schemas.microsoft.com/office/drawing/2014/main" id="{AB117178-5E09-6064-1889-F74C39F183A8}"/>
              </a:ext>
            </a:extLst>
          </p:cNvPr>
          <p:cNvSpPr>
            <a:spLocks noGrp="1"/>
          </p:cNvSpPr>
          <p:nvPr>
            <p:ph type="title" hasCustomPrompt="1"/>
          </p:nvPr>
        </p:nvSpPr>
        <p:spPr>
          <a:xfrm>
            <a:off x="1528011" y="2592474"/>
            <a:ext cx="3116179" cy="1002639"/>
          </a:xfrm>
        </p:spPr>
        <p:txBody>
          <a:bodyPr/>
          <a:lstStyle>
            <a:lvl1pPr algn="l">
              <a:defRPr sz="6000">
                <a:solidFill>
                  <a:schemeClr val="tx2"/>
                </a:solidFill>
              </a:defRPr>
            </a:lvl1pPr>
          </a:lstStyle>
          <a:p>
            <a:r>
              <a:rPr lang="da-DK" dirty="0"/>
              <a:t>Agenda</a:t>
            </a:r>
          </a:p>
        </p:txBody>
      </p:sp>
      <p:sp>
        <p:nvSpPr>
          <p:cNvPr id="4" name="Rektangel 3">
            <a:extLst>
              <a:ext uri="{FF2B5EF4-FFF2-40B4-BE49-F238E27FC236}">
                <a16:creationId xmlns:a16="http://schemas.microsoft.com/office/drawing/2014/main" id="{09402540-B929-FDE4-5C53-A6A1D9B29DE6}"/>
              </a:ext>
              <a:ext uri="{C183D7F6-B498-43B3-948B-1728B52AA6E4}">
                <adec:decorative xmlns:adec="http://schemas.microsoft.com/office/drawing/2017/decorative" val="1"/>
              </a:ext>
            </a:extLst>
          </p:cNvPr>
          <p:cNvSpPr/>
          <p:nvPr userDrawn="1"/>
        </p:nvSpPr>
        <p:spPr>
          <a:xfrm>
            <a:off x="5189783"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7" name="Pladsholder til tekst 9">
            <a:extLst>
              <a:ext uri="{FF2B5EF4-FFF2-40B4-BE49-F238E27FC236}">
                <a16:creationId xmlns:a16="http://schemas.microsoft.com/office/drawing/2014/main" id="{DA387C5D-66F2-3A50-DA34-0E70DE6CD2B4}"/>
              </a:ext>
            </a:extLst>
          </p:cNvPr>
          <p:cNvSpPr>
            <a:spLocks noGrp="1"/>
          </p:cNvSpPr>
          <p:nvPr>
            <p:ph type="body" sz="quarter" idx="13"/>
          </p:nvPr>
        </p:nvSpPr>
        <p:spPr>
          <a:xfrm>
            <a:off x="6761163" y="1235243"/>
            <a:ext cx="4729163" cy="4857583"/>
          </a:xfrm>
        </p:spPr>
        <p:txBody>
          <a:bodyPr/>
          <a:lstStyle/>
          <a:p>
            <a:pPr lvl="0"/>
            <a:r>
              <a:rPr lang="da-DK" dirty="0"/>
              <a:t>Klik for at redigere teksttypografierne i masteren</a:t>
            </a:r>
          </a:p>
          <a:p>
            <a:pPr lvl="1"/>
            <a:r>
              <a:rPr lang="da-DK" dirty="0"/>
              <a:t>Andet niveau</a:t>
            </a:r>
          </a:p>
        </p:txBody>
      </p:sp>
    </p:spTree>
    <p:extLst>
      <p:ext uri="{BB962C8B-B14F-4D97-AF65-F5344CB8AC3E}">
        <p14:creationId xmlns:p14="http://schemas.microsoft.com/office/powerpoint/2010/main" val="379292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 Citat">
    <p:spTree>
      <p:nvGrpSpPr>
        <p:cNvPr id="1" name=""/>
        <p:cNvGrpSpPr/>
        <p:nvPr/>
      </p:nvGrpSpPr>
      <p:grpSpPr>
        <a:xfrm>
          <a:off x="0" y="0"/>
          <a:ext cx="0" cy="0"/>
          <a:chOff x="0" y="0"/>
          <a:chExt cx="0" cy="0"/>
        </a:xfrm>
      </p:grpSpPr>
      <p:grpSp>
        <p:nvGrpSpPr>
          <p:cNvPr id="2" name="Gruppe 1">
            <a:extLst>
              <a:ext uri="{FF2B5EF4-FFF2-40B4-BE49-F238E27FC236}">
                <a16:creationId xmlns:a16="http://schemas.microsoft.com/office/drawing/2014/main" id="{3A12F3DD-586D-6B21-89CC-0C00C156A04F}"/>
              </a:ext>
              <a:ext uri="{C183D7F6-B498-43B3-948B-1728B52AA6E4}">
                <adec:decorative xmlns:adec="http://schemas.microsoft.com/office/drawing/2017/decorative" val="1"/>
              </a:ext>
            </a:extLst>
          </p:cNvPr>
          <p:cNvGrpSpPr/>
          <p:nvPr userDrawn="1"/>
        </p:nvGrpSpPr>
        <p:grpSpPr>
          <a:xfrm>
            <a:off x="-1838314" y="-38102"/>
            <a:ext cx="1721355" cy="2467796"/>
            <a:chOff x="-1838313" y="-38102"/>
            <a:chExt cx="1721354" cy="2467796"/>
          </a:xfrm>
        </p:grpSpPr>
        <p:grpSp>
          <p:nvGrpSpPr>
            <p:cNvPr id="24" name="Gruppe 23">
              <a:extLst>
                <a:ext uri="{FF2B5EF4-FFF2-40B4-BE49-F238E27FC236}">
                  <a16:creationId xmlns:a16="http://schemas.microsoft.com/office/drawing/2014/main" id="{A85FC827-0F64-1DFE-7929-8FD4B439A53B}"/>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40D9071B-2623-7ABE-3435-A24BBB67458B}"/>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763CBCC9-4D76-69F7-4B5F-910C7D25DB01}"/>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nvGrpSpPr>
                <p:cNvPr id="31" name="Gruppe 30">
                  <a:extLst>
                    <a:ext uri="{FF2B5EF4-FFF2-40B4-BE49-F238E27FC236}">
                      <a16:creationId xmlns:a16="http://schemas.microsoft.com/office/drawing/2014/main" id="{100D77E7-5E52-F909-667B-DEE33C1D6A8B}"/>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FD921AE3-B466-4B27-4267-9300DDF6A132}"/>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7" name="Rektangel 36">
                    <a:extLst>
                      <a:ext uri="{FF2B5EF4-FFF2-40B4-BE49-F238E27FC236}">
                        <a16:creationId xmlns:a16="http://schemas.microsoft.com/office/drawing/2014/main" id="{CA845F3B-9675-A445-B59E-C6D14FF163C6}"/>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8" name="Rektangel 37">
                    <a:extLst>
                      <a:ext uri="{FF2B5EF4-FFF2-40B4-BE49-F238E27FC236}">
                        <a16:creationId xmlns:a16="http://schemas.microsoft.com/office/drawing/2014/main" id="{F276320A-228B-3F1A-36A5-1CAC33096E3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nvGrpSpPr>
                <p:cNvPr id="32" name="Gruppe 31">
                  <a:extLst>
                    <a:ext uri="{FF2B5EF4-FFF2-40B4-BE49-F238E27FC236}">
                      <a16:creationId xmlns:a16="http://schemas.microsoft.com/office/drawing/2014/main" id="{A4F654E1-32C0-3A44-0513-BEBC2E4660EF}"/>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0ABF4BD7-1085-3A89-CF5B-3F45394BF1AE}"/>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4" name="Rektangel 33">
                    <a:extLst>
                      <a:ext uri="{FF2B5EF4-FFF2-40B4-BE49-F238E27FC236}">
                        <a16:creationId xmlns:a16="http://schemas.microsoft.com/office/drawing/2014/main" id="{96D5CAAD-9F8E-1290-F216-3A1249ED4E68}"/>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5" name="Rektangel 34">
                    <a:extLst>
                      <a:ext uri="{FF2B5EF4-FFF2-40B4-BE49-F238E27FC236}">
                        <a16:creationId xmlns:a16="http://schemas.microsoft.com/office/drawing/2014/main" id="{BAB7779C-6DD1-C4FC-13DF-153A1DDCE474}"/>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sp>
            <p:nvSpPr>
              <p:cNvPr id="29" name="Tekstfelt 28">
                <a:extLst>
                  <a:ext uri="{FF2B5EF4-FFF2-40B4-BE49-F238E27FC236}">
                    <a16:creationId xmlns:a16="http://schemas.microsoft.com/office/drawing/2014/main" id="{B04610C7-BD59-9F18-6AA1-149BBA4FBA17}"/>
                  </a:ext>
                </a:extLst>
              </p:cNvPr>
              <p:cNvSpPr txBox="1"/>
              <p:nvPr userDrawn="1"/>
            </p:nvSpPr>
            <p:spPr>
              <a:xfrm>
                <a:off x="-1803953" y="-9527"/>
                <a:ext cx="1686994"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AF32C654-96D7-B22D-3A08-569CF39E2CDA}"/>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7" name="Rektangel 26">
              <a:extLst>
                <a:ext uri="{FF2B5EF4-FFF2-40B4-BE49-F238E27FC236}">
                  <a16:creationId xmlns:a16="http://schemas.microsoft.com/office/drawing/2014/main" id="{C989A907-62FB-35D1-2CB7-049899B688A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pic>
        <p:nvPicPr>
          <p:cNvPr id="6" name="Billede 5">
            <a:extLst>
              <a:ext uri="{FF2B5EF4-FFF2-40B4-BE49-F238E27FC236}">
                <a16:creationId xmlns:a16="http://schemas.microsoft.com/office/drawing/2014/main" id="{C459DAFE-5439-E812-80C5-F1765D86581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9" y="2702155"/>
            <a:ext cx="2560000" cy="1440000"/>
          </a:xfrm>
          <a:prstGeom prst="rect">
            <a:avLst/>
          </a:prstGeom>
        </p:spPr>
      </p:pic>
      <p:sp>
        <p:nvSpPr>
          <p:cNvPr id="7" name="Rektangel 6">
            <a:extLst>
              <a:ext uri="{FF2B5EF4-FFF2-40B4-BE49-F238E27FC236}">
                <a16:creationId xmlns:a16="http://schemas.microsoft.com/office/drawing/2014/main" id="{C5623852-6BE9-186B-7689-E32BF72D2EBA}"/>
              </a:ext>
              <a:ext uri="{C183D7F6-B498-43B3-948B-1728B52AA6E4}">
                <adec:decorative xmlns:adec="http://schemas.microsoft.com/office/drawing/2017/decorative" val="1"/>
              </a:ext>
            </a:extLst>
          </p:cNvPr>
          <p:cNvSpPr/>
          <p:nvPr userDrawn="1"/>
        </p:nvSpPr>
        <p:spPr>
          <a:xfrm>
            <a:off x="1" y="-1"/>
            <a:ext cx="333675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pic>
        <p:nvPicPr>
          <p:cNvPr id="9" name="Grafik 8">
            <a:extLst>
              <a:ext uri="{FF2B5EF4-FFF2-40B4-BE49-F238E27FC236}">
                <a16:creationId xmlns:a16="http://schemas.microsoft.com/office/drawing/2014/main" id="{0ED3AC08-840E-F479-CB11-A178F28A4A6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2917" y="558817"/>
            <a:ext cx="1689595" cy="1008635"/>
          </a:xfrm>
          <a:prstGeom prst="rect">
            <a:avLst/>
          </a:prstGeom>
        </p:spPr>
      </p:pic>
      <p:sp>
        <p:nvSpPr>
          <p:cNvPr id="8" name="Rektangel 7">
            <a:extLst>
              <a:ext uri="{FF2B5EF4-FFF2-40B4-BE49-F238E27FC236}">
                <a16:creationId xmlns:a16="http://schemas.microsoft.com/office/drawing/2014/main" id="{95CE1DDC-09B7-AF65-8FA6-E4B19FB644A2}"/>
              </a:ext>
              <a:ext uri="{C183D7F6-B498-43B3-948B-1728B52AA6E4}">
                <adec:decorative xmlns:adec="http://schemas.microsoft.com/office/drawing/2017/decorative" val="1"/>
              </a:ext>
            </a:extLst>
          </p:cNvPr>
          <p:cNvSpPr/>
          <p:nvPr userDrawn="1"/>
        </p:nvSpPr>
        <p:spPr>
          <a:xfrm>
            <a:off x="3336759" y="-1"/>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15" name="Pladsholder til tekst 14">
            <a:extLst>
              <a:ext uri="{FF2B5EF4-FFF2-40B4-BE49-F238E27FC236}">
                <a16:creationId xmlns:a16="http://schemas.microsoft.com/office/drawing/2014/main" id="{A5553225-A4CF-2A26-44E2-966F396CCD3E}"/>
              </a:ext>
            </a:extLst>
          </p:cNvPr>
          <p:cNvSpPr>
            <a:spLocks noGrp="1"/>
          </p:cNvSpPr>
          <p:nvPr>
            <p:ph type="body" sz="quarter" idx="14" hasCustomPrompt="1"/>
          </p:nvPr>
        </p:nvSpPr>
        <p:spPr>
          <a:xfrm>
            <a:off x="4744513" y="919751"/>
            <a:ext cx="925513" cy="647700"/>
          </a:xfrm>
        </p:spPr>
        <p:txBody>
          <a:bodyPr/>
          <a:lstStyle>
            <a:lvl1pPr marL="0" indent="0">
              <a:buNone/>
              <a:defRPr sz="10000"/>
            </a:lvl1pPr>
            <a:lvl2pPr marL="467988" indent="0">
              <a:buNone/>
              <a:defRPr/>
            </a:lvl2pPr>
            <a:lvl3pPr marL="899978" indent="0">
              <a:buNone/>
              <a:defRPr/>
            </a:lvl3pPr>
            <a:lvl4pPr marL="1371566" indent="0">
              <a:buNone/>
              <a:defRPr/>
            </a:lvl4pPr>
            <a:lvl5pPr marL="1828754" indent="0">
              <a:buNone/>
              <a:defRPr/>
            </a:lvl5pPr>
          </a:lstStyle>
          <a:p>
            <a:pPr lvl="0"/>
            <a:r>
              <a:rPr lang="da-DK" dirty="0"/>
              <a:t>”</a:t>
            </a:r>
            <a:endParaRPr lang="es-ES" dirty="0"/>
          </a:p>
        </p:txBody>
      </p:sp>
      <p:sp>
        <p:nvSpPr>
          <p:cNvPr id="11" name="Pladsholder til tekst 10">
            <a:extLst>
              <a:ext uri="{FF2B5EF4-FFF2-40B4-BE49-F238E27FC236}">
                <a16:creationId xmlns:a16="http://schemas.microsoft.com/office/drawing/2014/main" id="{99DEA860-AB29-71CC-B3C8-07261E1D776A}"/>
              </a:ext>
            </a:extLst>
          </p:cNvPr>
          <p:cNvSpPr>
            <a:spLocks noGrp="1"/>
          </p:cNvSpPr>
          <p:nvPr>
            <p:ph type="body" sz="quarter" idx="12"/>
          </p:nvPr>
        </p:nvSpPr>
        <p:spPr>
          <a:xfrm>
            <a:off x="5386389" y="1514977"/>
            <a:ext cx="6102351" cy="3650583"/>
          </a:xfrm>
        </p:spPr>
        <p:txBody>
          <a:bodyPr/>
          <a:lstStyle>
            <a:lvl1pPr marL="0" indent="0">
              <a:lnSpc>
                <a:spcPct val="110000"/>
              </a:lnSpc>
              <a:spcBef>
                <a:spcPts val="0"/>
              </a:spcBef>
              <a:spcAft>
                <a:spcPts val="300"/>
              </a:spcAft>
              <a:buFontTx/>
              <a:buNone/>
              <a:defRPr sz="3200">
                <a:latin typeface="+mj-lt"/>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C7C59C0C-7FC6-A56C-6537-12A0BDF8B4F0}"/>
              </a:ext>
            </a:extLst>
          </p:cNvPr>
          <p:cNvSpPr>
            <a:spLocks noGrp="1"/>
          </p:cNvSpPr>
          <p:nvPr>
            <p:ph type="body" sz="quarter" idx="13" hasCustomPrompt="1"/>
          </p:nvPr>
        </p:nvSpPr>
        <p:spPr>
          <a:xfrm>
            <a:off x="5386389" y="5438775"/>
            <a:ext cx="2197684" cy="271463"/>
          </a:xfrm>
        </p:spPr>
        <p:txBody>
          <a:bodyPr/>
          <a:lstStyle>
            <a:lvl1pPr marL="0" indent="0">
              <a:buNone/>
              <a:defRPr sz="1800"/>
            </a:lvl1pPr>
            <a:lvl2pPr marL="467988" indent="0">
              <a:buNone/>
              <a:defRPr/>
            </a:lvl2pPr>
            <a:lvl3pPr marL="899978" indent="0">
              <a:buNone/>
              <a:defRPr/>
            </a:lvl3pPr>
            <a:lvl4pPr marL="1371566" indent="0">
              <a:buNone/>
              <a:defRPr/>
            </a:lvl4pPr>
            <a:lvl5pPr marL="1828754" indent="0">
              <a:buNone/>
              <a:defRPr/>
            </a:lvl5pPr>
          </a:lstStyle>
          <a:p>
            <a:pPr lvl="0"/>
            <a:r>
              <a:rPr lang="da-DK" dirty="0"/>
              <a:t>Nav og titel</a:t>
            </a:r>
          </a:p>
        </p:txBody>
      </p:sp>
      <p:sp>
        <p:nvSpPr>
          <p:cNvPr id="16" name="Pladsholder til tekst 14">
            <a:extLst>
              <a:ext uri="{FF2B5EF4-FFF2-40B4-BE49-F238E27FC236}">
                <a16:creationId xmlns:a16="http://schemas.microsoft.com/office/drawing/2014/main" id="{24CDC1D2-F36E-FBAD-6BA2-ED46CEC38888}"/>
              </a:ext>
            </a:extLst>
          </p:cNvPr>
          <p:cNvSpPr>
            <a:spLocks noGrp="1"/>
          </p:cNvSpPr>
          <p:nvPr>
            <p:ph type="body" sz="quarter" idx="15" hasCustomPrompt="1"/>
          </p:nvPr>
        </p:nvSpPr>
        <p:spPr>
          <a:xfrm>
            <a:off x="10563226" y="4926806"/>
            <a:ext cx="925513" cy="647700"/>
          </a:xfrm>
        </p:spPr>
        <p:txBody>
          <a:bodyPr/>
          <a:lstStyle>
            <a:lvl1pPr marL="0" indent="0">
              <a:buNone/>
              <a:defRPr sz="10000"/>
            </a:lvl1pPr>
            <a:lvl2pPr marL="467988" indent="0">
              <a:buNone/>
              <a:defRPr/>
            </a:lvl2pPr>
            <a:lvl3pPr marL="899978" indent="0">
              <a:buNone/>
              <a:defRPr/>
            </a:lvl3pPr>
            <a:lvl4pPr marL="1371566" indent="0">
              <a:buNone/>
              <a:defRPr/>
            </a:lvl4pPr>
            <a:lvl5pPr marL="1828754" indent="0">
              <a:buNone/>
              <a:defRPr/>
            </a:lvl5pPr>
          </a:lstStyle>
          <a:p>
            <a:pPr lvl="0"/>
            <a:r>
              <a:rPr lang="da-DK" dirty="0"/>
              <a:t>”</a:t>
            </a:r>
            <a:endParaRPr lang="es-ES" dirty="0"/>
          </a:p>
        </p:txBody>
      </p:sp>
      <p:sp>
        <p:nvSpPr>
          <p:cNvPr id="3" name="Pladsholder til sidefod 2">
            <a:extLst>
              <a:ext uri="{FF2B5EF4-FFF2-40B4-BE49-F238E27FC236}">
                <a16:creationId xmlns:a16="http://schemas.microsoft.com/office/drawing/2014/main" id="{2357B2FE-6AFB-C4E5-950D-CE0BE1EB9409}"/>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0230134-17FF-842A-2433-E89954A98275}"/>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170191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 Citat">
    <p:spTree>
      <p:nvGrpSpPr>
        <p:cNvPr id="1" name=""/>
        <p:cNvGrpSpPr/>
        <p:nvPr/>
      </p:nvGrpSpPr>
      <p:grpSpPr>
        <a:xfrm>
          <a:off x="0" y="0"/>
          <a:ext cx="0" cy="0"/>
          <a:chOff x="0" y="0"/>
          <a:chExt cx="0" cy="0"/>
        </a:xfrm>
      </p:grpSpPr>
      <p:grpSp>
        <p:nvGrpSpPr>
          <p:cNvPr id="23" name="Gruppe 22">
            <a:extLst>
              <a:ext uri="{FF2B5EF4-FFF2-40B4-BE49-F238E27FC236}">
                <a16:creationId xmlns:a16="http://schemas.microsoft.com/office/drawing/2014/main" id="{428B48B5-7841-7D73-88CC-6FE67C3BF8FD}"/>
              </a:ext>
              <a:ext uri="{C183D7F6-B498-43B3-948B-1728B52AA6E4}">
                <adec:decorative xmlns:adec="http://schemas.microsoft.com/office/drawing/2017/decorative" val="1"/>
              </a:ext>
            </a:extLst>
          </p:cNvPr>
          <p:cNvGrpSpPr/>
          <p:nvPr userDrawn="1"/>
        </p:nvGrpSpPr>
        <p:grpSpPr>
          <a:xfrm>
            <a:off x="-1838314" y="-38102"/>
            <a:ext cx="1721355" cy="2467796"/>
            <a:chOff x="-1838313" y="-38102"/>
            <a:chExt cx="1721354" cy="2467796"/>
          </a:xfrm>
        </p:grpSpPr>
        <p:grpSp>
          <p:nvGrpSpPr>
            <p:cNvPr id="25" name="Gruppe 24">
              <a:extLst>
                <a:ext uri="{FF2B5EF4-FFF2-40B4-BE49-F238E27FC236}">
                  <a16:creationId xmlns:a16="http://schemas.microsoft.com/office/drawing/2014/main" id="{81A26F80-D4F4-D446-ACB9-7F40DAF35AC9}"/>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55FECDD2-9683-9949-5AC9-8AA73E21646D}"/>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8457AA59-866E-D64F-5B6C-F38765C6059B}"/>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nvGrpSpPr>
                <p:cNvPr id="31" name="Gruppe 30">
                  <a:extLst>
                    <a:ext uri="{FF2B5EF4-FFF2-40B4-BE49-F238E27FC236}">
                      <a16:creationId xmlns:a16="http://schemas.microsoft.com/office/drawing/2014/main" id="{C7FDE396-C1D7-3E79-CAB7-ED66BBAC3AAD}"/>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1D4F1B19-2754-1F4C-8806-9D007CC6A796}"/>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7" name="Rektangel 36">
                    <a:extLst>
                      <a:ext uri="{FF2B5EF4-FFF2-40B4-BE49-F238E27FC236}">
                        <a16:creationId xmlns:a16="http://schemas.microsoft.com/office/drawing/2014/main" id="{B1BC871E-DDDA-9457-BF78-16E0F7C03848}"/>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8" name="Rektangel 37">
                    <a:extLst>
                      <a:ext uri="{FF2B5EF4-FFF2-40B4-BE49-F238E27FC236}">
                        <a16:creationId xmlns:a16="http://schemas.microsoft.com/office/drawing/2014/main" id="{D0BC1B36-1199-E8E6-6837-77D315865C0D}"/>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nvGrpSpPr>
                <p:cNvPr id="32" name="Gruppe 31">
                  <a:extLst>
                    <a:ext uri="{FF2B5EF4-FFF2-40B4-BE49-F238E27FC236}">
                      <a16:creationId xmlns:a16="http://schemas.microsoft.com/office/drawing/2014/main" id="{0952225C-9D7B-D58F-2636-2202811C58C0}"/>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F5E9C6E8-D16E-BF52-E82D-AF3CD15D281F}"/>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4" name="Rektangel 33">
                    <a:extLst>
                      <a:ext uri="{FF2B5EF4-FFF2-40B4-BE49-F238E27FC236}">
                        <a16:creationId xmlns:a16="http://schemas.microsoft.com/office/drawing/2014/main" id="{FF56E815-84FD-F07A-D618-2761CFF0B5B2}"/>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5" name="Rektangel 34">
                    <a:extLst>
                      <a:ext uri="{FF2B5EF4-FFF2-40B4-BE49-F238E27FC236}">
                        <a16:creationId xmlns:a16="http://schemas.microsoft.com/office/drawing/2014/main" id="{EA936EB2-8C41-DCE7-B254-01628D19DA14}"/>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sp>
            <p:nvSpPr>
              <p:cNvPr id="29" name="Tekstfelt 28">
                <a:extLst>
                  <a:ext uri="{FF2B5EF4-FFF2-40B4-BE49-F238E27FC236}">
                    <a16:creationId xmlns:a16="http://schemas.microsoft.com/office/drawing/2014/main" id="{05EE1BFA-022A-2854-5552-D0D04240D855}"/>
                  </a:ext>
                </a:extLst>
              </p:cNvPr>
              <p:cNvSpPr txBox="1"/>
              <p:nvPr userDrawn="1"/>
            </p:nvSpPr>
            <p:spPr>
              <a:xfrm>
                <a:off x="-1803953" y="-9527"/>
                <a:ext cx="1686994"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2CCFBC12-2312-892E-3855-4EB6861FD7F8}"/>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7" name="Rektangel 26">
              <a:extLst>
                <a:ext uri="{FF2B5EF4-FFF2-40B4-BE49-F238E27FC236}">
                  <a16:creationId xmlns:a16="http://schemas.microsoft.com/office/drawing/2014/main" id="{036BD0CB-1D54-55D0-066B-15C7E126D673}"/>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pic>
        <p:nvPicPr>
          <p:cNvPr id="24" name="Billede 23">
            <a:extLst>
              <a:ext uri="{FF2B5EF4-FFF2-40B4-BE49-F238E27FC236}">
                <a16:creationId xmlns:a16="http://schemas.microsoft.com/office/drawing/2014/main" id="{B5615270-6A92-29AD-5BAB-AA4ADD997E5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08999"/>
            <a:ext cx="2560000" cy="1440000"/>
          </a:xfrm>
          <a:prstGeom prst="rect">
            <a:avLst/>
          </a:prstGeom>
        </p:spPr>
      </p:pic>
      <p:sp>
        <p:nvSpPr>
          <p:cNvPr id="7" name="Rektangel 6">
            <a:extLst>
              <a:ext uri="{FF2B5EF4-FFF2-40B4-BE49-F238E27FC236}">
                <a16:creationId xmlns:a16="http://schemas.microsoft.com/office/drawing/2014/main" id="{C5623852-6BE9-186B-7689-E32BF72D2EBA}"/>
              </a:ext>
              <a:ext uri="{C183D7F6-B498-43B3-948B-1728B52AA6E4}">
                <adec:decorative xmlns:adec="http://schemas.microsoft.com/office/drawing/2017/decorative" val="1"/>
              </a:ext>
            </a:extLst>
          </p:cNvPr>
          <p:cNvSpPr/>
          <p:nvPr userDrawn="1"/>
        </p:nvSpPr>
        <p:spPr>
          <a:xfrm>
            <a:off x="1" y="-1"/>
            <a:ext cx="3336759"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pic>
        <p:nvPicPr>
          <p:cNvPr id="9" name="Grafik 8">
            <a:extLst>
              <a:ext uri="{FF2B5EF4-FFF2-40B4-BE49-F238E27FC236}">
                <a16:creationId xmlns:a16="http://schemas.microsoft.com/office/drawing/2014/main" id="{0ED3AC08-840E-F479-CB11-A178F28A4A6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2917" y="558817"/>
            <a:ext cx="1689595" cy="1008635"/>
          </a:xfrm>
          <a:prstGeom prst="rect">
            <a:avLst/>
          </a:prstGeom>
        </p:spPr>
      </p:pic>
      <p:sp>
        <p:nvSpPr>
          <p:cNvPr id="8" name="Rektangel 7">
            <a:extLst>
              <a:ext uri="{FF2B5EF4-FFF2-40B4-BE49-F238E27FC236}">
                <a16:creationId xmlns:a16="http://schemas.microsoft.com/office/drawing/2014/main" id="{95CE1DDC-09B7-AF65-8FA6-E4B19FB644A2}"/>
              </a:ext>
              <a:ext uri="{C183D7F6-B498-43B3-948B-1728B52AA6E4}">
                <adec:decorative xmlns:adec="http://schemas.microsoft.com/office/drawing/2017/decorative" val="1"/>
              </a:ext>
            </a:extLst>
          </p:cNvPr>
          <p:cNvSpPr/>
          <p:nvPr userDrawn="1"/>
        </p:nvSpPr>
        <p:spPr>
          <a:xfrm>
            <a:off x="3336759" y="-1"/>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15" name="Pladsholder til tekst 14">
            <a:extLst>
              <a:ext uri="{FF2B5EF4-FFF2-40B4-BE49-F238E27FC236}">
                <a16:creationId xmlns:a16="http://schemas.microsoft.com/office/drawing/2014/main" id="{A5553225-A4CF-2A26-44E2-966F396CCD3E}"/>
              </a:ext>
            </a:extLst>
          </p:cNvPr>
          <p:cNvSpPr>
            <a:spLocks noGrp="1"/>
          </p:cNvSpPr>
          <p:nvPr>
            <p:ph type="body" sz="quarter" idx="14" hasCustomPrompt="1"/>
          </p:nvPr>
        </p:nvSpPr>
        <p:spPr>
          <a:xfrm>
            <a:off x="4744513" y="919751"/>
            <a:ext cx="925513" cy="647700"/>
          </a:xfrm>
        </p:spPr>
        <p:txBody>
          <a:bodyPr/>
          <a:lstStyle>
            <a:lvl1pPr marL="0" indent="0">
              <a:buNone/>
              <a:defRPr sz="10000">
                <a:solidFill>
                  <a:schemeClr val="bg1"/>
                </a:solidFill>
              </a:defRPr>
            </a:lvl1pPr>
            <a:lvl2pPr marL="467988" indent="0">
              <a:buNone/>
              <a:defRPr/>
            </a:lvl2pPr>
            <a:lvl3pPr marL="899978" indent="0">
              <a:buNone/>
              <a:defRPr/>
            </a:lvl3pPr>
            <a:lvl4pPr marL="1371566" indent="0">
              <a:buNone/>
              <a:defRPr/>
            </a:lvl4pPr>
            <a:lvl5pPr marL="1828754" indent="0">
              <a:buNone/>
              <a:defRPr/>
            </a:lvl5pPr>
          </a:lstStyle>
          <a:p>
            <a:pPr lvl="0"/>
            <a:r>
              <a:rPr lang="da-DK" dirty="0"/>
              <a:t>”</a:t>
            </a:r>
            <a:endParaRPr lang="es-ES" dirty="0"/>
          </a:p>
        </p:txBody>
      </p:sp>
      <p:sp>
        <p:nvSpPr>
          <p:cNvPr id="11" name="Pladsholder til tekst 10">
            <a:extLst>
              <a:ext uri="{FF2B5EF4-FFF2-40B4-BE49-F238E27FC236}">
                <a16:creationId xmlns:a16="http://schemas.microsoft.com/office/drawing/2014/main" id="{99DEA860-AB29-71CC-B3C8-07261E1D776A}"/>
              </a:ext>
            </a:extLst>
          </p:cNvPr>
          <p:cNvSpPr>
            <a:spLocks noGrp="1"/>
          </p:cNvSpPr>
          <p:nvPr>
            <p:ph type="body" sz="quarter" idx="12"/>
          </p:nvPr>
        </p:nvSpPr>
        <p:spPr>
          <a:xfrm>
            <a:off x="5386389" y="1514977"/>
            <a:ext cx="6102351" cy="3650583"/>
          </a:xfrm>
        </p:spPr>
        <p:txBody>
          <a:bodyPr/>
          <a:lstStyle>
            <a:lvl1pPr marL="0" indent="0">
              <a:lnSpc>
                <a:spcPct val="110000"/>
              </a:lnSpc>
              <a:spcBef>
                <a:spcPts val="0"/>
              </a:spcBef>
              <a:spcAft>
                <a:spcPts val="300"/>
              </a:spcAft>
              <a:buFontTx/>
              <a:buNone/>
              <a:defRPr sz="3200">
                <a:solidFill>
                  <a:schemeClr val="bg1"/>
                </a:solidFill>
                <a:latin typeface="+mj-lt"/>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C7C59C0C-7FC6-A56C-6537-12A0BDF8B4F0}"/>
              </a:ext>
            </a:extLst>
          </p:cNvPr>
          <p:cNvSpPr>
            <a:spLocks noGrp="1"/>
          </p:cNvSpPr>
          <p:nvPr>
            <p:ph type="body" sz="quarter" idx="13" hasCustomPrompt="1"/>
          </p:nvPr>
        </p:nvSpPr>
        <p:spPr>
          <a:xfrm>
            <a:off x="5386389" y="5438775"/>
            <a:ext cx="2197684" cy="271463"/>
          </a:xfrm>
        </p:spPr>
        <p:txBody>
          <a:bodyPr/>
          <a:lstStyle>
            <a:lvl1pPr marL="0" indent="0">
              <a:buNone/>
              <a:defRPr sz="1800">
                <a:solidFill>
                  <a:schemeClr val="bg1"/>
                </a:solidFill>
              </a:defRPr>
            </a:lvl1pPr>
            <a:lvl2pPr marL="467988" indent="0">
              <a:buNone/>
              <a:defRPr/>
            </a:lvl2pPr>
            <a:lvl3pPr marL="899978" indent="0">
              <a:buNone/>
              <a:defRPr/>
            </a:lvl3pPr>
            <a:lvl4pPr marL="1371566" indent="0">
              <a:buNone/>
              <a:defRPr/>
            </a:lvl4pPr>
            <a:lvl5pPr marL="1828754" indent="0">
              <a:buNone/>
              <a:defRPr/>
            </a:lvl5pPr>
          </a:lstStyle>
          <a:p>
            <a:pPr lvl="0"/>
            <a:r>
              <a:rPr lang="da-DK" dirty="0"/>
              <a:t>Nav og titel</a:t>
            </a:r>
          </a:p>
        </p:txBody>
      </p:sp>
      <p:sp>
        <p:nvSpPr>
          <p:cNvPr id="16" name="Pladsholder til tekst 14">
            <a:extLst>
              <a:ext uri="{FF2B5EF4-FFF2-40B4-BE49-F238E27FC236}">
                <a16:creationId xmlns:a16="http://schemas.microsoft.com/office/drawing/2014/main" id="{24CDC1D2-F36E-FBAD-6BA2-ED46CEC38888}"/>
              </a:ext>
            </a:extLst>
          </p:cNvPr>
          <p:cNvSpPr>
            <a:spLocks noGrp="1"/>
          </p:cNvSpPr>
          <p:nvPr>
            <p:ph type="body" sz="quarter" idx="15" hasCustomPrompt="1"/>
          </p:nvPr>
        </p:nvSpPr>
        <p:spPr>
          <a:xfrm>
            <a:off x="10563226" y="4926806"/>
            <a:ext cx="925513" cy="647700"/>
          </a:xfrm>
        </p:spPr>
        <p:txBody>
          <a:bodyPr/>
          <a:lstStyle>
            <a:lvl1pPr marL="0" indent="0">
              <a:buNone/>
              <a:defRPr sz="10000">
                <a:solidFill>
                  <a:schemeClr val="bg1"/>
                </a:solidFill>
              </a:defRPr>
            </a:lvl1pPr>
            <a:lvl2pPr marL="467988" indent="0">
              <a:buNone/>
              <a:defRPr/>
            </a:lvl2pPr>
            <a:lvl3pPr marL="899978" indent="0">
              <a:buNone/>
              <a:defRPr/>
            </a:lvl3pPr>
            <a:lvl4pPr marL="1371566" indent="0">
              <a:buNone/>
              <a:defRPr/>
            </a:lvl4pPr>
            <a:lvl5pPr marL="1828754" indent="0">
              <a:buNone/>
              <a:defRPr/>
            </a:lvl5pPr>
          </a:lstStyle>
          <a:p>
            <a:pPr lvl="0"/>
            <a:r>
              <a:rPr lang="da-DK" dirty="0"/>
              <a:t>”</a:t>
            </a:r>
            <a:endParaRPr lang="es-ES" dirty="0"/>
          </a:p>
        </p:txBody>
      </p:sp>
      <p:sp>
        <p:nvSpPr>
          <p:cNvPr id="3" name="Pladsholder til sidefod 2">
            <a:extLst>
              <a:ext uri="{FF2B5EF4-FFF2-40B4-BE49-F238E27FC236}">
                <a16:creationId xmlns:a16="http://schemas.microsoft.com/office/drawing/2014/main" id="{2357B2FE-6AFB-C4E5-950D-CE0BE1EB9409}"/>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0230134-17FF-842A-2433-E89954A98275}"/>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81757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1 Breaker">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1AAD1E01-6820-005D-83C8-820395DA87A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497" y="2702265"/>
            <a:ext cx="2560000" cy="1440000"/>
          </a:xfrm>
          <a:prstGeom prst="rect">
            <a:avLst/>
          </a:prstGeom>
        </p:spPr>
      </p:pic>
      <p:sp>
        <p:nvSpPr>
          <p:cNvPr id="2" name="Titel 1">
            <a:extLst>
              <a:ext uri="{FF2B5EF4-FFF2-40B4-BE49-F238E27FC236}">
                <a16:creationId xmlns:a16="http://schemas.microsoft.com/office/drawing/2014/main" id="{673A87B9-E436-6B8B-B4F9-CFAB31340A74}"/>
              </a:ext>
            </a:extLst>
          </p:cNvPr>
          <p:cNvSpPr>
            <a:spLocks noGrp="1"/>
          </p:cNvSpPr>
          <p:nvPr>
            <p:ph type="ctrTitle"/>
          </p:nvPr>
        </p:nvSpPr>
        <p:spPr>
          <a:xfrm>
            <a:off x="712372" y="1122363"/>
            <a:ext cx="5613816" cy="2387600"/>
          </a:xfrm>
        </p:spPr>
        <p:txBody>
          <a:bodyPr anchor="b"/>
          <a:lstStyle>
            <a:lvl1pPr algn="l">
              <a:defRPr sz="6000">
                <a:solidFill>
                  <a:schemeClr val="tx2"/>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8F8F3051-25E4-E83A-1745-C36FFD0CC5DF}"/>
              </a:ext>
            </a:extLst>
          </p:cNvPr>
          <p:cNvSpPr>
            <a:spLocks noGrp="1"/>
          </p:cNvSpPr>
          <p:nvPr>
            <p:ph type="subTitle" idx="1"/>
          </p:nvPr>
        </p:nvSpPr>
        <p:spPr>
          <a:xfrm>
            <a:off x="712372" y="3602037"/>
            <a:ext cx="5613816" cy="1655763"/>
          </a:xfrm>
        </p:spPr>
        <p:txBody>
          <a:bodyPr/>
          <a:lstStyle>
            <a:lvl1pPr marL="0" indent="0" algn="l">
              <a:buNone/>
              <a:defRPr sz="240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a-DK" dirty="0"/>
              <a:t>Klik for at redigere undertiteltypografien i masteren</a:t>
            </a:r>
          </a:p>
        </p:txBody>
      </p:sp>
      <p:sp>
        <p:nvSpPr>
          <p:cNvPr id="4" name="Rektangel 3">
            <a:extLst>
              <a:ext uri="{FF2B5EF4-FFF2-40B4-BE49-F238E27FC236}">
                <a16:creationId xmlns:a16="http://schemas.microsoft.com/office/drawing/2014/main" id="{A270B669-CA38-16D8-CAEC-182B8E70912B}"/>
              </a:ext>
              <a:ext uri="{C183D7F6-B498-43B3-948B-1728B52AA6E4}">
                <adec:decorative xmlns:adec="http://schemas.microsoft.com/office/drawing/2017/decorative" val="1"/>
              </a:ext>
            </a:extLst>
          </p:cNvPr>
          <p:cNvSpPr/>
          <p:nvPr userDrawn="1"/>
        </p:nvSpPr>
        <p:spPr>
          <a:xfrm>
            <a:off x="7038754" y="0"/>
            <a:ext cx="174373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11" name="Rektangel 10">
            <a:extLst>
              <a:ext uri="{FF2B5EF4-FFF2-40B4-BE49-F238E27FC236}">
                <a16:creationId xmlns:a16="http://schemas.microsoft.com/office/drawing/2014/main" id="{A4348F57-8F0A-7299-2858-5E49DFAD237F}"/>
              </a:ext>
              <a:ext uri="{C183D7F6-B498-43B3-948B-1728B52AA6E4}">
                <adec:decorative xmlns:adec="http://schemas.microsoft.com/office/drawing/2017/decorative" val="1"/>
              </a:ext>
            </a:extLst>
          </p:cNvPr>
          <p:cNvSpPr/>
          <p:nvPr userDrawn="1"/>
        </p:nvSpPr>
        <p:spPr>
          <a:xfrm>
            <a:off x="8782493" y="0"/>
            <a:ext cx="340950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pic>
        <p:nvPicPr>
          <p:cNvPr id="12" name="Grafik 11">
            <a:extLst>
              <a:ext uri="{FF2B5EF4-FFF2-40B4-BE49-F238E27FC236}">
                <a16:creationId xmlns:a16="http://schemas.microsoft.com/office/drawing/2014/main" id="{6700A6F2-6950-65F3-6A25-DC5EE4A5607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14829" y="558817"/>
            <a:ext cx="1689595" cy="1008635"/>
          </a:xfrm>
          <a:prstGeom prst="rect">
            <a:avLst/>
          </a:prstGeom>
        </p:spPr>
      </p:pic>
    </p:spTree>
    <p:extLst>
      <p:ext uri="{BB962C8B-B14F-4D97-AF65-F5344CB8AC3E}">
        <p14:creationId xmlns:p14="http://schemas.microsoft.com/office/powerpoint/2010/main" val="122402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2 Breaker ">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B20F8559-5EDD-93D9-D1A9-266A5FE2552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7135" y="2709000"/>
            <a:ext cx="2560000" cy="1440000"/>
          </a:xfrm>
          <a:prstGeom prst="rect">
            <a:avLst/>
          </a:prstGeom>
        </p:spPr>
      </p:pic>
      <p:sp>
        <p:nvSpPr>
          <p:cNvPr id="2" name="Titel 1">
            <a:extLst>
              <a:ext uri="{FF2B5EF4-FFF2-40B4-BE49-F238E27FC236}">
                <a16:creationId xmlns:a16="http://schemas.microsoft.com/office/drawing/2014/main" id="{673A87B9-E436-6B8B-B4F9-CFAB31340A74}"/>
              </a:ext>
            </a:extLst>
          </p:cNvPr>
          <p:cNvSpPr>
            <a:spLocks noGrp="1"/>
          </p:cNvSpPr>
          <p:nvPr>
            <p:ph type="ctrTitle"/>
          </p:nvPr>
        </p:nvSpPr>
        <p:spPr>
          <a:xfrm>
            <a:off x="712372" y="1122363"/>
            <a:ext cx="5613816" cy="2387600"/>
          </a:xfrm>
        </p:spPr>
        <p:txBody>
          <a:bodyPr anchor="b"/>
          <a:lstStyle>
            <a:lvl1pPr algn="l">
              <a:defRPr sz="6000">
                <a:solidFill>
                  <a:schemeClr val="bg1"/>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8F8F3051-25E4-E83A-1745-C36FFD0CC5DF}"/>
              </a:ext>
            </a:extLst>
          </p:cNvPr>
          <p:cNvSpPr>
            <a:spLocks noGrp="1"/>
          </p:cNvSpPr>
          <p:nvPr>
            <p:ph type="subTitle" idx="1"/>
          </p:nvPr>
        </p:nvSpPr>
        <p:spPr>
          <a:xfrm>
            <a:off x="712372" y="3602037"/>
            <a:ext cx="5613816" cy="1655763"/>
          </a:xfr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a-DK" dirty="0"/>
              <a:t>Klik for at redigere undertiteltypografien i masteren</a:t>
            </a:r>
          </a:p>
        </p:txBody>
      </p:sp>
      <p:sp>
        <p:nvSpPr>
          <p:cNvPr id="4" name="Rektangel 3">
            <a:extLst>
              <a:ext uri="{FF2B5EF4-FFF2-40B4-BE49-F238E27FC236}">
                <a16:creationId xmlns:a16="http://schemas.microsoft.com/office/drawing/2014/main" id="{A270B669-CA38-16D8-CAEC-182B8E70912B}"/>
              </a:ext>
              <a:ext uri="{C183D7F6-B498-43B3-948B-1728B52AA6E4}">
                <adec:decorative xmlns:adec="http://schemas.microsoft.com/office/drawing/2017/decorative" val="1"/>
              </a:ext>
            </a:extLst>
          </p:cNvPr>
          <p:cNvSpPr/>
          <p:nvPr userDrawn="1"/>
        </p:nvSpPr>
        <p:spPr>
          <a:xfrm>
            <a:off x="7038754" y="0"/>
            <a:ext cx="17437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11" name="Rektangel 10">
            <a:extLst>
              <a:ext uri="{FF2B5EF4-FFF2-40B4-BE49-F238E27FC236}">
                <a16:creationId xmlns:a16="http://schemas.microsoft.com/office/drawing/2014/main" id="{A4348F57-8F0A-7299-2858-5E49DFAD237F}"/>
              </a:ext>
              <a:ext uri="{C183D7F6-B498-43B3-948B-1728B52AA6E4}">
                <adec:decorative xmlns:adec="http://schemas.microsoft.com/office/drawing/2017/decorative" val="1"/>
              </a:ext>
            </a:extLst>
          </p:cNvPr>
          <p:cNvSpPr/>
          <p:nvPr userDrawn="1"/>
        </p:nvSpPr>
        <p:spPr>
          <a:xfrm>
            <a:off x="8782493" y="0"/>
            <a:ext cx="34095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pic>
        <p:nvPicPr>
          <p:cNvPr id="12" name="Grafik 11">
            <a:extLst>
              <a:ext uri="{FF2B5EF4-FFF2-40B4-BE49-F238E27FC236}">
                <a16:creationId xmlns:a16="http://schemas.microsoft.com/office/drawing/2014/main" id="{6700A6F2-6950-65F3-6A25-DC5EE4A5607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14829" y="558817"/>
            <a:ext cx="1689595" cy="1008635"/>
          </a:xfrm>
          <a:prstGeom prst="rect">
            <a:avLst/>
          </a:prstGeom>
        </p:spPr>
      </p:pic>
    </p:spTree>
    <p:extLst>
      <p:ext uri="{BB962C8B-B14F-4D97-AF65-F5344CB8AC3E}">
        <p14:creationId xmlns:p14="http://schemas.microsoft.com/office/powerpoint/2010/main" val="47094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3 Breaker ">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D8BFA85-825C-C48E-7139-D78D4EBE70B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497" y="2709000"/>
            <a:ext cx="2560000" cy="1440000"/>
          </a:xfrm>
          <a:prstGeom prst="rect">
            <a:avLst/>
          </a:prstGeom>
        </p:spPr>
      </p:pic>
      <p:sp>
        <p:nvSpPr>
          <p:cNvPr id="2" name="Titel 1">
            <a:extLst>
              <a:ext uri="{FF2B5EF4-FFF2-40B4-BE49-F238E27FC236}">
                <a16:creationId xmlns:a16="http://schemas.microsoft.com/office/drawing/2014/main" id="{673A87B9-E436-6B8B-B4F9-CFAB31340A74}"/>
              </a:ext>
            </a:extLst>
          </p:cNvPr>
          <p:cNvSpPr>
            <a:spLocks noGrp="1"/>
          </p:cNvSpPr>
          <p:nvPr>
            <p:ph type="ctrTitle"/>
          </p:nvPr>
        </p:nvSpPr>
        <p:spPr>
          <a:xfrm>
            <a:off x="712372" y="1122363"/>
            <a:ext cx="5613816" cy="2387600"/>
          </a:xfrm>
        </p:spPr>
        <p:txBody>
          <a:bodyPr anchor="b"/>
          <a:lstStyle>
            <a:lvl1pPr algn="l">
              <a:defRPr sz="6000">
                <a:solidFill>
                  <a:schemeClr val="tx2"/>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8F8F3051-25E4-E83A-1745-C36FFD0CC5DF}"/>
              </a:ext>
            </a:extLst>
          </p:cNvPr>
          <p:cNvSpPr>
            <a:spLocks noGrp="1"/>
          </p:cNvSpPr>
          <p:nvPr>
            <p:ph type="subTitle" idx="1"/>
          </p:nvPr>
        </p:nvSpPr>
        <p:spPr>
          <a:xfrm>
            <a:off x="712372" y="3602037"/>
            <a:ext cx="5613816" cy="1655763"/>
          </a:xfrm>
        </p:spPr>
        <p:txBody>
          <a:bodyPr/>
          <a:lstStyle>
            <a:lvl1pPr marL="0" indent="0" algn="l">
              <a:buNone/>
              <a:defRPr sz="240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a-DK" dirty="0"/>
              <a:t>Klik for at redigere undertiteltypografien i masteren</a:t>
            </a:r>
          </a:p>
        </p:txBody>
      </p:sp>
      <p:sp>
        <p:nvSpPr>
          <p:cNvPr id="4" name="Rektangel 3">
            <a:extLst>
              <a:ext uri="{FF2B5EF4-FFF2-40B4-BE49-F238E27FC236}">
                <a16:creationId xmlns:a16="http://schemas.microsoft.com/office/drawing/2014/main" id="{A270B669-CA38-16D8-CAEC-182B8E70912B}"/>
              </a:ext>
              <a:ext uri="{C183D7F6-B498-43B3-948B-1728B52AA6E4}">
                <adec:decorative xmlns:adec="http://schemas.microsoft.com/office/drawing/2017/decorative" val="1"/>
              </a:ext>
            </a:extLst>
          </p:cNvPr>
          <p:cNvSpPr/>
          <p:nvPr userDrawn="1"/>
        </p:nvSpPr>
        <p:spPr>
          <a:xfrm>
            <a:off x="7038754" y="0"/>
            <a:ext cx="174373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11" name="Rektangel 10">
            <a:extLst>
              <a:ext uri="{FF2B5EF4-FFF2-40B4-BE49-F238E27FC236}">
                <a16:creationId xmlns:a16="http://schemas.microsoft.com/office/drawing/2014/main" id="{A4348F57-8F0A-7299-2858-5E49DFAD237F}"/>
              </a:ext>
              <a:ext uri="{C183D7F6-B498-43B3-948B-1728B52AA6E4}">
                <adec:decorative xmlns:adec="http://schemas.microsoft.com/office/drawing/2017/decorative" val="1"/>
              </a:ext>
            </a:extLst>
          </p:cNvPr>
          <p:cNvSpPr/>
          <p:nvPr userDrawn="1"/>
        </p:nvSpPr>
        <p:spPr>
          <a:xfrm>
            <a:off x="8782493" y="0"/>
            <a:ext cx="34095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pic>
        <p:nvPicPr>
          <p:cNvPr id="12" name="Grafik 11">
            <a:extLst>
              <a:ext uri="{FF2B5EF4-FFF2-40B4-BE49-F238E27FC236}">
                <a16:creationId xmlns:a16="http://schemas.microsoft.com/office/drawing/2014/main" id="{6700A6F2-6950-65F3-6A25-DC5EE4A5607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14829" y="558817"/>
            <a:ext cx="1689595" cy="1008635"/>
          </a:xfrm>
          <a:prstGeom prst="rect">
            <a:avLst/>
          </a:prstGeom>
        </p:spPr>
      </p:pic>
    </p:spTree>
    <p:extLst>
      <p:ext uri="{BB962C8B-B14F-4D97-AF65-F5344CB8AC3E}">
        <p14:creationId xmlns:p14="http://schemas.microsoft.com/office/powerpoint/2010/main" val="295642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skrift 2 tekstbokse og 1 billede">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7E172D73-6662-AACE-1C5D-454A6356AF9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12818"/>
            <a:ext cx="2560000" cy="1440000"/>
          </a:xfrm>
          <a:prstGeom prst="rect">
            <a:avLst/>
          </a:prstGeom>
        </p:spPr>
      </p:pic>
      <p:grpSp>
        <p:nvGrpSpPr>
          <p:cNvPr id="15" name="Gruppe 14">
            <a:extLst>
              <a:ext uri="{FF2B5EF4-FFF2-40B4-BE49-F238E27FC236}">
                <a16:creationId xmlns:a16="http://schemas.microsoft.com/office/drawing/2014/main" id="{EADD4DE5-C29D-7289-D25F-66CD3E0BF03E}"/>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3" name="Tekstfelt 12">
              <a:extLst>
                <a:ext uri="{FF2B5EF4-FFF2-40B4-BE49-F238E27FC236}">
                  <a16:creationId xmlns:a16="http://schemas.microsoft.com/office/drawing/2014/main" id="{097DC424-DE26-D867-6383-E98D02EB9694}"/>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4" name="Tekstfelt 13">
              <a:extLst>
                <a:ext uri="{FF2B5EF4-FFF2-40B4-BE49-F238E27FC236}">
                  <a16:creationId xmlns:a16="http://schemas.microsoft.com/office/drawing/2014/main" id="{2B969498-9827-C447-A8FF-9B628EF8F109}"/>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p>
            <a:r>
              <a:rPr lang="da-DK"/>
              <a:t>Klik for at redigere titeltypografien i masteren</a:t>
            </a:r>
            <a:endParaRPr lang="es-ES"/>
          </a:p>
        </p:txBody>
      </p:sp>
      <p:sp>
        <p:nvSpPr>
          <p:cNvPr id="11" name="Pladsholder til tekst 17">
            <a:extLst>
              <a:ext uri="{FF2B5EF4-FFF2-40B4-BE49-F238E27FC236}">
                <a16:creationId xmlns:a16="http://schemas.microsoft.com/office/drawing/2014/main" id="{39DDDC00-8E46-676C-BC9A-B380BE4B10D9}"/>
              </a:ext>
            </a:extLst>
          </p:cNvPr>
          <p:cNvSpPr>
            <a:spLocks noGrp="1"/>
          </p:cNvSpPr>
          <p:nvPr>
            <p:ph type="body" sz="quarter" idx="16"/>
          </p:nvPr>
        </p:nvSpPr>
        <p:spPr>
          <a:xfrm>
            <a:off x="701675" y="2895600"/>
            <a:ext cx="4684713" cy="3197225"/>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668874CD-2DDC-2D78-DE27-F81ECFBCC74F}"/>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Grafik 6">
            <a:extLst>
              <a:ext uri="{FF2B5EF4-FFF2-40B4-BE49-F238E27FC236}">
                <a16:creationId xmlns:a16="http://schemas.microsoft.com/office/drawing/2014/main" id="{69616147-8398-2372-07A0-571ECB6FEA8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2" cy="1531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799" y="3429000"/>
            <a:ext cx="6094800" cy="3429000"/>
          </a:xfrm>
          <a:solidFill>
            <a:schemeClr val="bg2"/>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345671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 billede og 1 tekstboks">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FC9A437B-8630-7992-44CC-FD9A5BE8CD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3353" y="2692791"/>
            <a:ext cx="2560000" cy="1440000"/>
          </a:xfrm>
          <a:prstGeom prst="rect">
            <a:avLst/>
          </a:prstGeom>
        </p:spPr>
      </p:pic>
      <p:grpSp>
        <p:nvGrpSpPr>
          <p:cNvPr id="14" name="Gruppe 13">
            <a:extLst>
              <a:ext uri="{FF2B5EF4-FFF2-40B4-BE49-F238E27FC236}">
                <a16:creationId xmlns:a16="http://schemas.microsoft.com/office/drawing/2014/main" id="{C127C3D2-C056-2CA7-E52F-2E47E3C87344}"/>
              </a:ext>
              <a:ext uri="{C183D7F6-B498-43B3-948B-1728B52AA6E4}">
                <adec:decorative xmlns:adec="http://schemas.microsoft.com/office/drawing/2017/decorative" val="1"/>
              </a:ext>
            </a:extLst>
          </p:cNvPr>
          <p:cNvGrpSpPr/>
          <p:nvPr userDrawn="1"/>
        </p:nvGrpSpPr>
        <p:grpSpPr>
          <a:xfrm>
            <a:off x="-2719137" y="4367464"/>
            <a:ext cx="3471229" cy="3854406"/>
            <a:chOff x="-2719137" y="4367463"/>
            <a:chExt cx="3471229" cy="3854404"/>
          </a:xfrm>
        </p:grpSpPr>
        <p:sp>
          <p:nvSpPr>
            <p:cNvPr id="12" name="Tekstfelt 11">
              <a:extLst>
                <a:ext uri="{FF2B5EF4-FFF2-40B4-BE49-F238E27FC236}">
                  <a16:creationId xmlns:a16="http://schemas.microsoft.com/office/drawing/2014/main" id="{FAACE32F-87D6-FDC4-90F9-8229A8B0C8E3}"/>
                </a:ext>
              </a:extLst>
            </p:cNvPr>
            <p:cNvSpPr txBox="1"/>
            <p:nvPr userDrawn="1"/>
          </p:nvSpPr>
          <p:spPr>
            <a:xfrm>
              <a:off x="-2719137" y="4367463"/>
              <a:ext cx="2560000" cy="3031855"/>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Tekstfelt 12">
              <a:extLst>
                <a:ext uri="{FF2B5EF4-FFF2-40B4-BE49-F238E27FC236}">
                  <a16:creationId xmlns:a16="http://schemas.microsoft.com/office/drawing/2014/main" id="{C3B707F1-D979-948C-465F-2EE526D4EA11}"/>
                </a:ext>
              </a:extLst>
            </p:cNvPr>
            <p:cNvSpPr txBox="1"/>
            <p:nvPr userDrawn="1"/>
          </p:nvSpPr>
          <p:spPr>
            <a:xfrm>
              <a:off x="-2699562" y="7627602"/>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7" name="Rektangel 6">
            <a:extLst>
              <a:ext uri="{FF2B5EF4-FFF2-40B4-BE49-F238E27FC236}">
                <a16:creationId xmlns:a16="http://schemas.microsoft.com/office/drawing/2014/main" id="{F076580F-2C06-189D-F360-1854AE422FBB}"/>
              </a:ext>
              <a:ext uri="{C183D7F6-B498-43B3-948B-1728B52AA6E4}">
                <adec:decorative xmlns:adec="http://schemas.microsoft.com/office/drawing/2017/decorative" val="1"/>
              </a:ext>
            </a:extLst>
          </p:cNvPr>
          <p:cNvSpPr/>
          <p:nvPr userDrawn="1"/>
        </p:nvSpPr>
        <p:spPr>
          <a:xfrm>
            <a:off x="0" y="1"/>
            <a:ext cx="6096000" cy="224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2" name="Titel 1">
            <a:extLst>
              <a:ext uri="{FF2B5EF4-FFF2-40B4-BE49-F238E27FC236}">
                <a16:creationId xmlns:a16="http://schemas.microsoft.com/office/drawing/2014/main" id="{F808FD6A-1FC5-A6BF-C8D9-6D5B29738A61}"/>
              </a:ext>
            </a:extLst>
          </p:cNvPr>
          <p:cNvSpPr>
            <a:spLocks noGrp="1"/>
          </p:cNvSpPr>
          <p:nvPr>
            <p:ph type="title"/>
          </p:nvPr>
        </p:nvSpPr>
        <p:spPr>
          <a:xfrm>
            <a:off x="701677" y="908050"/>
            <a:ext cx="4684713" cy="1002639"/>
          </a:xfrm>
        </p:spPr>
        <p:txBody>
          <a:bodyPr/>
          <a:lstStyle>
            <a:lvl1pPr>
              <a:defRPr>
                <a:solidFill>
                  <a:schemeClr val="tx2"/>
                </a:solidFill>
              </a:defRPr>
            </a:lvl1pPr>
          </a:lstStyle>
          <a:p>
            <a:r>
              <a:rPr lang="da-DK" dirty="0"/>
              <a:t>Klik for at redigere titeltypografien i masteren</a:t>
            </a:r>
            <a:endParaRPr lang="es-ES" dirty="0"/>
          </a:p>
        </p:txBody>
      </p:sp>
      <p:sp>
        <p:nvSpPr>
          <p:cNvPr id="10" name="Rektangel 9">
            <a:extLst>
              <a:ext uri="{FF2B5EF4-FFF2-40B4-BE49-F238E27FC236}">
                <a16:creationId xmlns:a16="http://schemas.microsoft.com/office/drawing/2014/main" id="{B19358DC-7965-6CEA-5AAC-2BD116C07365}"/>
              </a:ext>
              <a:ext uri="{C183D7F6-B498-43B3-948B-1728B52AA6E4}">
                <adec:decorative xmlns:adec="http://schemas.microsoft.com/office/drawing/2017/decorative" val="1"/>
              </a:ext>
            </a:extLst>
          </p:cNvPr>
          <p:cNvSpPr/>
          <p:nvPr userDrawn="1"/>
        </p:nvSpPr>
        <p:spPr>
          <a:xfrm>
            <a:off x="0" y="2221600"/>
            <a:ext cx="6096000" cy="1206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6" name="Pladsholder til billede 5">
            <a:extLst>
              <a:ext uri="{FF2B5EF4-FFF2-40B4-BE49-F238E27FC236}">
                <a16:creationId xmlns:a16="http://schemas.microsoft.com/office/drawing/2014/main" id="{9FAE8703-F5A9-951C-840B-5408DA8A9789}"/>
              </a:ext>
            </a:extLst>
          </p:cNvPr>
          <p:cNvSpPr>
            <a:spLocks noGrp="1"/>
          </p:cNvSpPr>
          <p:nvPr>
            <p:ph type="pic" sz="quarter" idx="12"/>
          </p:nvPr>
        </p:nvSpPr>
        <p:spPr>
          <a:xfrm>
            <a:off x="0" y="3429000"/>
            <a:ext cx="6096000" cy="3429000"/>
          </a:xfrm>
          <a:solidFill>
            <a:schemeClr val="bg2">
              <a:lumMod val="90000"/>
            </a:schemeClr>
          </a:solidFill>
        </p:spPr>
        <p:txBody>
          <a:bodyPr/>
          <a:lstStyle/>
          <a:p>
            <a:endParaRPr lang="es-ES"/>
          </a:p>
        </p:txBody>
      </p:sp>
      <p:sp>
        <p:nvSpPr>
          <p:cNvPr id="9" name="Pladsholder til tekst 8">
            <a:extLst>
              <a:ext uri="{FF2B5EF4-FFF2-40B4-BE49-F238E27FC236}">
                <a16:creationId xmlns:a16="http://schemas.microsoft.com/office/drawing/2014/main" id="{725D4F4E-A3B8-F3BA-D53E-FA500FF235E3}"/>
              </a:ext>
            </a:extLst>
          </p:cNvPr>
          <p:cNvSpPr>
            <a:spLocks noGrp="1"/>
          </p:cNvSpPr>
          <p:nvPr>
            <p:ph type="body" sz="quarter" idx="13"/>
          </p:nvPr>
        </p:nvSpPr>
        <p:spPr>
          <a:xfrm>
            <a:off x="6773863" y="1270001"/>
            <a:ext cx="4716463" cy="4822825"/>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01D53147-F82C-FBC4-ACD3-C3A4AFA90E01}"/>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E9EE142E-CC85-368B-C467-EDA3F846F687}"/>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173513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Billede og 1 tekstboks">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1A56DBAC-2E75-4512-E958-3CD921FECB3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000"/>
            <a:ext cx="2560000" cy="1440000"/>
          </a:xfrm>
          <a:prstGeom prst="rect">
            <a:avLst/>
          </a:prstGeom>
        </p:spPr>
      </p:pic>
      <p:sp>
        <p:nvSpPr>
          <p:cNvPr id="12" name="Tekstfelt 11">
            <a:extLst>
              <a:ext uri="{FF2B5EF4-FFF2-40B4-BE49-F238E27FC236}">
                <a16:creationId xmlns:a16="http://schemas.microsoft.com/office/drawing/2014/main" id="{D058C618-1D25-04A0-6B15-524265F36535}"/>
              </a:ext>
              <a:ext uri="{C183D7F6-B498-43B3-948B-1728B52AA6E4}">
                <adec:decorative xmlns:adec="http://schemas.microsoft.com/office/drawing/2017/decorative" val="1"/>
              </a:ext>
            </a:extLst>
          </p:cNvPr>
          <p:cNvSpPr txBox="1"/>
          <p:nvPr userDrawn="1"/>
        </p:nvSpPr>
        <p:spPr>
          <a:xfrm>
            <a:off x="-2719137" y="4367464"/>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1" name="Pladsholder til billede 10">
            <a:extLst>
              <a:ext uri="{FF2B5EF4-FFF2-40B4-BE49-F238E27FC236}">
                <a16:creationId xmlns:a16="http://schemas.microsoft.com/office/drawing/2014/main" id="{3F97047E-3FAA-1A26-3CC6-D60A3AD6D6EB}"/>
              </a:ext>
            </a:extLst>
          </p:cNvPr>
          <p:cNvSpPr>
            <a:spLocks noGrp="1"/>
          </p:cNvSpPr>
          <p:nvPr>
            <p:ph type="pic" sz="quarter" idx="12"/>
          </p:nvPr>
        </p:nvSpPr>
        <p:spPr>
          <a:xfrm>
            <a:off x="0" y="1"/>
            <a:ext cx="6096000" cy="3434331"/>
          </a:xfrm>
          <a:solidFill>
            <a:schemeClr val="bg2"/>
          </a:solidFill>
        </p:spPr>
        <p:txBody>
          <a:bodyPr/>
          <a:lstStyle/>
          <a:p>
            <a:endParaRPr lang="da-DK"/>
          </a:p>
        </p:txBody>
      </p:sp>
      <p:sp>
        <p:nvSpPr>
          <p:cNvPr id="8" name="Rektangel 7">
            <a:extLst>
              <a:ext uri="{FF2B5EF4-FFF2-40B4-BE49-F238E27FC236}">
                <a16:creationId xmlns:a16="http://schemas.microsoft.com/office/drawing/2014/main" id="{0542D7A3-F331-D157-1206-B7F52DEDFB6B}"/>
              </a:ext>
              <a:ext uri="{C183D7F6-B498-43B3-948B-1728B52AA6E4}">
                <adec:decorative xmlns:adec="http://schemas.microsoft.com/office/drawing/2017/decorative" val="1"/>
              </a:ext>
            </a:extLst>
          </p:cNvPr>
          <p:cNvSpPr/>
          <p:nvPr userDrawn="1"/>
        </p:nvSpPr>
        <p:spPr>
          <a:xfrm>
            <a:off x="0" y="3434331"/>
            <a:ext cx="6096000" cy="2022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 name="Titel 1">
            <a:extLst>
              <a:ext uri="{FF2B5EF4-FFF2-40B4-BE49-F238E27FC236}">
                <a16:creationId xmlns:a16="http://schemas.microsoft.com/office/drawing/2014/main" id="{5DB1E74D-EF6C-4CDD-F1EB-F8387BB74BA7}"/>
              </a:ext>
            </a:extLst>
          </p:cNvPr>
          <p:cNvSpPr>
            <a:spLocks noGrp="1"/>
          </p:cNvSpPr>
          <p:nvPr>
            <p:ph type="title"/>
          </p:nvPr>
        </p:nvSpPr>
        <p:spPr>
          <a:xfrm>
            <a:off x="701677" y="3885173"/>
            <a:ext cx="5166465" cy="1002639"/>
          </a:xfrm>
        </p:spPr>
        <p:txBody>
          <a:bodyPr/>
          <a:lstStyle/>
          <a:p>
            <a:r>
              <a:rPr lang="da-DK"/>
              <a:t>Klik for at redigere titeltypografien i masteren</a:t>
            </a:r>
          </a:p>
        </p:txBody>
      </p:sp>
      <p:sp>
        <p:nvSpPr>
          <p:cNvPr id="7" name="Rektangel 6">
            <a:extLst>
              <a:ext uri="{FF2B5EF4-FFF2-40B4-BE49-F238E27FC236}">
                <a16:creationId xmlns:a16="http://schemas.microsoft.com/office/drawing/2014/main" id="{37CFD0DD-EEC6-FCD5-E2A3-33B9A1104F45}"/>
              </a:ext>
              <a:ext uri="{C183D7F6-B498-43B3-948B-1728B52AA6E4}">
                <adec:decorative xmlns:adec="http://schemas.microsoft.com/office/drawing/2017/decorative" val="1"/>
              </a:ext>
            </a:extLst>
          </p:cNvPr>
          <p:cNvSpPr/>
          <p:nvPr userDrawn="1"/>
        </p:nvSpPr>
        <p:spPr>
          <a:xfrm>
            <a:off x="0" y="5456904"/>
            <a:ext cx="6096000" cy="1406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4" name="Pladsholder til slidenummer 3">
            <a:extLst>
              <a:ext uri="{FF2B5EF4-FFF2-40B4-BE49-F238E27FC236}">
                <a16:creationId xmlns:a16="http://schemas.microsoft.com/office/drawing/2014/main" id="{283B239A-4889-6DF9-277F-AC9FCD502B9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5" name="Pladsholder til tekst 8">
            <a:extLst>
              <a:ext uri="{FF2B5EF4-FFF2-40B4-BE49-F238E27FC236}">
                <a16:creationId xmlns:a16="http://schemas.microsoft.com/office/drawing/2014/main" id="{F73D669A-69E1-690B-DBD0-4EEB0B3B37B8}"/>
              </a:ext>
            </a:extLst>
          </p:cNvPr>
          <p:cNvSpPr>
            <a:spLocks noGrp="1"/>
          </p:cNvSpPr>
          <p:nvPr>
            <p:ph type="body" sz="quarter" idx="13"/>
          </p:nvPr>
        </p:nvSpPr>
        <p:spPr>
          <a:xfrm>
            <a:off x="6773863" y="1270001"/>
            <a:ext cx="4716463" cy="4822825"/>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B07317C9-E4C9-4A87-AEF6-1A5D2C7EF9A1}"/>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215309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illede og 5 tekstboks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950A58F6-8E94-69C6-183D-861F88C016F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000"/>
            <a:ext cx="2560000" cy="1440000"/>
          </a:xfrm>
          <a:prstGeom prst="rect">
            <a:avLst/>
          </a:prstGeom>
        </p:spPr>
      </p:pic>
      <p:grpSp>
        <p:nvGrpSpPr>
          <p:cNvPr id="18" name="Gruppe 17">
            <a:extLst>
              <a:ext uri="{FF2B5EF4-FFF2-40B4-BE49-F238E27FC236}">
                <a16:creationId xmlns:a16="http://schemas.microsoft.com/office/drawing/2014/main" id="{D387C0BE-338E-ED2F-67D0-2E078D262480}"/>
              </a:ext>
              <a:ext uri="{C183D7F6-B498-43B3-948B-1728B52AA6E4}">
                <adec:decorative xmlns:adec="http://schemas.microsoft.com/office/drawing/2017/decorative" val="1"/>
              </a:ext>
            </a:extLst>
          </p:cNvPr>
          <p:cNvGrpSpPr/>
          <p:nvPr userDrawn="1"/>
        </p:nvGrpSpPr>
        <p:grpSpPr>
          <a:xfrm>
            <a:off x="-2719137" y="4367464"/>
            <a:ext cx="3471229" cy="3854406"/>
            <a:chOff x="-2719137" y="4367463"/>
            <a:chExt cx="3471229" cy="3854404"/>
          </a:xfrm>
        </p:grpSpPr>
        <p:sp>
          <p:nvSpPr>
            <p:cNvPr id="10" name="Tekstfelt 9">
              <a:extLst>
                <a:ext uri="{FF2B5EF4-FFF2-40B4-BE49-F238E27FC236}">
                  <a16:creationId xmlns:a16="http://schemas.microsoft.com/office/drawing/2014/main" id="{285FC25A-F6FF-1F19-7FB9-443B8CCD1ED6}"/>
                </a:ext>
              </a:extLst>
            </p:cNvPr>
            <p:cNvSpPr txBox="1"/>
            <p:nvPr userDrawn="1"/>
          </p:nvSpPr>
          <p:spPr>
            <a:xfrm>
              <a:off x="-2719137" y="4367463"/>
              <a:ext cx="2560000" cy="3031855"/>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ekstfelt 11">
              <a:extLst>
                <a:ext uri="{FF2B5EF4-FFF2-40B4-BE49-F238E27FC236}">
                  <a16:creationId xmlns:a16="http://schemas.microsoft.com/office/drawing/2014/main" id="{0D64AB73-2322-B863-F604-23C7B70EC01D}"/>
                </a:ext>
              </a:extLst>
            </p:cNvPr>
            <p:cNvSpPr txBox="1"/>
            <p:nvPr userDrawn="1"/>
          </p:nvSpPr>
          <p:spPr>
            <a:xfrm>
              <a:off x="-2699562" y="7627602"/>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E3A0128E-B157-821B-B4BD-983953130B47}"/>
              </a:ext>
              <a:ext uri="{C183D7F6-B498-43B3-948B-1728B52AA6E4}">
                <adec:decorative xmlns:adec="http://schemas.microsoft.com/office/drawing/2017/decorative" val="1"/>
              </a:ext>
            </a:extLst>
          </p:cNvPr>
          <p:cNvSpPr/>
          <p:nvPr userDrawn="1"/>
        </p:nvSpPr>
        <p:spPr>
          <a:xfrm>
            <a:off x="0" y="0"/>
            <a:ext cx="6096000" cy="22222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 name="Titel 1">
            <a:extLst>
              <a:ext uri="{FF2B5EF4-FFF2-40B4-BE49-F238E27FC236}">
                <a16:creationId xmlns:a16="http://schemas.microsoft.com/office/drawing/2014/main" id="{5DB1E74D-EF6C-4CDD-F1EB-F8387BB74BA7}"/>
              </a:ext>
            </a:extLst>
          </p:cNvPr>
          <p:cNvSpPr>
            <a:spLocks noGrp="1"/>
          </p:cNvSpPr>
          <p:nvPr>
            <p:ph type="title"/>
          </p:nvPr>
        </p:nvSpPr>
        <p:spPr>
          <a:xfrm>
            <a:off x="701677" y="908050"/>
            <a:ext cx="4684713" cy="1002639"/>
          </a:xfrm>
        </p:spPr>
        <p:txBody>
          <a:bodyPr/>
          <a:lstStyle/>
          <a:p>
            <a:r>
              <a:rPr lang="da-DK" dirty="0"/>
              <a:t>Klik for at redigere titeltypografien i masteren</a:t>
            </a:r>
          </a:p>
        </p:txBody>
      </p:sp>
      <p:sp>
        <p:nvSpPr>
          <p:cNvPr id="5" name="Rektangel 4">
            <a:extLst>
              <a:ext uri="{FF2B5EF4-FFF2-40B4-BE49-F238E27FC236}">
                <a16:creationId xmlns:a16="http://schemas.microsoft.com/office/drawing/2014/main" id="{187AB240-8B6C-137A-E503-607A8272FA89}"/>
              </a:ext>
              <a:ext uri="{C183D7F6-B498-43B3-948B-1728B52AA6E4}">
                <adec:decorative xmlns:adec="http://schemas.microsoft.com/office/drawing/2017/decorative" val="1"/>
              </a:ext>
            </a:extLst>
          </p:cNvPr>
          <p:cNvSpPr/>
          <p:nvPr userDrawn="1"/>
        </p:nvSpPr>
        <p:spPr>
          <a:xfrm>
            <a:off x="0" y="2221600"/>
            <a:ext cx="6096000" cy="1206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16" name="Pladsholder til tekst 12">
            <a:extLst>
              <a:ext uri="{FF2B5EF4-FFF2-40B4-BE49-F238E27FC236}">
                <a16:creationId xmlns:a16="http://schemas.microsoft.com/office/drawing/2014/main" id="{3C30F5E6-84A4-0FF2-D658-6EF212213FB1}"/>
              </a:ext>
            </a:extLst>
          </p:cNvPr>
          <p:cNvSpPr>
            <a:spLocks noGrp="1"/>
          </p:cNvSpPr>
          <p:nvPr>
            <p:ph type="body" sz="quarter" idx="16"/>
          </p:nvPr>
        </p:nvSpPr>
        <p:spPr>
          <a:xfrm>
            <a:off x="695326" y="2435357"/>
            <a:ext cx="4691063"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1" name="Pladsholder til billede 10">
            <a:extLst>
              <a:ext uri="{FF2B5EF4-FFF2-40B4-BE49-F238E27FC236}">
                <a16:creationId xmlns:a16="http://schemas.microsoft.com/office/drawing/2014/main" id="{3F97047E-3FAA-1A26-3CC6-D60A3AD6D6EB}"/>
              </a:ext>
            </a:extLst>
          </p:cNvPr>
          <p:cNvSpPr>
            <a:spLocks noGrp="1"/>
          </p:cNvSpPr>
          <p:nvPr>
            <p:ph type="pic" sz="quarter" idx="12"/>
          </p:nvPr>
        </p:nvSpPr>
        <p:spPr>
          <a:xfrm>
            <a:off x="0" y="3429000"/>
            <a:ext cx="6096000" cy="3429000"/>
          </a:xfrm>
          <a:solidFill>
            <a:schemeClr val="bg2"/>
          </a:solidFill>
        </p:spPr>
        <p:txBody>
          <a:bodyPr/>
          <a:lstStyle/>
          <a:p>
            <a:endParaRPr lang="da-DK"/>
          </a:p>
        </p:txBody>
      </p:sp>
      <p:sp>
        <p:nvSpPr>
          <p:cNvPr id="4" name="Pladsholder til slidenummer 3">
            <a:extLst>
              <a:ext uri="{FF2B5EF4-FFF2-40B4-BE49-F238E27FC236}">
                <a16:creationId xmlns:a16="http://schemas.microsoft.com/office/drawing/2014/main" id="{283B239A-4889-6DF9-277F-AC9FCD502B9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13" name="Pladsholder til tekst 12">
            <a:extLst>
              <a:ext uri="{FF2B5EF4-FFF2-40B4-BE49-F238E27FC236}">
                <a16:creationId xmlns:a16="http://schemas.microsoft.com/office/drawing/2014/main" id="{5F33A13C-EC89-FBCF-3C44-53F28014D577}"/>
              </a:ext>
            </a:extLst>
          </p:cNvPr>
          <p:cNvSpPr>
            <a:spLocks noGrp="1"/>
          </p:cNvSpPr>
          <p:nvPr>
            <p:ph type="body" sz="quarter" idx="13"/>
          </p:nvPr>
        </p:nvSpPr>
        <p:spPr>
          <a:xfrm>
            <a:off x="7878734" y="1454837"/>
            <a:ext cx="3611599" cy="766763"/>
          </a:xfrm>
        </p:spPr>
        <p:txBody>
          <a:bodyPr>
            <a:noAutofit/>
          </a:bodyPr>
          <a:lstStyle>
            <a:lvl1pPr marL="0" indent="0">
              <a:buNone/>
              <a:defRPr sz="1800"/>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0E99B1EF-0C0F-9F9A-C6CD-0A986D3B6835}"/>
              </a:ext>
            </a:extLst>
          </p:cNvPr>
          <p:cNvSpPr>
            <a:spLocks noGrp="1"/>
          </p:cNvSpPr>
          <p:nvPr>
            <p:ph type="body" sz="quarter" idx="14"/>
          </p:nvPr>
        </p:nvSpPr>
        <p:spPr>
          <a:xfrm>
            <a:off x="7878734" y="2522521"/>
            <a:ext cx="3611599" cy="766763"/>
          </a:xfrm>
        </p:spPr>
        <p:txBody>
          <a:bodyPr>
            <a:noAutofit/>
          </a:bodyPr>
          <a:lstStyle>
            <a:lvl1pPr marL="0" indent="0">
              <a:buNone/>
              <a:defRPr sz="1800"/>
            </a:lvl1pPr>
          </a:lstStyle>
          <a:p>
            <a:pPr lvl="0"/>
            <a:r>
              <a:rPr lang="da-DK" dirty="0"/>
              <a:t>Klik for at redigere teksttypografierne i masteren</a:t>
            </a:r>
          </a:p>
        </p:txBody>
      </p:sp>
      <p:sp>
        <p:nvSpPr>
          <p:cNvPr id="15" name="Pladsholder til tekst 12">
            <a:extLst>
              <a:ext uri="{FF2B5EF4-FFF2-40B4-BE49-F238E27FC236}">
                <a16:creationId xmlns:a16="http://schemas.microsoft.com/office/drawing/2014/main" id="{EB41C89C-300A-1925-D525-DDA9DE17E7F2}"/>
              </a:ext>
            </a:extLst>
          </p:cNvPr>
          <p:cNvSpPr>
            <a:spLocks noGrp="1"/>
          </p:cNvSpPr>
          <p:nvPr>
            <p:ph type="body" sz="quarter" idx="15"/>
          </p:nvPr>
        </p:nvSpPr>
        <p:spPr>
          <a:xfrm>
            <a:off x="7878734" y="3590205"/>
            <a:ext cx="3611599" cy="766763"/>
          </a:xfrm>
        </p:spPr>
        <p:txBody>
          <a:bodyPr>
            <a:noAutofit/>
          </a:bodyPr>
          <a:lstStyle>
            <a:lvl1pPr marL="0" indent="0">
              <a:buNone/>
              <a:defRPr sz="1800"/>
            </a:lvl1pPr>
          </a:lstStyle>
          <a:p>
            <a:pPr lvl="0"/>
            <a:r>
              <a:rPr lang="da-DK" dirty="0"/>
              <a:t>Klik for at redigere teksttypografierne i masteren</a:t>
            </a:r>
          </a:p>
        </p:txBody>
      </p:sp>
      <p:sp>
        <p:nvSpPr>
          <p:cNvPr id="17" name="Pladsholder til tekst 12">
            <a:extLst>
              <a:ext uri="{FF2B5EF4-FFF2-40B4-BE49-F238E27FC236}">
                <a16:creationId xmlns:a16="http://schemas.microsoft.com/office/drawing/2014/main" id="{FFA50BB1-4708-19A0-8F9C-D628CE297730}"/>
              </a:ext>
            </a:extLst>
          </p:cNvPr>
          <p:cNvSpPr>
            <a:spLocks noGrp="1"/>
          </p:cNvSpPr>
          <p:nvPr>
            <p:ph type="body" sz="quarter" idx="17"/>
          </p:nvPr>
        </p:nvSpPr>
        <p:spPr>
          <a:xfrm>
            <a:off x="7878734" y="4657889"/>
            <a:ext cx="3611599" cy="766763"/>
          </a:xfrm>
        </p:spPr>
        <p:txBody>
          <a:bodyPr>
            <a:noAutofit/>
          </a:bodyPr>
          <a:lstStyle>
            <a:lvl1pPr marL="0" indent="0">
              <a:buNone/>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B07317C9-E4C9-4A87-AEF6-1A5D2C7EF9A1}"/>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14845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illede og til Ikoner 4 tekstboks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301BA45D-D33D-17CF-FF6D-DC19BD1C6AB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699944"/>
            <a:ext cx="2560000" cy="1440000"/>
          </a:xfrm>
          <a:prstGeom prst="rect">
            <a:avLst/>
          </a:prstGeom>
        </p:spPr>
      </p:pic>
      <p:sp>
        <p:nvSpPr>
          <p:cNvPr id="10" name="Tekstfelt 9">
            <a:extLst>
              <a:ext uri="{FF2B5EF4-FFF2-40B4-BE49-F238E27FC236}">
                <a16:creationId xmlns:a16="http://schemas.microsoft.com/office/drawing/2014/main" id="{C2616AD9-C9C4-5685-7EDE-01EFEAEE9A75}"/>
              </a:ext>
              <a:ext uri="{C183D7F6-B498-43B3-948B-1728B52AA6E4}">
                <adec:decorative xmlns:adec="http://schemas.microsoft.com/office/drawing/2017/decorative" val="1"/>
              </a:ext>
            </a:extLst>
          </p:cNvPr>
          <p:cNvSpPr txBox="1"/>
          <p:nvPr userDrawn="1"/>
        </p:nvSpPr>
        <p:spPr>
          <a:xfrm>
            <a:off x="-2719137" y="4367464"/>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1" name="Pladsholder til billede 10">
            <a:extLst>
              <a:ext uri="{FF2B5EF4-FFF2-40B4-BE49-F238E27FC236}">
                <a16:creationId xmlns:a16="http://schemas.microsoft.com/office/drawing/2014/main" id="{3F97047E-3FAA-1A26-3CC6-D60A3AD6D6EB}"/>
              </a:ext>
            </a:extLst>
          </p:cNvPr>
          <p:cNvSpPr>
            <a:spLocks noGrp="1"/>
          </p:cNvSpPr>
          <p:nvPr>
            <p:ph type="pic" sz="quarter" idx="12"/>
          </p:nvPr>
        </p:nvSpPr>
        <p:spPr>
          <a:xfrm>
            <a:off x="0" y="1"/>
            <a:ext cx="6096000" cy="3434331"/>
          </a:xfrm>
          <a:solidFill>
            <a:schemeClr val="bg2"/>
          </a:solidFill>
        </p:spPr>
        <p:txBody>
          <a:bodyPr/>
          <a:lstStyle/>
          <a:p>
            <a:endParaRPr lang="da-DK"/>
          </a:p>
        </p:txBody>
      </p:sp>
      <p:sp>
        <p:nvSpPr>
          <p:cNvPr id="8" name="Rektangel 7">
            <a:extLst>
              <a:ext uri="{FF2B5EF4-FFF2-40B4-BE49-F238E27FC236}">
                <a16:creationId xmlns:a16="http://schemas.microsoft.com/office/drawing/2014/main" id="{0542D7A3-F331-D157-1206-B7F52DEDFB6B}"/>
              </a:ext>
              <a:ext uri="{C183D7F6-B498-43B3-948B-1728B52AA6E4}">
                <adec:decorative xmlns:adec="http://schemas.microsoft.com/office/drawing/2017/decorative" val="1"/>
              </a:ext>
            </a:extLst>
          </p:cNvPr>
          <p:cNvSpPr/>
          <p:nvPr userDrawn="1"/>
        </p:nvSpPr>
        <p:spPr>
          <a:xfrm>
            <a:off x="0" y="3434331"/>
            <a:ext cx="6096000" cy="2022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 name="Titel 1">
            <a:extLst>
              <a:ext uri="{FF2B5EF4-FFF2-40B4-BE49-F238E27FC236}">
                <a16:creationId xmlns:a16="http://schemas.microsoft.com/office/drawing/2014/main" id="{5DB1E74D-EF6C-4CDD-F1EB-F8387BB74BA7}"/>
              </a:ext>
            </a:extLst>
          </p:cNvPr>
          <p:cNvSpPr>
            <a:spLocks noGrp="1"/>
          </p:cNvSpPr>
          <p:nvPr>
            <p:ph type="title"/>
          </p:nvPr>
        </p:nvSpPr>
        <p:spPr>
          <a:xfrm>
            <a:off x="701677" y="3885173"/>
            <a:ext cx="5166465" cy="1002639"/>
          </a:xfrm>
        </p:spPr>
        <p:txBody>
          <a:bodyPr/>
          <a:lstStyle/>
          <a:p>
            <a:r>
              <a:rPr lang="da-DK"/>
              <a:t>Klik for at redigere titeltypografien i masteren</a:t>
            </a:r>
          </a:p>
        </p:txBody>
      </p:sp>
      <p:sp>
        <p:nvSpPr>
          <p:cNvPr id="7" name="Rektangel 6">
            <a:extLst>
              <a:ext uri="{FF2B5EF4-FFF2-40B4-BE49-F238E27FC236}">
                <a16:creationId xmlns:a16="http://schemas.microsoft.com/office/drawing/2014/main" id="{37CFD0DD-EEC6-FCD5-E2A3-33B9A1104F45}"/>
              </a:ext>
              <a:ext uri="{C183D7F6-B498-43B3-948B-1728B52AA6E4}">
                <adec:decorative xmlns:adec="http://schemas.microsoft.com/office/drawing/2017/decorative" val="1"/>
              </a:ext>
            </a:extLst>
          </p:cNvPr>
          <p:cNvSpPr/>
          <p:nvPr userDrawn="1"/>
        </p:nvSpPr>
        <p:spPr>
          <a:xfrm>
            <a:off x="0" y="5456904"/>
            <a:ext cx="6096000" cy="1406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4" name="Pladsholder til slidenummer 3">
            <a:extLst>
              <a:ext uri="{FF2B5EF4-FFF2-40B4-BE49-F238E27FC236}">
                <a16:creationId xmlns:a16="http://schemas.microsoft.com/office/drawing/2014/main" id="{283B239A-4889-6DF9-277F-AC9FCD502B9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13" name="Pladsholder til tekst 12">
            <a:extLst>
              <a:ext uri="{FF2B5EF4-FFF2-40B4-BE49-F238E27FC236}">
                <a16:creationId xmlns:a16="http://schemas.microsoft.com/office/drawing/2014/main" id="{5F33A13C-EC89-FBCF-3C44-53F28014D577}"/>
              </a:ext>
            </a:extLst>
          </p:cNvPr>
          <p:cNvSpPr>
            <a:spLocks noGrp="1"/>
          </p:cNvSpPr>
          <p:nvPr>
            <p:ph type="body" sz="quarter" idx="13"/>
          </p:nvPr>
        </p:nvSpPr>
        <p:spPr>
          <a:xfrm>
            <a:off x="7878734" y="1454837"/>
            <a:ext cx="3611599" cy="766763"/>
          </a:xfrm>
        </p:spPr>
        <p:txBody>
          <a:bodyPr>
            <a:noAutofit/>
          </a:bodyPr>
          <a:lstStyle>
            <a:lvl1pPr marL="0" indent="0">
              <a:buNone/>
              <a:defRPr sz="1800"/>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0E99B1EF-0C0F-9F9A-C6CD-0A986D3B6835}"/>
              </a:ext>
            </a:extLst>
          </p:cNvPr>
          <p:cNvSpPr>
            <a:spLocks noGrp="1"/>
          </p:cNvSpPr>
          <p:nvPr>
            <p:ph type="body" sz="quarter" idx="14"/>
          </p:nvPr>
        </p:nvSpPr>
        <p:spPr>
          <a:xfrm>
            <a:off x="7878734" y="2522521"/>
            <a:ext cx="3611599" cy="766763"/>
          </a:xfrm>
        </p:spPr>
        <p:txBody>
          <a:bodyPr>
            <a:noAutofit/>
          </a:bodyPr>
          <a:lstStyle>
            <a:lvl1pPr marL="0" indent="0">
              <a:buNone/>
              <a:defRPr sz="1800"/>
            </a:lvl1pPr>
          </a:lstStyle>
          <a:p>
            <a:pPr lvl="0"/>
            <a:r>
              <a:rPr lang="da-DK" dirty="0"/>
              <a:t>Klik for at redigere teksttypografierne i masteren</a:t>
            </a:r>
          </a:p>
        </p:txBody>
      </p:sp>
      <p:sp>
        <p:nvSpPr>
          <p:cNvPr id="15" name="Pladsholder til tekst 12">
            <a:extLst>
              <a:ext uri="{FF2B5EF4-FFF2-40B4-BE49-F238E27FC236}">
                <a16:creationId xmlns:a16="http://schemas.microsoft.com/office/drawing/2014/main" id="{EB41C89C-300A-1925-D525-DDA9DE17E7F2}"/>
              </a:ext>
            </a:extLst>
          </p:cNvPr>
          <p:cNvSpPr>
            <a:spLocks noGrp="1"/>
          </p:cNvSpPr>
          <p:nvPr>
            <p:ph type="body" sz="quarter" idx="15"/>
          </p:nvPr>
        </p:nvSpPr>
        <p:spPr>
          <a:xfrm>
            <a:off x="7878734" y="3590205"/>
            <a:ext cx="3611599" cy="766763"/>
          </a:xfrm>
        </p:spPr>
        <p:txBody>
          <a:bodyPr>
            <a:noAutofit/>
          </a:bodyPr>
          <a:lstStyle>
            <a:lvl1pPr marL="0" indent="0">
              <a:buNone/>
              <a:defRPr sz="1800"/>
            </a:lvl1pPr>
          </a:lstStyle>
          <a:p>
            <a:pPr lvl="0"/>
            <a:r>
              <a:rPr lang="da-DK" dirty="0"/>
              <a:t>Klik for at redigere teksttypografierne i masteren</a:t>
            </a:r>
          </a:p>
        </p:txBody>
      </p:sp>
      <p:sp>
        <p:nvSpPr>
          <p:cNvPr id="17" name="Pladsholder til tekst 12">
            <a:extLst>
              <a:ext uri="{FF2B5EF4-FFF2-40B4-BE49-F238E27FC236}">
                <a16:creationId xmlns:a16="http://schemas.microsoft.com/office/drawing/2014/main" id="{FFA50BB1-4708-19A0-8F9C-D628CE297730}"/>
              </a:ext>
            </a:extLst>
          </p:cNvPr>
          <p:cNvSpPr>
            <a:spLocks noGrp="1"/>
          </p:cNvSpPr>
          <p:nvPr>
            <p:ph type="body" sz="quarter" idx="17"/>
          </p:nvPr>
        </p:nvSpPr>
        <p:spPr>
          <a:xfrm>
            <a:off x="7878734" y="4657889"/>
            <a:ext cx="3611599" cy="766763"/>
          </a:xfrm>
        </p:spPr>
        <p:txBody>
          <a:bodyPr>
            <a:noAutofit/>
          </a:bodyPr>
          <a:lstStyle>
            <a:lvl1pPr marL="0" indent="0">
              <a:buNone/>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B07317C9-E4C9-4A87-AEF6-1A5D2C7EF9A1}"/>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243559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Lidt txt overskrift 1 tekstboks og 1 billed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97456B06-7785-CA9F-72C6-ADF18AD946A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10339"/>
            <a:ext cx="2560000" cy="1440000"/>
          </a:xfrm>
          <a:prstGeom prst="rect">
            <a:avLst/>
          </a:prstGeom>
        </p:spPr>
      </p:pic>
      <p:grpSp>
        <p:nvGrpSpPr>
          <p:cNvPr id="14" name="Gruppe 13">
            <a:extLst>
              <a:ext uri="{FF2B5EF4-FFF2-40B4-BE49-F238E27FC236}">
                <a16:creationId xmlns:a16="http://schemas.microsoft.com/office/drawing/2014/main" id="{EB64912C-9712-1362-A213-7B9DDF2B3F77}"/>
              </a:ext>
              <a:ext uri="{C183D7F6-B498-43B3-948B-1728B52AA6E4}">
                <adec:decorative xmlns:adec="http://schemas.microsoft.com/office/drawing/2017/decorative" val="1"/>
              </a:ext>
            </a:extLst>
          </p:cNvPr>
          <p:cNvGrpSpPr/>
          <p:nvPr userDrawn="1"/>
        </p:nvGrpSpPr>
        <p:grpSpPr>
          <a:xfrm>
            <a:off x="-2719137" y="4367464"/>
            <a:ext cx="3471229" cy="3854406"/>
            <a:chOff x="-2719137" y="4367463"/>
            <a:chExt cx="3471229" cy="3854404"/>
          </a:xfrm>
        </p:grpSpPr>
        <p:sp>
          <p:nvSpPr>
            <p:cNvPr id="12" name="Tekstfelt 11">
              <a:extLst>
                <a:ext uri="{FF2B5EF4-FFF2-40B4-BE49-F238E27FC236}">
                  <a16:creationId xmlns:a16="http://schemas.microsoft.com/office/drawing/2014/main" id="{FBFC2CDB-2298-F744-A320-6E6890CBBACF}"/>
                </a:ext>
              </a:extLst>
            </p:cNvPr>
            <p:cNvSpPr txBox="1"/>
            <p:nvPr userDrawn="1"/>
          </p:nvSpPr>
          <p:spPr>
            <a:xfrm>
              <a:off x="-2719137" y="4367463"/>
              <a:ext cx="2560000" cy="3031855"/>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Tekstfelt 12">
              <a:extLst>
                <a:ext uri="{FF2B5EF4-FFF2-40B4-BE49-F238E27FC236}">
                  <a16:creationId xmlns:a16="http://schemas.microsoft.com/office/drawing/2014/main" id="{76C360E1-FD82-169C-BABB-9E37CBC46FA3}"/>
                </a:ext>
              </a:extLst>
            </p:cNvPr>
            <p:cNvSpPr txBox="1"/>
            <p:nvPr userDrawn="1"/>
          </p:nvSpPr>
          <p:spPr>
            <a:xfrm>
              <a:off x="-2699562" y="7627602"/>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7" y="1273351"/>
            <a:ext cx="4684713" cy="1314156"/>
          </a:xfrm>
        </p:spPr>
        <p:txBody>
          <a:bodyPr anchor="t"/>
          <a:lstStyle/>
          <a:p>
            <a:r>
              <a:rPr lang="da-DK"/>
              <a:t>Klik for at redigere titeltypografien i masteren</a:t>
            </a:r>
            <a:endParaRPr lang="es-ES"/>
          </a:p>
        </p:txBody>
      </p:sp>
      <p:sp>
        <p:nvSpPr>
          <p:cNvPr id="6" name="Rektangel 5">
            <a:extLst>
              <a:ext uri="{FF2B5EF4-FFF2-40B4-BE49-F238E27FC236}">
                <a16:creationId xmlns:a16="http://schemas.microsoft.com/office/drawing/2014/main" id="{668874CD-2DDC-2D78-DE27-F81ECFBCC74F}"/>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pic>
        <p:nvPicPr>
          <p:cNvPr id="7" name="Grafik 6">
            <a:extLst>
              <a:ext uri="{FF2B5EF4-FFF2-40B4-BE49-F238E27FC236}">
                <a16:creationId xmlns:a16="http://schemas.microsoft.com/office/drawing/2014/main" id="{69616147-8398-2372-07A0-571ECB6FEA8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9" cy="337371"/>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2"/>
            <a:ext cx="4735515" cy="1531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 uri="{C183D7F6-B498-43B3-948B-1728B52AA6E4}">
                <adec:decorative xmlns:adec="http://schemas.microsoft.com/office/drawing/2017/decorative" val="0"/>
              </a:ext>
            </a:extLst>
          </p:cNvPr>
          <p:cNvSpPr>
            <a:spLocks noGrp="1"/>
          </p:cNvSpPr>
          <p:nvPr>
            <p:ph type="pic" sz="quarter" idx="15"/>
          </p:nvPr>
        </p:nvSpPr>
        <p:spPr>
          <a:xfrm>
            <a:off x="6094802" y="3429000"/>
            <a:ext cx="6096023" cy="3429000"/>
          </a:xfrm>
          <a:solidFill>
            <a:schemeClr val="bg2"/>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98694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Overskrift 2 tekstbokse og 1 billede">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7E172D73-6662-AACE-1C5D-454A6356AF9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12819"/>
            <a:ext cx="2560000" cy="1440000"/>
          </a:xfrm>
          <a:prstGeom prst="rect">
            <a:avLst/>
          </a:prstGeom>
        </p:spPr>
      </p:pic>
      <p:grpSp>
        <p:nvGrpSpPr>
          <p:cNvPr id="15" name="Gruppe 14">
            <a:extLst>
              <a:ext uri="{FF2B5EF4-FFF2-40B4-BE49-F238E27FC236}">
                <a16:creationId xmlns:a16="http://schemas.microsoft.com/office/drawing/2014/main" id="{EADD4DE5-C29D-7289-D25F-66CD3E0BF03E}"/>
              </a:ext>
              <a:ext uri="{C183D7F6-B498-43B3-948B-1728B52AA6E4}">
                <adec:decorative xmlns:adec="http://schemas.microsoft.com/office/drawing/2017/decorative" val="1"/>
              </a:ext>
            </a:extLst>
          </p:cNvPr>
          <p:cNvGrpSpPr/>
          <p:nvPr userDrawn="1"/>
        </p:nvGrpSpPr>
        <p:grpSpPr>
          <a:xfrm>
            <a:off x="-2719137" y="4367464"/>
            <a:ext cx="3471229" cy="3854406"/>
            <a:chOff x="-2719137" y="4367463"/>
            <a:chExt cx="3471229" cy="3854404"/>
          </a:xfrm>
        </p:grpSpPr>
        <p:sp>
          <p:nvSpPr>
            <p:cNvPr id="13" name="Tekstfelt 12">
              <a:extLst>
                <a:ext uri="{FF2B5EF4-FFF2-40B4-BE49-F238E27FC236}">
                  <a16:creationId xmlns:a16="http://schemas.microsoft.com/office/drawing/2014/main" id="{097DC424-DE26-D867-6383-E98D02EB9694}"/>
                </a:ext>
              </a:extLst>
            </p:cNvPr>
            <p:cNvSpPr txBox="1"/>
            <p:nvPr userDrawn="1"/>
          </p:nvSpPr>
          <p:spPr>
            <a:xfrm>
              <a:off x="-2719137" y="4367463"/>
              <a:ext cx="2560000" cy="3031855"/>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4" name="Tekstfelt 13">
              <a:extLst>
                <a:ext uri="{FF2B5EF4-FFF2-40B4-BE49-F238E27FC236}">
                  <a16:creationId xmlns:a16="http://schemas.microsoft.com/office/drawing/2014/main" id="{2B969498-9827-C447-A8FF-9B628EF8F109}"/>
                </a:ext>
              </a:extLst>
            </p:cNvPr>
            <p:cNvSpPr txBox="1"/>
            <p:nvPr userDrawn="1"/>
          </p:nvSpPr>
          <p:spPr>
            <a:xfrm>
              <a:off x="-2699562" y="7627602"/>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7" y="1273351"/>
            <a:ext cx="4684713" cy="1314156"/>
          </a:xfrm>
        </p:spPr>
        <p:txBody>
          <a:bodyPr anchor="t"/>
          <a:lstStyle/>
          <a:p>
            <a:r>
              <a:rPr lang="da-DK"/>
              <a:t>Klik for at redigere titeltypografien i masteren</a:t>
            </a:r>
            <a:endParaRPr lang="es-ES"/>
          </a:p>
        </p:txBody>
      </p:sp>
      <p:sp>
        <p:nvSpPr>
          <p:cNvPr id="11" name="Pladsholder til tekst 17">
            <a:extLst>
              <a:ext uri="{FF2B5EF4-FFF2-40B4-BE49-F238E27FC236}">
                <a16:creationId xmlns:a16="http://schemas.microsoft.com/office/drawing/2014/main" id="{39DDDC00-8E46-676C-BC9A-B380BE4B10D9}"/>
              </a:ext>
            </a:extLst>
          </p:cNvPr>
          <p:cNvSpPr>
            <a:spLocks noGrp="1"/>
          </p:cNvSpPr>
          <p:nvPr>
            <p:ph type="body" sz="quarter" idx="16"/>
          </p:nvPr>
        </p:nvSpPr>
        <p:spPr>
          <a:xfrm>
            <a:off x="701677" y="2895601"/>
            <a:ext cx="4684713" cy="3197225"/>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668874CD-2DDC-2D78-DE27-F81ECFBCC74F}"/>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pic>
        <p:nvPicPr>
          <p:cNvPr id="7" name="Grafik 6">
            <a:extLst>
              <a:ext uri="{FF2B5EF4-FFF2-40B4-BE49-F238E27FC236}">
                <a16:creationId xmlns:a16="http://schemas.microsoft.com/office/drawing/2014/main" id="{69616147-8398-2372-07A0-571ECB6FEA8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9" cy="337371"/>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2"/>
            <a:ext cx="4735512" cy="1531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799" y="3429000"/>
            <a:ext cx="6094800" cy="3429000"/>
          </a:xfrm>
          <a:solidFill>
            <a:schemeClr val="bg2"/>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313200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Overskrift 2 tekstbokse og 1 billed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DEB031EE-790E-CE29-B666-113FF3F9669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2" y="2722659"/>
            <a:ext cx="2560000" cy="1440000"/>
          </a:xfrm>
          <a:prstGeom prst="rect">
            <a:avLst/>
          </a:prstGeom>
        </p:spPr>
      </p:pic>
      <p:grpSp>
        <p:nvGrpSpPr>
          <p:cNvPr id="9" name="Gruppe 8">
            <a:extLst>
              <a:ext uri="{FF2B5EF4-FFF2-40B4-BE49-F238E27FC236}">
                <a16:creationId xmlns:a16="http://schemas.microsoft.com/office/drawing/2014/main" id="{E28ADBAB-18F6-7B46-EE72-6C3A2489CEDE}"/>
              </a:ext>
              <a:ext uri="{C183D7F6-B498-43B3-948B-1728B52AA6E4}">
                <adec:decorative xmlns:adec="http://schemas.microsoft.com/office/drawing/2017/decorative" val="1"/>
              </a:ext>
            </a:extLst>
          </p:cNvPr>
          <p:cNvGrpSpPr/>
          <p:nvPr userDrawn="1"/>
        </p:nvGrpSpPr>
        <p:grpSpPr>
          <a:xfrm>
            <a:off x="-2719137" y="4367464"/>
            <a:ext cx="3471229" cy="3854406"/>
            <a:chOff x="-2719137" y="4367463"/>
            <a:chExt cx="3471229" cy="3854404"/>
          </a:xfrm>
        </p:grpSpPr>
        <p:sp>
          <p:nvSpPr>
            <p:cNvPr id="13" name="Tekstfelt 12">
              <a:extLst>
                <a:ext uri="{FF2B5EF4-FFF2-40B4-BE49-F238E27FC236}">
                  <a16:creationId xmlns:a16="http://schemas.microsoft.com/office/drawing/2014/main" id="{148E9BC9-7765-A784-1D64-29E388093FAC}"/>
                </a:ext>
              </a:extLst>
            </p:cNvPr>
            <p:cNvSpPr txBox="1"/>
            <p:nvPr userDrawn="1"/>
          </p:nvSpPr>
          <p:spPr>
            <a:xfrm>
              <a:off x="-2719137" y="4367463"/>
              <a:ext cx="2560000" cy="3031855"/>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4" name="Tekstfelt 13">
              <a:extLst>
                <a:ext uri="{FF2B5EF4-FFF2-40B4-BE49-F238E27FC236}">
                  <a16:creationId xmlns:a16="http://schemas.microsoft.com/office/drawing/2014/main" id="{9CDD5E2C-8EA9-EE40-4AC5-E2BF7F1A4129}"/>
                </a:ext>
              </a:extLst>
            </p:cNvPr>
            <p:cNvSpPr txBox="1"/>
            <p:nvPr userDrawn="1"/>
          </p:nvSpPr>
          <p:spPr>
            <a:xfrm>
              <a:off x="-2699562" y="7627602"/>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7" y="1273351"/>
            <a:ext cx="4684713" cy="1314156"/>
          </a:xfrm>
        </p:spPr>
        <p:txBody>
          <a:bodyPr anchor="t"/>
          <a:lstStyle>
            <a:lvl1pPr>
              <a:defRPr>
                <a:solidFill>
                  <a:schemeClr val="bg1"/>
                </a:solidFill>
              </a:defRPr>
            </a:lvl1pPr>
          </a:lstStyle>
          <a:p>
            <a:r>
              <a:rPr lang="da-DK"/>
              <a:t>Klik for at redigere titeltypografien i masteren</a:t>
            </a:r>
            <a:endParaRPr lang="es-ES"/>
          </a:p>
        </p:txBody>
      </p:sp>
      <p:sp>
        <p:nvSpPr>
          <p:cNvPr id="5" name="Pladsholder til tekst 17">
            <a:extLst>
              <a:ext uri="{FF2B5EF4-FFF2-40B4-BE49-F238E27FC236}">
                <a16:creationId xmlns:a16="http://schemas.microsoft.com/office/drawing/2014/main" id="{29EA0F17-A844-AFBE-C8CF-BD26DDBB2160}"/>
              </a:ext>
            </a:extLst>
          </p:cNvPr>
          <p:cNvSpPr>
            <a:spLocks noGrp="1"/>
          </p:cNvSpPr>
          <p:nvPr>
            <p:ph type="body" sz="quarter" idx="16"/>
          </p:nvPr>
        </p:nvSpPr>
        <p:spPr>
          <a:xfrm>
            <a:off x="701677" y="2895601"/>
            <a:ext cx="4684713" cy="31972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668874CD-2DDC-2D78-DE27-F81ECFBCC74F}"/>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pic>
        <p:nvPicPr>
          <p:cNvPr id="7" name="Grafik 6">
            <a:extLst>
              <a:ext uri="{FF2B5EF4-FFF2-40B4-BE49-F238E27FC236}">
                <a16:creationId xmlns:a16="http://schemas.microsoft.com/office/drawing/2014/main" id="{69616147-8398-2372-07A0-571ECB6FEA8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9" cy="337371"/>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2"/>
            <a:ext cx="4735512" cy="1531937"/>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799" y="3429000"/>
            <a:ext cx="6094800" cy="3429000"/>
          </a:xfrm>
          <a:solidFill>
            <a:schemeClr val="bg2">
              <a:lumMod val="90000"/>
            </a:schemeClr>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388047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 lidt txt overskrift 1 tekstboks og 1 billede">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AE750A8-5109-91B8-418B-D15D807CEB5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5" y="2702259"/>
            <a:ext cx="2560000" cy="1440000"/>
          </a:xfrm>
          <a:prstGeom prst="rect">
            <a:avLst/>
          </a:prstGeom>
        </p:spPr>
      </p:pic>
      <p:grpSp>
        <p:nvGrpSpPr>
          <p:cNvPr id="6" name="Gruppe 5">
            <a:extLst>
              <a:ext uri="{FF2B5EF4-FFF2-40B4-BE49-F238E27FC236}">
                <a16:creationId xmlns:a16="http://schemas.microsoft.com/office/drawing/2014/main" id="{C124F20B-A22D-0847-BF73-A33FC402F139}"/>
              </a:ext>
              <a:ext uri="{C183D7F6-B498-43B3-948B-1728B52AA6E4}">
                <adec:decorative xmlns:adec="http://schemas.microsoft.com/office/drawing/2017/decorative" val="1"/>
              </a:ext>
            </a:extLst>
          </p:cNvPr>
          <p:cNvGrpSpPr/>
          <p:nvPr userDrawn="1"/>
        </p:nvGrpSpPr>
        <p:grpSpPr>
          <a:xfrm>
            <a:off x="-2719137" y="4367464"/>
            <a:ext cx="3471229" cy="3854406"/>
            <a:chOff x="-2719137" y="4367463"/>
            <a:chExt cx="3471229" cy="3854404"/>
          </a:xfrm>
        </p:grpSpPr>
        <p:sp>
          <p:nvSpPr>
            <p:cNvPr id="11" name="Tekstfelt 10">
              <a:extLst>
                <a:ext uri="{FF2B5EF4-FFF2-40B4-BE49-F238E27FC236}">
                  <a16:creationId xmlns:a16="http://schemas.microsoft.com/office/drawing/2014/main" id="{5FD8E140-23BA-6371-C776-A44BF4E9B9C9}"/>
                </a:ext>
              </a:extLst>
            </p:cNvPr>
            <p:cNvSpPr txBox="1"/>
            <p:nvPr userDrawn="1"/>
          </p:nvSpPr>
          <p:spPr>
            <a:xfrm>
              <a:off x="-2719137" y="4367463"/>
              <a:ext cx="2560000" cy="3031855"/>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ekstfelt 11">
              <a:extLst>
                <a:ext uri="{FF2B5EF4-FFF2-40B4-BE49-F238E27FC236}">
                  <a16:creationId xmlns:a16="http://schemas.microsoft.com/office/drawing/2014/main" id="{5E4DDF8A-2A33-34F8-88FF-4BD17E704095}"/>
                </a:ext>
              </a:extLst>
            </p:cNvPr>
            <p:cNvSpPr txBox="1"/>
            <p:nvPr userDrawn="1"/>
          </p:nvSpPr>
          <p:spPr>
            <a:xfrm>
              <a:off x="-2699562" y="7627602"/>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7" y="1273351"/>
            <a:ext cx="4684713" cy="1314156"/>
          </a:xfrm>
        </p:spPr>
        <p:txBody>
          <a:bodyPr anchor="t"/>
          <a:lstStyle>
            <a:lvl1pPr>
              <a:defRPr>
                <a:solidFill>
                  <a:schemeClr val="bg1"/>
                </a:solidFill>
              </a:defRPr>
            </a:lvl1pPr>
          </a:lstStyle>
          <a:p>
            <a:r>
              <a:rPr lang="da-DK" dirty="0"/>
              <a:t>Klik for at redigere titeltypografien i masteren</a:t>
            </a:r>
            <a:endParaRPr lang="es-ES" dirty="0"/>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9" name="Rektangel 8">
            <a:extLst>
              <a:ext uri="{FF2B5EF4-FFF2-40B4-BE49-F238E27FC236}">
                <a16:creationId xmlns:a16="http://schemas.microsoft.com/office/drawing/2014/main" id="{931D671C-1474-D703-4076-EF96F72486E1}"/>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pic>
        <p:nvPicPr>
          <p:cNvPr id="13" name="Grafik 12">
            <a:extLst>
              <a:ext uri="{FF2B5EF4-FFF2-40B4-BE49-F238E27FC236}">
                <a16:creationId xmlns:a16="http://schemas.microsoft.com/office/drawing/2014/main" id="{12905D35-D7A5-D5C7-A3C6-ACD65C5042AD}"/>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9" cy="337371"/>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2"/>
            <a:ext cx="4735515" cy="1531937"/>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799" y="3432000"/>
            <a:ext cx="6094800" cy="3429000"/>
          </a:xfrm>
          <a:solidFill>
            <a:schemeClr val="bg2">
              <a:lumMod val="90000"/>
            </a:schemeClr>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316351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illede og 2 tekstbokse">
    <p:spTree>
      <p:nvGrpSpPr>
        <p:cNvPr id="1" name=""/>
        <p:cNvGrpSpPr/>
        <p:nvPr/>
      </p:nvGrpSpPr>
      <p:grpSpPr>
        <a:xfrm>
          <a:off x="0" y="0"/>
          <a:ext cx="0" cy="0"/>
          <a:chOff x="0" y="0"/>
          <a:chExt cx="0" cy="0"/>
        </a:xfrm>
      </p:grpSpPr>
      <p:grpSp>
        <p:nvGrpSpPr>
          <p:cNvPr id="6" name="Gruppe 5">
            <a:extLst>
              <a:ext uri="{FF2B5EF4-FFF2-40B4-BE49-F238E27FC236}">
                <a16:creationId xmlns:a16="http://schemas.microsoft.com/office/drawing/2014/main" id="{9FBD02F1-67C4-0897-60A8-CAA4F0FE2267}"/>
              </a:ext>
              <a:ext uri="{C183D7F6-B498-43B3-948B-1728B52AA6E4}">
                <adec:decorative xmlns:adec="http://schemas.microsoft.com/office/drawing/2017/decorative" val="1"/>
              </a:ext>
            </a:extLst>
          </p:cNvPr>
          <p:cNvGrpSpPr/>
          <p:nvPr userDrawn="1"/>
        </p:nvGrpSpPr>
        <p:grpSpPr>
          <a:xfrm>
            <a:off x="-1838314" y="-38102"/>
            <a:ext cx="1721355" cy="2467796"/>
            <a:chOff x="-1838313" y="-38102"/>
            <a:chExt cx="1721354" cy="2467796"/>
          </a:xfrm>
        </p:grpSpPr>
        <p:grpSp>
          <p:nvGrpSpPr>
            <p:cNvPr id="23" name="Gruppe 22">
              <a:extLst>
                <a:ext uri="{FF2B5EF4-FFF2-40B4-BE49-F238E27FC236}">
                  <a16:creationId xmlns:a16="http://schemas.microsoft.com/office/drawing/2014/main" id="{92605177-68D0-0154-C343-B8C79746DC0E}"/>
                </a:ext>
              </a:extLst>
            </p:cNvPr>
            <p:cNvGrpSpPr/>
            <p:nvPr userDrawn="1"/>
          </p:nvGrpSpPr>
          <p:grpSpPr>
            <a:xfrm>
              <a:off x="-1838312" y="-38102"/>
              <a:ext cx="1721353" cy="2467796"/>
              <a:chOff x="-1838312" y="-9527"/>
              <a:chExt cx="1721353" cy="2467796"/>
            </a:xfrm>
          </p:grpSpPr>
          <p:grpSp>
            <p:nvGrpSpPr>
              <p:cNvPr id="27" name="Gruppe 26">
                <a:extLst>
                  <a:ext uri="{FF2B5EF4-FFF2-40B4-BE49-F238E27FC236}">
                    <a16:creationId xmlns:a16="http://schemas.microsoft.com/office/drawing/2014/main" id="{4722888E-2AE7-9651-FF9F-BB5504D132EF}"/>
                  </a:ext>
                </a:extLst>
              </p:cNvPr>
              <p:cNvGrpSpPr/>
              <p:nvPr userDrawn="1"/>
            </p:nvGrpSpPr>
            <p:grpSpPr>
              <a:xfrm>
                <a:off x="-1838312" y="566838"/>
                <a:ext cx="1686995" cy="1891431"/>
                <a:chOff x="-2407803" y="1483724"/>
                <a:chExt cx="1686995" cy="1891431"/>
              </a:xfrm>
            </p:grpSpPr>
            <p:sp>
              <p:nvSpPr>
                <p:cNvPr id="29" name="Rektangel 28">
                  <a:extLst>
                    <a:ext uri="{FF2B5EF4-FFF2-40B4-BE49-F238E27FC236}">
                      <a16:creationId xmlns:a16="http://schemas.microsoft.com/office/drawing/2014/main" id="{6D40063F-C681-7B89-5AD3-FA5BF75F58B1}"/>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nvGrpSpPr>
                <p:cNvPr id="30" name="Gruppe 29">
                  <a:extLst>
                    <a:ext uri="{FF2B5EF4-FFF2-40B4-BE49-F238E27FC236}">
                      <a16:creationId xmlns:a16="http://schemas.microsoft.com/office/drawing/2014/main" id="{1C413BBA-020B-1282-C1B7-EB1D15963BDD}"/>
                    </a:ext>
                  </a:extLst>
                </p:cNvPr>
                <p:cNvGrpSpPr/>
                <p:nvPr userDrawn="1"/>
              </p:nvGrpSpPr>
              <p:grpSpPr>
                <a:xfrm>
                  <a:off x="-2329929" y="1577145"/>
                  <a:ext cx="1531247" cy="737710"/>
                  <a:chOff x="-2855495" y="1483725"/>
                  <a:chExt cx="1531247" cy="737710"/>
                </a:xfrm>
              </p:grpSpPr>
              <p:sp>
                <p:nvSpPr>
                  <p:cNvPr id="35" name="Rektangel 34">
                    <a:extLst>
                      <a:ext uri="{FF2B5EF4-FFF2-40B4-BE49-F238E27FC236}">
                        <a16:creationId xmlns:a16="http://schemas.microsoft.com/office/drawing/2014/main" id="{4EB5E555-0A4C-11D1-F21F-A0733F77F2B4}"/>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6" name="Rektangel 35">
                    <a:extLst>
                      <a:ext uri="{FF2B5EF4-FFF2-40B4-BE49-F238E27FC236}">
                        <a16:creationId xmlns:a16="http://schemas.microsoft.com/office/drawing/2014/main" id="{4B05F6DA-71A6-658B-BA34-FA97368713E2}"/>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7" name="Rektangel 36">
                    <a:extLst>
                      <a:ext uri="{FF2B5EF4-FFF2-40B4-BE49-F238E27FC236}">
                        <a16:creationId xmlns:a16="http://schemas.microsoft.com/office/drawing/2014/main" id="{DDC80255-FFAB-4982-5D4D-7E12BC537D3F}"/>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nvGrpSpPr>
                <p:cNvPr id="31" name="Gruppe 30">
                  <a:extLst>
                    <a:ext uri="{FF2B5EF4-FFF2-40B4-BE49-F238E27FC236}">
                      <a16:creationId xmlns:a16="http://schemas.microsoft.com/office/drawing/2014/main" id="{858A789E-6E82-4D85-7758-3AB99D0D50AD}"/>
                    </a:ext>
                  </a:extLst>
                </p:cNvPr>
                <p:cNvGrpSpPr/>
                <p:nvPr userDrawn="1"/>
              </p:nvGrpSpPr>
              <p:grpSpPr>
                <a:xfrm>
                  <a:off x="-2329929" y="2483522"/>
                  <a:ext cx="1531247" cy="737710"/>
                  <a:chOff x="-2879557" y="2390102"/>
                  <a:chExt cx="1531247" cy="737710"/>
                </a:xfrm>
              </p:grpSpPr>
              <p:sp>
                <p:nvSpPr>
                  <p:cNvPr id="32" name="Rektangel 31">
                    <a:extLst>
                      <a:ext uri="{FF2B5EF4-FFF2-40B4-BE49-F238E27FC236}">
                        <a16:creationId xmlns:a16="http://schemas.microsoft.com/office/drawing/2014/main" id="{7ED2D1BA-A406-ABAB-6AA6-1607634C17F4}"/>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3" name="Rektangel 32">
                    <a:extLst>
                      <a:ext uri="{FF2B5EF4-FFF2-40B4-BE49-F238E27FC236}">
                        <a16:creationId xmlns:a16="http://schemas.microsoft.com/office/drawing/2014/main" id="{2E0C995D-8F08-24B7-47DB-F22A8E5E4ECA}"/>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4" name="Rektangel 33">
                    <a:extLst>
                      <a:ext uri="{FF2B5EF4-FFF2-40B4-BE49-F238E27FC236}">
                        <a16:creationId xmlns:a16="http://schemas.microsoft.com/office/drawing/2014/main" id="{3B29E325-0DE9-E3C0-D758-F06520EA2EE0}"/>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sp>
            <p:nvSpPr>
              <p:cNvPr id="28" name="Tekstfelt 27">
                <a:extLst>
                  <a:ext uri="{FF2B5EF4-FFF2-40B4-BE49-F238E27FC236}">
                    <a16:creationId xmlns:a16="http://schemas.microsoft.com/office/drawing/2014/main" id="{C8D46028-73E2-AECF-1472-5CE6E9A983AD}"/>
                  </a:ext>
                </a:extLst>
              </p:cNvPr>
              <p:cNvSpPr txBox="1"/>
              <p:nvPr userDrawn="1"/>
            </p:nvSpPr>
            <p:spPr>
              <a:xfrm>
                <a:off x="-1803953" y="-9527"/>
                <a:ext cx="1686994"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5" name="Rektangel 24">
              <a:extLst>
                <a:ext uri="{FF2B5EF4-FFF2-40B4-BE49-F238E27FC236}">
                  <a16:creationId xmlns:a16="http://schemas.microsoft.com/office/drawing/2014/main" id="{CAFB7C5F-4A90-55C4-7267-16046EF7EC2F}"/>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6" name="Rektangel 25">
              <a:extLst>
                <a:ext uri="{FF2B5EF4-FFF2-40B4-BE49-F238E27FC236}">
                  <a16:creationId xmlns:a16="http://schemas.microsoft.com/office/drawing/2014/main" id="{406ED3C5-4FF1-A62D-763E-80B42E133D88}"/>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pic>
        <p:nvPicPr>
          <p:cNvPr id="7" name="Billede 6">
            <a:extLst>
              <a:ext uri="{FF2B5EF4-FFF2-40B4-BE49-F238E27FC236}">
                <a16:creationId xmlns:a16="http://schemas.microsoft.com/office/drawing/2014/main" id="{7B997986-483C-E2FC-36B6-FCB710DD2BD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09000"/>
            <a:ext cx="2560000" cy="1440000"/>
          </a:xfrm>
          <a:prstGeom prst="rect">
            <a:avLst/>
          </a:prstGeom>
        </p:spPr>
      </p:pic>
      <p:sp>
        <p:nvSpPr>
          <p:cNvPr id="24" name="Tekstfelt 23">
            <a:extLst>
              <a:ext uri="{FF2B5EF4-FFF2-40B4-BE49-F238E27FC236}">
                <a16:creationId xmlns:a16="http://schemas.microsoft.com/office/drawing/2014/main" id="{BD332B74-DEC1-1C52-F698-40B76C6F49DD}"/>
              </a:ext>
              <a:ext uri="{C183D7F6-B498-43B3-948B-1728B52AA6E4}">
                <adec:decorative xmlns:adec="http://schemas.microsoft.com/office/drawing/2017/decorative" val="1"/>
              </a:ext>
            </a:extLst>
          </p:cNvPr>
          <p:cNvSpPr txBox="1"/>
          <p:nvPr userDrawn="1"/>
        </p:nvSpPr>
        <p:spPr>
          <a:xfrm>
            <a:off x="-2719137" y="4367464"/>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5" name="Rektangel 4">
            <a:extLst>
              <a:ext uri="{FF2B5EF4-FFF2-40B4-BE49-F238E27FC236}">
                <a16:creationId xmlns:a16="http://schemas.microsoft.com/office/drawing/2014/main" id="{2D21E0DF-E442-E8F7-81A8-2D006A84E3D2}"/>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 name="Titel 1">
            <a:extLst>
              <a:ext uri="{FF2B5EF4-FFF2-40B4-BE49-F238E27FC236}">
                <a16:creationId xmlns:a16="http://schemas.microsoft.com/office/drawing/2014/main" id="{8B33295C-A521-48CE-EF22-C464B0F2DA7F}"/>
              </a:ext>
            </a:extLst>
          </p:cNvPr>
          <p:cNvSpPr>
            <a:spLocks noGrp="1"/>
          </p:cNvSpPr>
          <p:nvPr>
            <p:ph type="title"/>
          </p:nvPr>
        </p:nvSpPr>
        <p:spPr>
          <a:xfrm>
            <a:off x="701677" y="917025"/>
            <a:ext cx="4684713" cy="1418673"/>
          </a:xfrm>
        </p:spPr>
        <p:txBody>
          <a:bodyPr anchor="t"/>
          <a:lstStyle>
            <a:lvl1pPr>
              <a:defRPr>
                <a:solidFill>
                  <a:schemeClr val="tx2"/>
                </a:solidFill>
              </a:defRPr>
            </a:lvl1pPr>
          </a:lstStyle>
          <a:p>
            <a:r>
              <a:rPr lang="da-DK" dirty="0"/>
              <a:t>Klik for at redigere titeltypografien i masteren</a:t>
            </a:r>
          </a:p>
        </p:txBody>
      </p:sp>
      <p:sp>
        <p:nvSpPr>
          <p:cNvPr id="18" name="Pladsholder til tekst 17">
            <a:extLst>
              <a:ext uri="{FF2B5EF4-FFF2-40B4-BE49-F238E27FC236}">
                <a16:creationId xmlns:a16="http://schemas.microsoft.com/office/drawing/2014/main" id="{6E793180-F9E7-EECE-63C8-5EE761FC1C81}"/>
              </a:ext>
            </a:extLst>
          </p:cNvPr>
          <p:cNvSpPr>
            <a:spLocks noGrp="1"/>
          </p:cNvSpPr>
          <p:nvPr>
            <p:ph type="body" sz="quarter" idx="13"/>
          </p:nvPr>
        </p:nvSpPr>
        <p:spPr>
          <a:xfrm>
            <a:off x="701677" y="2703446"/>
            <a:ext cx="4684713" cy="338938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070E3EFD-4F2B-A779-3662-167C19E66640}"/>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a:p>
        </p:txBody>
      </p:sp>
      <p:sp>
        <p:nvSpPr>
          <p:cNvPr id="14" name="Pladsholder til billede 13">
            <a:extLst>
              <a:ext uri="{FF2B5EF4-FFF2-40B4-BE49-F238E27FC236}">
                <a16:creationId xmlns:a16="http://schemas.microsoft.com/office/drawing/2014/main" id="{389AD5F4-6E24-7FA9-7F1A-A6BAE5A94430}"/>
              </a:ext>
            </a:extLst>
          </p:cNvPr>
          <p:cNvSpPr>
            <a:spLocks noGrp="1"/>
          </p:cNvSpPr>
          <p:nvPr>
            <p:ph type="pic" sz="quarter" idx="12"/>
          </p:nvPr>
        </p:nvSpPr>
        <p:spPr>
          <a:xfrm>
            <a:off x="6094800" y="0"/>
            <a:ext cx="6096000" cy="3429000"/>
          </a:xfrm>
          <a:custGeom>
            <a:avLst/>
            <a:gdLst>
              <a:gd name="connsiteX0" fmla="*/ 5040750 w 6096000"/>
              <a:gd name="connsiteY0" fmla="*/ 558817 h 3429000"/>
              <a:gd name="connsiteX1" fmla="*/ 4934213 w 6096000"/>
              <a:gd name="connsiteY1" fmla="*/ 721029 h 3429000"/>
              <a:gd name="connsiteX2" fmla="*/ 5052823 w 6096000"/>
              <a:gd name="connsiteY2" fmla="*/ 895708 h 3429000"/>
              <a:gd name="connsiteX3" fmla="*/ 5154463 w 6096000"/>
              <a:gd name="connsiteY3" fmla="*/ 895708 h 3429000"/>
              <a:gd name="connsiteX4" fmla="*/ 5031331 w 6096000"/>
              <a:gd name="connsiteY4" fmla="*/ 718306 h 3429000"/>
              <a:gd name="connsiteX5" fmla="*/ 5136224 w 6096000"/>
              <a:gd name="connsiteY5" fmla="*/ 558817 h 3429000"/>
              <a:gd name="connsiteX6" fmla="*/ 4835537 w 6096000"/>
              <a:gd name="connsiteY6" fmla="*/ 558817 h 3429000"/>
              <a:gd name="connsiteX7" fmla="*/ 4835537 w 6096000"/>
              <a:gd name="connsiteY7" fmla="*/ 895690 h 3429000"/>
              <a:gd name="connsiteX8" fmla="*/ 4925103 w 6096000"/>
              <a:gd name="connsiteY8" fmla="*/ 895690 h 3429000"/>
              <a:gd name="connsiteX9" fmla="*/ 4925103 w 6096000"/>
              <a:gd name="connsiteY9" fmla="*/ 558817 h 3429000"/>
              <a:gd name="connsiteX10" fmla="*/ 5162495 w 6096000"/>
              <a:gd name="connsiteY10" fmla="*/ 558817 h 3429000"/>
              <a:gd name="connsiteX11" fmla="*/ 5162495 w 6096000"/>
              <a:gd name="connsiteY11" fmla="*/ 895708 h 3429000"/>
              <a:gd name="connsiteX12" fmla="*/ 5355104 w 6096000"/>
              <a:gd name="connsiteY12" fmla="*/ 895708 h 3429000"/>
              <a:gd name="connsiteX13" fmla="*/ 5399836 w 6096000"/>
              <a:gd name="connsiteY13" fmla="*/ 829929 h 3429000"/>
              <a:gd name="connsiteX14" fmla="*/ 5252061 w 6096000"/>
              <a:gd name="connsiteY14" fmla="*/ 829929 h 3429000"/>
              <a:gd name="connsiteX15" fmla="*/ 5252061 w 6096000"/>
              <a:gd name="connsiteY15" fmla="*/ 558817 h 3429000"/>
              <a:gd name="connsiteX16" fmla="*/ 0 w 6096000"/>
              <a:gd name="connsiteY16" fmla="*/ 0 h 3429000"/>
              <a:gd name="connsiteX17" fmla="*/ 6096000 w 6096000"/>
              <a:gd name="connsiteY17" fmla="*/ 0 h 3429000"/>
              <a:gd name="connsiteX18" fmla="*/ 6096000 w 6096000"/>
              <a:gd name="connsiteY18" fmla="*/ 3429000 h 3429000"/>
              <a:gd name="connsiteX19" fmla="*/ 0 w 6096000"/>
              <a:gd name="connsiteY1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3429000">
                <a:moveTo>
                  <a:pt x="5040750" y="558817"/>
                </a:moveTo>
                <a:lnTo>
                  <a:pt x="4934213" y="721029"/>
                </a:lnTo>
                <a:lnTo>
                  <a:pt x="5052823" y="895708"/>
                </a:lnTo>
                <a:lnTo>
                  <a:pt x="5154463" y="895708"/>
                </a:lnTo>
                <a:lnTo>
                  <a:pt x="5031331" y="718306"/>
                </a:lnTo>
                <a:lnTo>
                  <a:pt x="5136224" y="558817"/>
                </a:lnTo>
                <a:close/>
                <a:moveTo>
                  <a:pt x="4835537" y="558817"/>
                </a:moveTo>
                <a:lnTo>
                  <a:pt x="4835537" y="895690"/>
                </a:lnTo>
                <a:lnTo>
                  <a:pt x="4925103" y="895690"/>
                </a:lnTo>
                <a:lnTo>
                  <a:pt x="4925103" y="558817"/>
                </a:lnTo>
                <a:close/>
                <a:moveTo>
                  <a:pt x="5162495" y="558817"/>
                </a:moveTo>
                <a:lnTo>
                  <a:pt x="5162495" y="895708"/>
                </a:lnTo>
                <a:lnTo>
                  <a:pt x="5355104" y="895708"/>
                </a:lnTo>
                <a:lnTo>
                  <a:pt x="5399836" y="829929"/>
                </a:lnTo>
                <a:lnTo>
                  <a:pt x="5252061" y="829929"/>
                </a:lnTo>
                <a:lnTo>
                  <a:pt x="5252061" y="558817"/>
                </a:lnTo>
                <a:close/>
                <a:moveTo>
                  <a:pt x="0" y="0"/>
                </a:moveTo>
                <a:lnTo>
                  <a:pt x="6096000" y="0"/>
                </a:lnTo>
                <a:lnTo>
                  <a:pt x="6096000" y="3429000"/>
                </a:lnTo>
                <a:lnTo>
                  <a:pt x="0" y="3429000"/>
                </a:lnTo>
                <a:close/>
              </a:path>
            </a:pathLst>
          </a:custGeom>
          <a:solidFill>
            <a:schemeClr val="bg2"/>
          </a:solidFill>
        </p:spPr>
        <p:txBody>
          <a:bodyPr wrap="square">
            <a:noAutofit/>
          </a:bodyPr>
          <a:lstStyle/>
          <a:p>
            <a:endParaRPr lang="da-DK"/>
          </a:p>
        </p:txBody>
      </p:sp>
      <p:sp>
        <p:nvSpPr>
          <p:cNvPr id="19" name="Pladsholder til tekst 17">
            <a:extLst>
              <a:ext uri="{FF2B5EF4-FFF2-40B4-BE49-F238E27FC236}">
                <a16:creationId xmlns:a16="http://schemas.microsoft.com/office/drawing/2014/main" id="{FEB91AFF-1725-F9E7-C74E-3652AA7F0B45}"/>
              </a:ext>
            </a:extLst>
          </p:cNvPr>
          <p:cNvSpPr>
            <a:spLocks noGrp="1"/>
          </p:cNvSpPr>
          <p:nvPr>
            <p:ph type="body" sz="quarter" idx="14"/>
          </p:nvPr>
        </p:nvSpPr>
        <p:spPr>
          <a:xfrm>
            <a:off x="6761163" y="4075087"/>
            <a:ext cx="4735515" cy="2017739"/>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FE238026-13E4-BC71-AB4B-AB48AD0D3C70}"/>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332821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 tekstbokse til ikoner og et bille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DB9B64FC-630F-8F98-1C03-A0C3C62658B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3" y="2709000"/>
            <a:ext cx="2560000" cy="1440000"/>
          </a:xfrm>
          <a:prstGeom prst="rect">
            <a:avLst/>
          </a:prstGeom>
        </p:spPr>
      </p:pic>
      <p:grpSp>
        <p:nvGrpSpPr>
          <p:cNvPr id="5" name="Gruppe 4">
            <a:extLst>
              <a:ext uri="{FF2B5EF4-FFF2-40B4-BE49-F238E27FC236}">
                <a16:creationId xmlns:a16="http://schemas.microsoft.com/office/drawing/2014/main" id="{36FFAEB5-C425-5956-85A0-6F3DF142531E}"/>
              </a:ext>
              <a:ext uri="{C183D7F6-B498-43B3-948B-1728B52AA6E4}">
                <adec:decorative xmlns:adec="http://schemas.microsoft.com/office/drawing/2017/decorative" val="1"/>
              </a:ext>
            </a:extLst>
          </p:cNvPr>
          <p:cNvGrpSpPr/>
          <p:nvPr userDrawn="1"/>
        </p:nvGrpSpPr>
        <p:grpSpPr>
          <a:xfrm>
            <a:off x="-2719137" y="4367464"/>
            <a:ext cx="3471229" cy="3854406"/>
            <a:chOff x="-2719137" y="4367463"/>
            <a:chExt cx="3471229" cy="3854404"/>
          </a:xfrm>
        </p:grpSpPr>
        <p:sp>
          <p:nvSpPr>
            <p:cNvPr id="15" name="Tekstfelt 14">
              <a:extLst>
                <a:ext uri="{FF2B5EF4-FFF2-40B4-BE49-F238E27FC236}">
                  <a16:creationId xmlns:a16="http://schemas.microsoft.com/office/drawing/2014/main" id="{CB3608D1-4B3C-C15F-40EA-8A10B00F4967}"/>
                </a:ext>
              </a:extLst>
            </p:cNvPr>
            <p:cNvSpPr txBox="1"/>
            <p:nvPr userDrawn="1"/>
          </p:nvSpPr>
          <p:spPr>
            <a:xfrm>
              <a:off x="-2719137" y="4367463"/>
              <a:ext cx="2560000" cy="3031855"/>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6" name="Tekstfelt 15">
              <a:extLst>
                <a:ext uri="{FF2B5EF4-FFF2-40B4-BE49-F238E27FC236}">
                  <a16:creationId xmlns:a16="http://schemas.microsoft.com/office/drawing/2014/main" id="{3A4DAF2F-8C48-CE30-A1CE-4FB1DCE594DC}"/>
                </a:ext>
              </a:extLst>
            </p:cNvPr>
            <p:cNvSpPr txBox="1"/>
            <p:nvPr userDrawn="1"/>
          </p:nvSpPr>
          <p:spPr>
            <a:xfrm>
              <a:off x="-2699562" y="7627602"/>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586A600E-1294-4177-49BE-2F3F58CC6973}"/>
              </a:ext>
            </a:extLst>
          </p:cNvPr>
          <p:cNvSpPr>
            <a:spLocks noGrp="1"/>
          </p:cNvSpPr>
          <p:nvPr>
            <p:ph type="title"/>
          </p:nvPr>
        </p:nvSpPr>
        <p:spPr>
          <a:xfrm>
            <a:off x="701677" y="908050"/>
            <a:ext cx="4687887" cy="1002639"/>
          </a:xfrm>
        </p:spPr>
        <p:txBody>
          <a:bodyPr anchor="t"/>
          <a:lstStyle>
            <a:lvl1pPr>
              <a:defRPr>
                <a:solidFill>
                  <a:schemeClr val="bg1"/>
                </a:solidFill>
              </a:defRPr>
            </a:lvl1pPr>
          </a:lstStyle>
          <a:p>
            <a:r>
              <a:rPr lang="da-DK" dirty="0"/>
              <a:t>Klik for at redigere titeltypografien i masteren</a:t>
            </a:r>
          </a:p>
        </p:txBody>
      </p:sp>
      <p:sp>
        <p:nvSpPr>
          <p:cNvPr id="12" name="Pladsholder til tekst 12">
            <a:extLst>
              <a:ext uri="{FF2B5EF4-FFF2-40B4-BE49-F238E27FC236}">
                <a16:creationId xmlns:a16="http://schemas.microsoft.com/office/drawing/2014/main" id="{23051AE5-CCD9-B7BC-B37C-44C7A68111F6}"/>
              </a:ext>
            </a:extLst>
          </p:cNvPr>
          <p:cNvSpPr>
            <a:spLocks noGrp="1"/>
          </p:cNvSpPr>
          <p:nvPr>
            <p:ph type="body" sz="quarter" idx="15"/>
          </p:nvPr>
        </p:nvSpPr>
        <p:spPr>
          <a:xfrm>
            <a:off x="1600201" y="2465495"/>
            <a:ext cx="3789363"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C959361F-1DB0-265F-9AFF-8BE4CB9A9C2C}"/>
              </a:ext>
            </a:extLst>
          </p:cNvPr>
          <p:cNvSpPr>
            <a:spLocks noGrp="1"/>
          </p:cNvSpPr>
          <p:nvPr>
            <p:ph type="body" sz="quarter" idx="16"/>
          </p:nvPr>
        </p:nvSpPr>
        <p:spPr>
          <a:xfrm>
            <a:off x="1600201" y="3533179"/>
            <a:ext cx="3789363"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A70ACFD8-AE17-BDA0-732A-E912EF7FE30E}"/>
              </a:ext>
            </a:extLst>
          </p:cNvPr>
          <p:cNvSpPr>
            <a:spLocks noGrp="1"/>
          </p:cNvSpPr>
          <p:nvPr>
            <p:ph type="body" sz="quarter" idx="17"/>
          </p:nvPr>
        </p:nvSpPr>
        <p:spPr>
          <a:xfrm>
            <a:off x="1600201" y="4600863"/>
            <a:ext cx="3789363"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4" name="Pladsholder til slidenummer 3">
            <a:extLst>
              <a:ext uri="{FF2B5EF4-FFF2-40B4-BE49-F238E27FC236}">
                <a16:creationId xmlns:a16="http://schemas.microsoft.com/office/drawing/2014/main" id="{3F7249DB-F879-AADB-5735-CFEF5AB2EEA7}"/>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17AF05B9-F072-E431-69C9-8C7BB549B457}"/>
              </a:ext>
              <a:ext uri="{C183D7F6-B498-43B3-948B-1728B52AA6E4}">
                <adec:decorative xmlns:adec="http://schemas.microsoft.com/office/drawing/2017/decorative" val="1"/>
              </a:ext>
            </a:extLst>
          </p:cNvPr>
          <p:cNvSpPr>
            <a:spLocks/>
          </p:cNvSpPr>
          <p:nvPr userDrawn="1"/>
        </p:nvSpPr>
        <p:spPr>
          <a:xfrm>
            <a:off x="60960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pic>
        <p:nvPicPr>
          <p:cNvPr id="10" name="Grafik 9">
            <a:extLst>
              <a:ext uri="{FF2B5EF4-FFF2-40B4-BE49-F238E27FC236}">
                <a16:creationId xmlns:a16="http://schemas.microsoft.com/office/drawing/2014/main" id="{B3BD5E7A-A023-6348-8D92-E7238AC6599E}"/>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9" cy="337371"/>
          </a:xfrm>
          <a:prstGeom prst="rect">
            <a:avLst/>
          </a:prstGeom>
        </p:spPr>
      </p:pic>
      <p:sp>
        <p:nvSpPr>
          <p:cNvPr id="9" name="Pladsholder til tekst 8">
            <a:extLst>
              <a:ext uri="{FF2B5EF4-FFF2-40B4-BE49-F238E27FC236}">
                <a16:creationId xmlns:a16="http://schemas.microsoft.com/office/drawing/2014/main" id="{4AA6F53B-B6FE-88DF-12F8-DA9E536A4AAF}"/>
              </a:ext>
            </a:extLst>
          </p:cNvPr>
          <p:cNvSpPr>
            <a:spLocks noGrp="1"/>
          </p:cNvSpPr>
          <p:nvPr>
            <p:ph type="body" sz="quarter" idx="13"/>
          </p:nvPr>
        </p:nvSpPr>
        <p:spPr>
          <a:xfrm>
            <a:off x="6761163" y="1257301"/>
            <a:ext cx="4729163" cy="1661361"/>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7" name="Pladsholder til billede 10">
            <a:extLst>
              <a:ext uri="{FF2B5EF4-FFF2-40B4-BE49-F238E27FC236}">
                <a16:creationId xmlns:a16="http://schemas.microsoft.com/office/drawing/2014/main" id="{4D751C8A-DBD7-C9C5-0E67-66A2A695CB25}"/>
              </a:ext>
            </a:extLst>
          </p:cNvPr>
          <p:cNvSpPr>
            <a:spLocks noGrp="1"/>
          </p:cNvSpPr>
          <p:nvPr>
            <p:ph type="pic" sz="quarter" idx="12"/>
          </p:nvPr>
        </p:nvSpPr>
        <p:spPr>
          <a:xfrm>
            <a:off x="6096000" y="3429001"/>
            <a:ext cx="6096000" cy="3429000"/>
          </a:xfrm>
          <a:solidFill>
            <a:schemeClr val="bg2"/>
          </a:solidFill>
        </p:spPr>
        <p:txBody>
          <a:bodyPr/>
          <a:lstStyle/>
          <a:p>
            <a:endParaRPr lang="da-DK"/>
          </a:p>
        </p:txBody>
      </p:sp>
      <p:sp>
        <p:nvSpPr>
          <p:cNvPr id="3" name="Pladsholder til sidefod 2">
            <a:extLst>
              <a:ext uri="{FF2B5EF4-FFF2-40B4-BE49-F238E27FC236}">
                <a16:creationId xmlns:a16="http://schemas.microsoft.com/office/drawing/2014/main" id="{4EC61DF4-5CAA-43A3-A4BD-058AFD93FAB8}"/>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150397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Overskrift 2 tekstbokse og 1 billed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DEB031EE-790E-CE29-B666-113FF3F9669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2" y="2722659"/>
            <a:ext cx="2560000" cy="1440000"/>
          </a:xfrm>
          <a:prstGeom prst="rect">
            <a:avLst/>
          </a:prstGeom>
        </p:spPr>
      </p:pic>
      <p:grpSp>
        <p:nvGrpSpPr>
          <p:cNvPr id="9" name="Gruppe 8">
            <a:extLst>
              <a:ext uri="{FF2B5EF4-FFF2-40B4-BE49-F238E27FC236}">
                <a16:creationId xmlns:a16="http://schemas.microsoft.com/office/drawing/2014/main" id="{E28ADBAB-18F6-7B46-EE72-6C3A2489CEDE}"/>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3" name="Tekstfelt 12">
              <a:extLst>
                <a:ext uri="{FF2B5EF4-FFF2-40B4-BE49-F238E27FC236}">
                  <a16:creationId xmlns:a16="http://schemas.microsoft.com/office/drawing/2014/main" id="{148E9BC9-7765-A784-1D64-29E388093FAC}"/>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4" name="Tekstfelt 13">
              <a:extLst>
                <a:ext uri="{FF2B5EF4-FFF2-40B4-BE49-F238E27FC236}">
                  <a16:creationId xmlns:a16="http://schemas.microsoft.com/office/drawing/2014/main" id="{9CDD5E2C-8EA9-EE40-4AC5-E2BF7F1A4129}"/>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lvl1pPr>
              <a:defRPr>
                <a:solidFill>
                  <a:schemeClr val="bg1"/>
                </a:solidFill>
              </a:defRPr>
            </a:lvl1pPr>
          </a:lstStyle>
          <a:p>
            <a:r>
              <a:rPr lang="da-DK"/>
              <a:t>Klik for at redigere titeltypografien i masteren</a:t>
            </a:r>
            <a:endParaRPr lang="es-ES"/>
          </a:p>
        </p:txBody>
      </p:sp>
      <p:sp>
        <p:nvSpPr>
          <p:cNvPr id="5" name="Pladsholder til tekst 17">
            <a:extLst>
              <a:ext uri="{FF2B5EF4-FFF2-40B4-BE49-F238E27FC236}">
                <a16:creationId xmlns:a16="http://schemas.microsoft.com/office/drawing/2014/main" id="{29EA0F17-A844-AFBE-C8CF-BD26DDBB2160}"/>
              </a:ext>
            </a:extLst>
          </p:cNvPr>
          <p:cNvSpPr>
            <a:spLocks noGrp="1"/>
          </p:cNvSpPr>
          <p:nvPr>
            <p:ph type="body" sz="quarter" idx="16"/>
          </p:nvPr>
        </p:nvSpPr>
        <p:spPr>
          <a:xfrm>
            <a:off x="701675" y="2895600"/>
            <a:ext cx="4684713" cy="31972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668874CD-2DDC-2D78-DE27-F81ECFBCC74F}"/>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Grafik 6">
            <a:extLst>
              <a:ext uri="{FF2B5EF4-FFF2-40B4-BE49-F238E27FC236}">
                <a16:creationId xmlns:a16="http://schemas.microsoft.com/office/drawing/2014/main" id="{69616147-8398-2372-07A0-571ECB6FEA8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2" cy="1531937"/>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799" y="3429000"/>
            <a:ext cx="6094800" cy="3429000"/>
          </a:xfrm>
          <a:solidFill>
            <a:schemeClr val="bg2">
              <a:lumMod val="90000"/>
            </a:schemeClr>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202764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 tekstbokse og et bille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7AF05B9-F072-E431-69C9-8C7BB549B457}"/>
              </a:ext>
            </a:extLst>
          </p:cNvPr>
          <p:cNvSpPr>
            <a:spLocks/>
          </p:cNvSpPr>
          <p:nvPr userDrawn="1"/>
        </p:nvSpPr>
        <p:spPr>
          <a:xfrm>
            <a:off x="60960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7" name="Pladsholder til billede 10">
            <a:extLst>
              <a:ext uri="{FF2B5EF4-FFF2-40B4-BE49-F238E27FC236}">
                <a16:creationId xmlns:a16="http://schemas.microsoft.com/office/drawing/2014/main" id="{4D751C8A-DBD7-C9C5-0E67-66A2A695CB25}"/>
              </a:ext>
            </a:extLst>
          </p:cNvPr>
          <p:cNvSpPr>
            <a:spLocks noGrp="1"/>
          </p:cNvSpPr>
          <p:nvPr>
            <p:ph type="pic" sz="quarter" idx="12"/>
          </p:nvPr>
        </p:nvSpPr>
        <p:spPr>
          <a:xfrm>
            <a:off x="6096000" y="3429001"/>
            <a:ext cx="6096000" cy="3429000"/>
          </a:xfrm>
          <a:solidFill>
            <a:schemeClr val="bg2"/>
          </a:solidFill>
        </p:spPr>
        <p:txBody>
          <a:bodyPr/>
          <a:lstStyle/>
          <a:p>
            <a:endParaRPr lang="da-DK"/>
          </a:p>
        </p:txBody>
      </p:sp>
      <p:sp>
        <p:nvSpPr>
          <p:cNvPr id="2" name="Titel 1">
            <a:extLst>
              <a:ext uri="{FF2B5EF4-FFF2-40B4-BE49-F238E27FC236}">
                <a16:creationId xmlns:a16="http://schemas.microsoft.com/office/drawing/2014/main" id="{586A600E-1294-4177-49BE-2F3F58CC6973}"/>
              </a:ext>
            </a:extLst>
          </p:cNvPr>
          <p:cNvSpPr>
            <a:spLocks noGrp="1"/>
          </p:cNvSpPr>
          <p:nvPr>
            <p:ph type="title"/>
          </p:nvPr>
        </p:nvSpPr>
        <p:spPr>
          <a:xfrm>
            <a:off x="701677" y="908049"/>
            <a:ext cx="4687887" cy="1166411"/>
          </a:xfrm>
        </p:spPr>
        <p:txBody>
          <a:bodyPr anchor="t"/>
          <a:lstStyle>
            <a:lvl1pPr>
              <a:defRPr>
                <a:solidFill>
                  <a:schemeClr val="bg1"/>
                </a:solidFill>
              </a:defRPr>
            </a:lvl1pPr>
          </a:lstStyle>
          <a:p>
            <a:r>
              <a:rPr lang="da-DK" dirty="0"/>
              <a:t>Klik for at redigere titeltypografien i masteren</a:t>
            </a:r>
          </a:p>
        </p:txBody>
      </p:sp>
      <p:sp>
        <p:nvSpPr>
          <p:cNvPr id="3" name="Pladsholder til sidefod 2">
            <a:extLst>
              <a:ext uri="{FF2B5EF4-FFF2-40B4-BE49-F238E27FC236}">
                <a16:creationId xmlns:a16="http://schemas.microsoft.com/office/drawing/2014/main" id="{4EC61DF4-5CAA-43A3-A4BD-058AFD93FAB8}"/>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3F7249DB-F879-AADB-5735-CFEF5AB2EEA7}"/>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9" name="Pladsholder til tekst 8">
            <a:extLst>
              <a:ext uri="{FF2B5EF4-FFF2-40B4-BE49-F238E27FC236}">
                <a16:creationId xmlns:a16="http://schemas.microsoft.com/office/drawing/2014/main" id="{4AA6F53B-B6FE-88DF-12F8-DA9E536A4AAF}"/>
              </a:ext>
            </a:extLst>
          </p:cNvPr>
          <p:cNvSpPr>
            <a:spLocks noGrp="1"/>
          </p:cNvSpPr>
          <p:nvPr>
            <p:ph type="body" sz="quarter" idx="13"/>
          </p:nvPr>
        </p:nvSpPr>
        <p:spPr>
          <a:xfrm>
            <a:off x="6761163" y="1276351"/>
            <a:ext cx="4729163" cy="1623261"/>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pic>
        <p:nvPicPr>
          <p:cNvPr id="10" name="Grafik 9">
            <a:extLst>
              <a:ext uri="{FF2B5EF4-FFF2-40B4-BE49-F238E27FC236}">
                <a16:creationId xmlns:a16="http://schemas.microsoft.com/office/drawing/2014/main" id="{B3BD5E7A-A023-6348-8D92-E7238AC6599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31537" y="558817"/>
            <a:ext cx="565139" cy="337371"/>
          </a:xfrm>
          <a:prstGeom prst="rect">
            <a:avLst/>
          </a:prstGeom>
        </p:spPr>
      </p:pic>
      <p:sp>
        <p:nvSpPr>
          <p:cNvPr id="11" name="Pladsholder til tekst 7">
            <a:extLst>
              <a:ext uri="{FF2B5EF4-FFF2-40B4-BE49-F238E27FC236}">
                <a16:creationId xmlns:a16="http://schemas.microsoft.com/office/drawing/2014/main" id="{1D0E34D4-9190-B908-0A30-C5466126CC05}"/>
              </a:ext>
            </a:extLst>
          </p:cNvPr>
          <p:cNvSpPr>
            <a:spLocks noGrp="1"/>
          </p:cNvSpPr>
          <p:nvPr>
            <p:ph type="body" sz="quarter" idx="14"/>
          </p:nvPr>
        </p:nvSpPr>
        <p:spPr>
          <a:xfrm>
            <a:off x="695325" y="2538484"/>
            <a:ext cx="4687888" cy="355434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pic>
        <p:nvPicPr>
          <p:cNvPr id="8" name="Billede 7">
            <a:extLst>
              <a:ext uri="{FF2B5EF4-FFF2-40B4-BE49-F238E27FC236}">
                <a16:creationId xmlns:a16="http://schemas.microsoft.com/office/drawing/2014/main" id="{B25002B8-12A3-F291-4485-A4F850EFE1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29553" y="2716809"/>
            <a:ext cx="2560000" cy="1440000"/>
          </a:xfrm>
          <a:prstGeom prst="rect">
            <a:avLst/>
          </a:prstGeom>
        </p:spPr>
      </p:pic>
      <p:sp>
        <p:nvSpPr>
          <p:cNvPr id="13" name="Tekstfelt 12">
            <a:extLst>
              <a:ext uri="{FF2B5EF4-FFF2-40B4-BE49-F238E27FC236}">
                <a16:creationId xmlns:a16="http://schemas.microsoft.com/office/drawing/2014/main" id="{9AF9C502-4495-E3C0-2426-2E8489C6B3AC}"/>
              </a:ext>
            </a:extLst>
          </p:cNvPr>
          <p:cNvSpPr txBox="1"/>
          <p:nvPr userDrawn="1"/>
        </p:nvSpPr>
        <p:spPr>
          <a:xfrm>
            <a:off x="-2719137" y="4367464"/>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4" name="Tekstfelt 13">
            <a:extLst>
              <a:ext uri="{FF2B5EF4-FFF2-40B4-BE49-F238E27FC236}">
                <a16:creationId xmlns:a16="http://schemas.microsoft.com/office/drawing/2014/main" id="{07DE1FB9-5130-4401-3B13-E55BA204C70F}"/>
              </a:ext>
            </a:extLst>
          </p:cNvPr>
          <p:cNvSpPr txBox="1"/>
          <p:nvPr userDrawn="1"/>
        </p:nvSpPr>
        <p:spPr>
          <a:xfrm>
            <a:off x="-2699562" y="7627603"/>
            <a:ext cx="3451655"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spTree>
    <p:extLst>
      <p:ext uri="{BB962C8B-B14F-4D97-AF65-F5344CB8AC3E}">
        <p14:creationId xmlns:p14="http://schemas.microsoft.com/office/powerpoint/2010/main" val="263732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tort billede og 1 tekstboks">
    <p:spTree>
      <p:nvGrpSpPr>
        <p:cNvPr id="1" name=""/>
        <p:cNvGrpSpPr/>
        <p:nvPr/>
      </p:nvGrpSpPr>
      <p:grpSpPr>
        <a:xfrm>
          <a:off x="0" y="0"/>
          <a:ext cx="0" cy="0"/>
          <a:chOff x="0" y="0"/>
          <a:chExt cx="0" cy="0"/>
        </a:xfrm>
      </p:grpSpPr>
      <p:grpSp>
        <p:nvGrpSpPr>
          <p:cNvPr id="20" name="Gruppe 19">
            <a:extLst>
              <a:ext uri="{FF2B5EF4-FFF2-40B4-BE49-F238E27FC236}">
                <a16:creationId xmlns:a16="http://schemas.microsoft.com/office/drawing/2014/main" id="{3D098DC2-9709-AD7D-8210-514BE5E4DBE2}"/>
              </a:ext>
              <a:ext uri="{C183D7F6-B498-43B3-948B-1728B52AA6E4}">
                <adec:decorative xmlns:adec="http://schemas.microsoft.com/office/drawing/2017/decorative" val="1"/>
              </a:ext>
            </a:extLst>
          </p:cNvPr>
          <p:cNvGrpSpPr/>
          <p:nvPr userDrawn="1"/>
        </p:nvGrpSpPr>
        <p:grpSpPr>
          <a:xfrm>
            <a:off x="-1838314" y="-38102"/>
            <a:ext cx="1721355" cy="2467796"/>
            <a:chOff x="-1838313" y="-38102"/>
            <a:chExt cx="1721354" cy="2467796"/>
          </a:xfrm>
        </p:grpSpPr>
        <p:grpSp>
          <p:nvGrpSpPr>
            <p:cNvPr id="22" name="Gruppe 21">
              <a:extLst>
                <a:ext uri="{FF2B5EF4-FFF2-40B4-BE49-F238E27FC236}">
                  <a16:creationId xmlns:a16="http://schemas.microsoft.com/office/drawing/2014/main" id="{CCACFC27-83A5-653A-789F-DB15D120A0A4}"/>
                </a:ext>
              </a:extLst>
            </p:cNvPr>
            <p:cNvGrpSpPr/>
            <p:nvPr userDrawn="1"/>
          </p:nvGrpSpPr>
          <p:grpSpPr>
            <a:xfrm>
              <a:off x="-1838312" y="-38102"/>
              <a:ext cx="1721353" cy="2467796"/>
              <a:chOff x="-1838312" y="-9527"/>
              <a:chExt cx="1721353" cy="2467796"/>
            </a:xfrm>
          </p:grpSpPr>
          <p:grpSp>
            <p:nvGrpSpPr>
              <p:cNvPr id="27" name="Gruppe 26">
                <a:extLst>
                  <a:ext uri="{FF2B5EF4-FFF2-40B4-BE49-F238E27FC236}">
                    <a16:creationId xmlns:a16="http://schemas.microsoft.com/office/drawing/2014/main" id="{643E7C0B-136C-7EDA-40E8-DD01765CB01D}"/>
                  </a:ext>
                </a:extLst>
              </p:cNvPr>
              <p:cNvGrpSpPr/>
              <p:nvPr userDrawn="1"/>
            </p:nvGrpSpPr>
            <p:grpSpPr>
              <a:xfrm>
                <a:off x="-1838312" y="566838"/>
                <a:ext cx="1686995" cy="1891431"/>
                <a:chOff x="-2407803" y="1483724"/>
                <a:chExt cx="1686995" cy="1891431"/>
              </a:xfrm>
            </p:grpSpPr>
            <p:sp>
              <p:nvSpPr>
                <p:cNvPr id="29" name="Rektangel 28">
                  <a:extLst>
                    <a:ext uri="{FF2B5EF4-FFF2-40B4-BE49-F238E27FC236}">
                      <a16:creationId xmlns:a16="http://schemas.microsoft.com/office/drawing/2014/main" id="{3AAC5BBA-E439-6756-0832-902E284A38E6}"/>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nvGrpSpPr>
                <p:cNvPr id="30" name="Gruppe 29">
                  <a:extLst>
                    <a:ext uri="{FF2B5EF4-FFF2-40B4-BE49-F238E27FC236}">
                      <a16:creationId xmlns:a16="http://schemas.microsoft.com/office/drawing/2014/main" id="{2E1E7C77-1BC5-CC5D-5222-04B6B3A07EAE}"/>
                    </a:ext>
                  </a:extLst>
                </p:cNvPr>
                <p:cNvGrpSpPr/>
                <p:nvPr userDrawn="1"/>
              </p:nvGrpSpPr>
              <p:grpSpPr>
                <a:xfrm>
                  <a:off x="-2329929" y="1577145"/>
                  <a:ext cx="1531247" cy="737710"/>
                  <a:chOff x="-2855495" y="1483725"/>
                  <a:chExt cx="1531247" cy="737710"/>
                </a:xfrm>
              </p:grpSpPr>
              <p:sp>
                <p:nvSpPr>
                  <p:cNvPr id="35" name="Rektangel 34">
                    <a:extLst>
                      <a:ext uri="{FF2B5EF4-FFF2-40B4-BE49-F238E27FC236}">
                        <a16:creationId xmlns:a16="http://schemas.microsoft.com/office/drawing/2014/main" id="{F84424E1-CC4C-9AF3-B3BB-358A90FED0C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6" name="Rektangel 35">
                    <a:extLst>
                      <a:ext uri="{FF2B5EF4-FFF2-40B4-BE49-F238E27FC236}">
                        <a16:creationId xmlns:a16="http://schemas.microsoft.com/office/drawing/2014/main" id="{4DD6E3A4-BA95-8D1D-72BE-11FA62B08AA2}"/>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7" name="Rektangel 36">
                    <a:extLst>
                      <a:ext uri="{FF2B5EF4-FFF2-40B4-BE49-F238E27FC236}">
                        <a16:creationId xmlns:a16="http://schemas.microsoft.com/office/drawing/2014/main" id="{FE431416-2F7A-61CB-29AD-561F4573B4F7}"/>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nvGrpSpPr>
                <p:cNvPr id="31" name="Gruppe 30">
                  <a:extLst>
                    <a:ext uri="{FF2B5EF4-FFF2-40B4-BE49-F238E27FC236}">
                      <a16:creationId xmlns:a16="http://schemas.microsoft.com/office/drawing/2014/main" id="{A60AC80F-EA8E-430D-2A8F-1ACB6A8D16CC}"/>
                    </a:ext>
                  </a:extLst>
                </p:cNvPr>
                <p:cNvGrpSpPr/>
                <p:nvPr userDrawn="1"/>
              </p:nvGrpSpPr>
              <p:grpSpPr>
                <a:xfrm>
                  <a:off x="-2329929" y="2483522"/>
                  <a:ext cx="1531247" cy="737710"/>
                  <a:chOff x="-2879557" y="2390102"/>
                  <a:chExt cx="1531247" cy="737710"/>
                </a:xfrm>
              </p:grpSpPr>
              <p:sp>
                <p:nvSpPr>
                  <p:cNvPr id="32" name="Rektangel 31">
                    <a:extLst>
                      <a:ext uri="{FF2B5EF4-FFF2-40B4-BE49-F238E27FC236}">
                        <a16:creationId xmlns:a16="http://schemas.microsoft.com/office/drawing/2014/main" id="{D20632B6-D549-F548-2EAD-41664B790930}"/>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3" name="Rektangel 32">
                    <a:extLst>
                      <a:ext uri="{FF2B5EF4-FFF2-40B4-BE49-F238E27FC236}">
                        <a16:creationId xmlns:a16="http://schemas.microsoft.com/office/drawing/2014/main" id="{8A9EA559-01AF-DC35-460F-966CB30FA8C9}"/>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4" name="Rektangel 33">
                    <a:extLst>
                      <a:ext uri="{FF2B5EF4-FFF2-40B4-BE49-F238E27FC236}">
                        <a16:creationId xmlns:a16="http://schemas.microsoft.com/office/drawing/2014/main" id="{2FFF2F6C-4406-D200-45C3-06CAD3133529}"/>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sp>
            <p:nvSpPr>
              <p:cNvPr id="28" name="Tekstfelt 27">
                <a:extLst>
                  <a:ext uri="{FF2B5EF4-FFF2-40B4-BE49-F238E27FC236}">
                    <a16:creationId xmlns:a16="http://schemas.microsoft.com/office/drawing/2014/main" id="{500631E8-ED3F-BB5B-1292-902BAC98E6AE}"/>
                  </a:ext>
                </a:extLst>
              </p:cNvPr>
              <p:cNvSpPr txBox="1"/>
              <p:nvPr userDrawn="1"/>
            </p:nvSpPr>
            <p:spPr>
              <a:xfrm>
                <a:off x="-1803953" y="-9527"/>
                <a:ext cx="1686994"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5" name="Rektangel 24">
              <a:extLst>
                <a:ext uri="{FF2B5EF4-FFF2-40B4-BE49-F238E27FC236}">
                  <a16:creationId xmlns:a16="http://schemas.microsoft.com/office/drawing/2014/main" id="{F263517C-542F-4AE7-DDA7-2A2CA46D0B77}"/>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6" name="Rektangel 25">
              <a:extLst>
                <a:ext uri="{FF2B5EF4-FFF2-40B4-BE49-F238E27FC236}">
                  <a16:creationId xmlns:a16="http://schemas.microsoft.com/office/drawing/2014/main" id="{D8BD098C-54B9-1063-9CB5-48CEF7F19EB4}"/>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pic>
        <p:nvPicPr>
          <p:cNvPr id="21" name="Billede 20">
            <a:extLst>
              <a:ext uri="{FF2B5EF4-FFF2-40B4-BE49-F238E27FC236}">
                <a16:creationId xmlns:a16="http://schemas.microsoft.com/office/drawing/2014/main" id="{EDDD6B14-3570-2A55-D9C0-B89299B5E1F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17580"/>
            <a:ext cx="2560000" cy="1440000"/>
          </a:xfrm>
          <a:prstGeom prst="rect">
            <a:avLst/>
          </a:prstGeom>
        </p:spPr>
      </p:pic>
      <p:grpSp>
        <p:nvGrpSpPr>
          <p:cNvPr id="5" name="Gruppe 4">
            <a:extLst>
              <a:ext uri="{FF2B5EF4-FFF2-40B4-BE49-F238E27FC236}">
                <a16:creationId xmlns:a16="http://schemas.microsoft.com/office/drawing/2014/main" id="{28357BC8-BFF7-1929-5CD3-B28A2A4D3C02}"/>
              </a:ext>
              <a:ext uri="{C183D7F6-B498-43B3-948B-1728B52AA6E4}">
                <adec:decorative xmlns:adec="http://schemas.microsoft.com/office/drawing/2017/decorative" val="1"/>
              </a:ext>
            </a:extLst>
          </p:cNvPr>
          <p:cNvGrpSpPr/>
          <p:nvPr userDrawn="1"/>
        </p:nvGrpSpPr>
        <p:grpSpPr>
          <a:xfrm>
            <a:off x="-2719137" y="4367464"/>
            <a:ext cx="3471229" cy="3854406"/>
            <a:chOff x="-2719137" y="4367463"/>
            <a:chExt cx="3471229" cy="3854404"/>
          </a:xfrm>
        </p:grpSpPr>
        <p:sp>
          <p:nvSpPr>
            <p:cNvPr id="23" name="Tekstfelt 22">
              <a:extLst>
                <a:ext uri="{FF2B5EF4-FFF2-40B4-BE49-F238E27FC236}">
                  <a16:creationId xmlns:a16="http://schemas.microsoft.com/office/drawing/2014/main" id="{632F083F-1067-51CF-F686-7BF2AD0E60C8}"/>
                </a:ext>
              </a:extLst>
            </p:cNvPr>
            <p:cNvSpPr txBox="1"/>
            <p:nvPr userDrawn="1"/>
          </p:nvSpPr>
          <p:spPr>
            <a:xfrm>
              <a:off x="-2719137" y="4367463"/>
              <a:ext cx="2560000" cy="3031855"/>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4" name="Tekstfelt 23">
              <a:extLst>
                <a:ext uri="{FF2B5EF4-FFF2-40B4-BE49-F238E27FC236}">
                  <a16:creationId xmlns:a16="http://schemas.microsoft.com/office/drawing/2014/main" id="{BD4ACA68-4842-5AA2-EAA6-EF5BD4A9CC7E}"/>
                </a:ext>
              </a:extLst>
            </p:cNvPr>
            <p:cNvSpPr txBox="1"/>
            <p:nvPr userDrawn="1"/>
          </p:nvSpPr>
          <p:spPr>
            <a:xfrm>
              <a:off x="-2699562" y="7627602"/>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13" name="Rektangel 12">
            <a:extLst>
              <a:ext uri="{FF2B5EF4-FFF2-40B4-BE49-F238E27FC236}">
                <a16:creationId xmlns:a16="http://schemas.microsoft.com/office/drawing/2014/main" id="{3C95A522-76E1-D070-BD5B-946549E3A7A6}"/>
              </a:ext>
              <a:ext uri="{C183D7F6-B498-43B3-948B-1728B52AA6E4}">
                <adec:decorative xmlns:adec="http://schemas.microsoft.com/office/drawing/2017/decorative" val="1"/>
              </a:ext>
            </a:extLst>
          </p:cNvPr>
          <p:cNvSpPr>
            <a:spLocks/>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 name="Titel 1">
            <a:extLst>
              <a:ext uri="{FF2B5EF4-FFF2-40B4-BE49-F238E27FC236}">
                <a16:creationId xmlns:a16="http://schemas.microsoft.com/office/drawing/2014/main" id="{BAA3405F-665B-2416-AD1D-3D19DC2EBC18}"/>
              </a:ext>
            </a:extLst>
          </p:cNvPr>
          <p:cNvSpPr>
            <a:spLocks noGrp="1"/>
          </p:cNvSpPr>
          <p:nvPr>
            <p:ph type="title"/>
          </p:nvPr>
        </p:nvSpPr>
        <p:spPr>
          <a:xfrm>
            <a:off x="701677" y="908050"/>
            <a:ext cx="4684713" cy="1002639"/>
          </a:xfrm>
        </p:spPr>
        <p:txBody>
          <a:bodyPr anchor="t"/>
          <a:lstStyle/>
          <a:p>
            <a:r>
              <a:rPr lang="da-DK"/>
              <a:t>Klik for at redigere titeltypografien i masteren</a:t>
            </a:r>
          </a:p>
        </p:txBody>
      </p:sp>
      <p:sp>
        <p:nvSpPr>
          <p:cNvPr id="15" name="Pladsholder til tekst 14">
            <a:extLst>
              <a:ext uri="{FF2B5EF4-FFF2-40B4-BE49-F238E27FC236}">
                <a16:creationId xmlns:a16="http://schemas.microsoft.com/office/drawing/2014/main" id="{9E6D3E4F-BA60-53BD-5A48-7F54B431ED78}"/>
              </a:ext>
            </a:extLst>
          </p:cNvPr>
          <p:cNvSpPr>
            <a:spLocks noGrp="1"/>
          </p:cNvSpPr>
          <p:nvPr>
            <p:ph type="body" sz="quarter" idx="13"/>
          </p:nvPr>
        </p:nvSpPr>
        <p:spPr>
          <a:xfrm>
            <a:off x="701677" y="2466314"/>
            <a:ext cx="4684713" cy="3645525"/>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E4FEB082-6347-40B3-5282-28795DB3AD6C}"/>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14" name="Pladsholder til billede 13">
            <a:extLst>
              <a:ext uri="{FF2B5EF4-FFF2-40B4-BE49-F238E27FC236}">
                <a16:creationId xmlns:a16="http://schemas.microsoft.com/office/drawing/2014/main" id="{9D5F0D69-688F-CCA1-A61E-CE82A1936E77}"/>
              </a:ext>
            </a:extLst>
          </p:cNvPr>
          <p:cNvSpPr>
            <a:spLocks noGrp="1"/>
          </p:cNvSpPr>
          <p:nvPr>
            <p:ph type="pic" sz="quarter" idx="14"/>
          </p:nvPr>
        </p:nvSpPr>
        <p:spPr>
          <a:xfrm>
            <a:off x="6096000" y="0"/>
            <a:ext cx="6096000" cy="6858000"/>
          </a:xfrm>
          <a:custGeom>
            <a:avLst/>
            <a:gdLst>
              <a:gd name="connsiteX0" fmla="*/ 5162495 w 6096000"/>
              <a:gd name="connsiteY0" fmla="*/ 558817 h 6858000"/>
              <a:gd name="connsiteX1" fmla="*/ 5162495 w 6096000"/>
              <a:gd name="connsiteY1" fmla="*/ 895708 h 6858000"/>
              <a:gd name="connsiteX2" fmla="*/ 5355104 w 6096000"/>
              <a:gd name="connsiteY2" fmla="*/ 895708 h 6858000"/>
              <a:gd name="connsiteX3" fmla="*/ 5399836 w 6096000"/>
              <a:gd name="connsiteY3" fmla="*/ 829929 h 6858000"/>
              <a:gd name="connsiteX4" fmla="*/ 5252061 w 6096000"/>
              <a:gd name="connsiteY4" fmla="*/ 829929 h 6858000"/>
              <a:gd name="connsiteX5" fmla="*/ 5252061 w 6096000"/>
              <a:gd name="connsiteY5" fmla="*/ 558817 h 6858000"/>
              <a:gd name="connsiteX6" fmla="*/ 5040750 w 6096000"/>
              <a:gd name="connsiteY6" fmla="*/ 558817 h 6858000"/>
              <a:gd name="connsiteX7" fmla="*/ 4934213 w 6096000"/>
              <a:gd name="connsiteY7" fmla="*/ 721029 h 6858000"/>
              <a:gd name="connsiteX8" fmla="*/ 5052823 w 6096000"/>
              <a:gd name="connsiteY8" fmla="*/ 895708 h 6858000"/>
              <a:gd name="connsiteX9" fmla="*/ 5154463 w 6096000"/>
              <a:gd name="connsiteY9" fmla="*/ 895708 h 6858000"/>
              <a:gd name="connsiteX10" fmla="*/ 5031331 w 6096000"/>
              <a:gd name="connsiteY10" fmla="*/ 718306 h 6858000"/>
              <a:gd name="connsiteX11" fmla="*/ 5136224 w 6096000"/>
              <a:gd name="connsiteY11" fmla="*/ 558817 h 6858000"/>
              <a:gd name="connsiteX12" fmla="*/ 4835537 w 6096000"/>
              <a:gd name="connsiteY12" fmla="*/ 558817 h 6858000"/>
              <a:gd name="connsiteX13" fmla="*/ 4835537 w 6096000"/>
              <a:gd name="connsiteY13" fmla="*/ 895690 h 6858000"/>
              <a:gd name="connsiteX14" fmla="*/ 4925103 w 6096000"/>
              <a:gd name="connsiteY14" fmla="*/ 895690 h 6858000"/>
              <a:gd name="connsiteX15" fmla="*/ 4925103 w 6096000"/>
              <a:gd name="connsiteY15" fmla="*/ 558817 h 6858000"/>
              <a:gd name="connsiteX16" fmla="*/ 0 w 6096000"/>
              <a:gd name="connsiteY16" fmla="*/ 0 h 6858000"/>
              <a:gd name="connsiteX17" fmla="*/ 6096000 w 6096000"/>
              <a:gd name="connsiteY17" fmla="*/ 0 h 6858000"/>
              <a:gd name="connsiteX18" fmla="*/ 6096000 w 6096000"/>
              <a:gd name="connsiteY18" fmla="*/ 6858000 h 6858000"/>
              <a:gd name="connsiteX19" fmla="*/ 0 w 60960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58000">
                <a:moveTo>
                  <a:pt x="5162495" y="558817"/>
                </a:moveTo>
                <a:lnTo>
                  <a:pt x="5162495" y="895708"/>
                </a:lnTo>
                <a:lnTo>
                  <a:pt x="5355104" y="895708"/>
                </a:lnTo>
                <a:lnTo>
                  <a:pt x="5399836" y="829929"/>
                </a:lnTo>
                <a:lnTo>
                  <a:pt x="5252061" y="829929"/>
                </a:lnTo>
                <a:lnTo>
                  <a:pt x="5252061" y="558817"/>
                </a:lnTo>
                <a:close/>
                <a:moveTo>
                  <a:pt x="5040750" y="558817"/>
                </a:moveTo>
                <a:lnTo>
                  <a:pt x="4934213" y="721029"/>
                </a:lnTo>
                <a:lnTo>
                  <a:pt x="5052823" y="895708"/>
                </a:lnTo>
                <a:lnTo>
                  <a:pt x="5154463" y="895708"/>
                </a:lnTo>
                <a:lnTo>
                  <a:pt x="5031331" y="718306"/>
                </a:lnTo>
                <a:lnTo>
                  <a:pt x="5136224" y="558817"/>
                </a:lnTo>
                <a:close/>
                <a:moveTo>
                  <a:pt x="4835537" y="558817"/>
                </a:moveTo>
                <a:lnTo>
                  <a:pt x="4835537" y="895690"/>
                </a:lnTo>
                <a:lnTo>
                  <a:pt x="4925103" y="895690"/>
                </a:lnTo>
                <a:lnTo>
                  <a:pt x="4925103" y="558817"/>
                </a:lnTo>
                <a:close/>
                <a:moveTo>
                  <a:pt x="0" y="0"/>
                </a:moveTo>
                <a:lnTo>
                  <a:pt x="6096000" y="0"/>
                </a:lnTo>
                <a:lnTo>
                  <a:pt x="6096000"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43A5FCB1-92C8-7EF4-32CA-9C7141CD73A4}"/>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328340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 tekstbokse til meget teks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5567C43F-E018-03DD-1651-AC8E785D682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2" y="2711977"/>
            <a:ext cx="2560000" cy="1440000"/>
          </a:xfrm>
          <a:prstGeom prst="rect">
            <a:avLst/>
          </a:prstGeom>
        </p:spPr>
      </p:pic>
      <p:sp>
        <p:nvSpPr>
          <p:cNvPr id="5" name="Rektangel 4">
            <a:extLst>
              <a:ext uri="{FF2B5EF4-FFF2-40B4-BE49-F238E27FC236}">
                <a16:creationId xmlns:a16="http://schemas.microsoft.com/office/drawing/2014/main" id="{195CAA4D-B575-38B9-BE6E-9FD1E7894887}"/>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13" name="Titel 1">
            <a:extLst>
              <a:ext uri="{FF2B5EF4-FFF2-40B4-BE49-F238E27FC236}">
                <a16:creationId xmlns:a16="http://schemas.microsoft.com/office/drawing/2014/main" id="{14ECC835-FB8B-DA76-28DB-3228EB6E76C9}"/>
              </a:ext>
            </a:extLst>
          </p:cNvPr>
          <p:cNvSpPr>
            <a:spLocks noGrp="1"/>
          </p:cNvSpPr>
          <p:nvPr>
            <p:ph type="title"/>
          </p:nvPr>
        </p:nvSpPr>
        <p:spPr>
          <a:xfrm>
            <a:off x="701677" y="908050"/>
            <a:ext cx="4684713" cy="1002639"/>
          </a:xfrm>
        </p:spPr>
        <p:txBody>
          <a:bodyPr anchor="t"/>
          <a:lstStyle/>
          <a:p>
            <a:r>
              <a:rPr lang="da-DK" dirty="0"/>
              <a:t>Klik for at redigere titeltypografien i masteren</a:t>
            </a:r>
          </a:p>
        </p:txBody>
      </p:sp>
      <p:sp>
        <p:nvSpPr>
          <p:cNvPr id="14" name="Pladsholder til tekst 14">
            <a:extLst>
              <a:ext uri="{FF2B5EF4-FFF2-40B4-BE49-F238E27FC236}">
                <a16:creationId xmlns:a16="http://schemas.microsoft.com/office/drawing/2014/main" id="{4976F0C9-D0AD-43C2-25F3-AAEECCD5C1F7}"/>
              </a:ext>
            </a:extLst>
          </p:cNvPr>
          <p:cNvSpPr>
            <a:spLocks noGrp="1"/>
          </p:cNvSpPr>
          <p:nvPr>
            <p:ph type="body" sz="quarter" idx="17"/>
          </p:nvPr>
        </p:nvSpPr>
        <p:spPr>
          <a:xfrm>
            <a:off x="701677" y="2466314"/>
            <a:ext cx="4684713" cy="3626511"/>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68495AFA-8452-AA94-2D6E-8C23496A73AE}"/>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2" name="Rektangel 1">
            <a:extLst>
              <a:ext uri="{FF2B5EF4-FFF2-40B4-BE49-F238E27FC236}">
                <a16:creationId xmlns:a16="http://schemas.microsoft.com/office/drawing/2014/main" id="{96422027-F08D-320A-F93F-6AB61A11CC08}"/>
              </a:ext>
              <a:ext uri="{C183D7F6-B498-43B3-948B-1728B52AA6E4}">
                <adec:decorative xmlns:adec="http://schemas.microsoft.com/office/drawing/2017/decorative" val="1"/>
              </a:ext>
            </a:extLst>
          </p:cNvPr>
          <p:cNvSpPr/>
          <p:nvPr userDrawn="1"/>
        </p:nvSpPr>
        <p:spPr>
          <a:xfrm>
            <a:off x="6088063" y="0"/>
            <a:ext cx="6123947"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pic>
        <p:nvPicPr>
          <p:cNvPr id="8" name="Grafik 7">
            <a:extLst>
              <a:ext uri="{FF2B5EF4-FFF2-40B4-BE49-F238E27FC236}">
                <a16:creationId xmlns:a16="http://schemas.microsoft.com/office/drawing/2014/main" id="{483AB0BF-535F-2E0A-A96C-E23498C49557}"/>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9" cy="337371"/>
          </a:xfrm>
          <a:prstGeom prst="rect">
            <a:avLst/>
          </a:prstGeom>
        </p:spPr>
      </p:pic>
      <p:sp>
        <p:nvSpPr>
          <p:cNvPr id="10" name="Pladsholder til tekst 7">
            <a:extLst>
              <a:ext uri="{FF2B5EF4-FFF2-40B4-BE49-F238E27FC236}">
                <a16:creationId xmlns:a16="http://schemas.microsoft.com/office/drawing/2014/main" id="{2B320BAA-3ACD-E4DF-8C6B-BBE5C2552B96}"/>
              </a:ext>
            </a:extLst>
          </p:cNvPr>
          <p:cNvSpPr>
            <a:spLocks noGrp="1"/>
          </p:cNvSpPr>
          <p:nvPr>
            <p:ph type="body" sz="quarter" idx="14" hasCustomPrompt="1"/>
          </p:nvPr>
        </p:nvSpPr>
        <p:spPr>
          <a:xfrm>
            <a:off x="6759577" y="1295400"/>
            <a:ext cx="4721225" cy="552451"/>
          </a:xfrm>
        </p:spPr>
        <p:txBody>
          <a:bodyPr anchor="t"/>
          <a:lstStyle>
            <a:lvl1pPr marL="0" indent="0">
              <a:buNone/>
              <a:defRPr sz="2000"/>
            </a:lvl1pPr>
          </a:lstStyle>
          <a:p>
            <a:pPr lvl="0"/>
            <a:r>
              <a:rPr lang="da-DK" dirty="0"/>
              <a:t>Overskrift</a:t>
            </a:r>
          </a:p>
        </p:txBody>
      </p:sp>
      <p:sp>
        <p:nvSpPr>
          <p:cNvPr id="9" name="Pladsholder til tekst 7">
            <a:extLst>
              <a:ext uri="{FF2B5EF4-FFF2-40B4-BE49-F238E27FC236}">
                <a16:creationId xmlns:a16="http://schemas.microsoft.com/office/drawing/2014/main" id="{78B24E33-4F1C-17BC-3B98-0DB56B99395E}"/>
              </a:ext>
            </a:extLst>
          </p:cNvPr>
          <p:cNvSpPr>
            <a:spLocks noGrp="1"/>
          </p:cNvSpPr>
          <p:nvPr>
            <p:ph type="body" sz="quarter" idx="13"/>
          </p:nvPr>
        </p:nvSpPr>
        <p:spPr>
          <a:xfrm>
            <a:off x="6780214" y="2095500"/>
            <a:ext cx="4706937" cy="1139809"/>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2" name="Pladsholder til tekst 7">
            <a:extLst>
              <a:ext uri="{FF2B5EF4-FFF2-40B4-BE49-F238E27FC236}">
                <a16:creationId xmlns:a16="http://schemas.microsoft.com/office/drawing/2014/main" id="{7A4BF954-5F2E-6892-8795-923F355BE803}"/>
              </a:ext>
            </a:extLst>
          </p:cNvPr>
          <p:cNvSpPr>
            <a:spLocks noGrp="1"/>
          </p:cNvSpPr>
          <p:nvPr>
            <p:ph type="body" sz="quarter" idx="16" hasCustomPrompt="1"/>
          </p:nvPr>
        </p:nvSpPr>
        <p:spPr>
          <a:xfrm>
            <a:off x="6759577" y="3676649"/>
            <a:ext cx="4721225" cy="552451"/>
          </a:xfrm>
        </p:spPr>
        <p:txBody>
          <a:bodyPr anchor="t"/>
          <a:lstStyle>
            <a:lvl1pPr marL="0" indent="0">
              <a:buNone/>
              <a:defRPr sz="2000">
                <a:solidFill>
                  <a:schemeClr val="bg1"/>
                </a:solidFill>
              </a:defRPr>
            </a:lvl1pPr>
          </a:lstStyle>
          <a:p>
            <a:pPr lvl="0"/>
            <a:r>
              <a:rPr lang="da-DK" dirty="0"/>
              <a:t>Overskrift</a:t>
            </a:r>
          </a:p>
        </p:txBody>
      </p:sp>
      <p:sp>
        <p:nvSpPr>
          <p:cNvPr id="11" name="Pladsholder til tekst 7">
            <a:extLst>
              <a:ext uri="{FF2B5EF4-FFF2-40B4-BE49-F238E27FC236}">
                <a16:creationId xmlns:a16="http://schemas.microsoft.com/office/drawing/2014/main" id="{ED9D8540-F516-BDC6-CF23-043B6F28E6C5}"/>
              </a:ext>
            </a:extLst>
          </p:cNvPr>
          <p:cNvSpPr>
            <a:spLocks noGrp="1"/>
          </p:cNvSpPr>
          <p:nvPr>
            <p:ph type="body" sz="quarter" idx="15"/>
          </p:nvPr>
        </p:nvSpPr>
        <p:spPr>
          <a:xfrm>
            <a:off x="6780214" y="4476749"/>
            <a:ext cx="4706937" cy="161607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B21AB3F-DA89-98B8-AF4D-73BBBDD2EB24}"/>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65125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5 tekstbokse til meget tekst og billede">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1AC77DE0-49F4-741D-FFD1-2990F148293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5277" y="2709000"/>
            <a:ext cx="2560000" cy="1440000"/>
          </a:xfrm>
          <a:prstGeom prst="rect">
            <a:avLst/>
          </a:prstGeom>
        </p:spPr>
      </p:pic>
      <p:grpSp>
        <p:nvGrpSpPr>
          <p:cNvPr id="14" name="Gruppe 13">
            <a:extLst>
              <a:ext uri="{FF2B5EF4-FFF2-40B4-BE49-F238E27FC236}">
                <a16:creationId xmlns:a16="http://schemas.microsoft.com/office/drawing/2014/main" id="{5191E277-8D93-B524-D771-99CA6FD761B5}"/>
              </a:ext>
              <a:ext uri="{C183D7F6-B498-43B3-948B-1728B52AA6E4}">
                <adec:decorative xmlns:adec="http://schemas.microsoft.com/office/drawing/2017/decorative" val="1"/>
              </a:ext>
            </a:extLst>
          </p:cNvPr>
          <p:cNvGrpSpPr/>
          <p:nvPr userDrawn="1"/>
        </p:nvGrpSpPr>
        <p:grpSpPr>
          <a:xfrm>
            <a:off x="-2719137" y="4367464"/>
            <a:ext cx="3471229" cy="3854406"/>
            <a:chOff x="-2719137" y="4367463"/>
            <a:chExt cx="3471229" cy="3854404"/>
          </a:xfrm>
        </p:grpSpPr>
        <p:sp>
          <p:nvSpPr>
            <p:cNvPr id="15" name="Tekstfelt 14">
              <a:extLst>
                <a:ext uri="{FF2B5EF4-FFF2-40B4-BE49-F238E27FC236}">
                  <a16:creationId xmlns:a16="http://schemas.microsoft.com/office/drawing/2014/main" id="{4C37CC05-39B4-C37D-3DAF-B90229C5E446}"/>
                </a:ext>
              </a:extLst>
            </p:cNvPr>
            <p:cNvSpPr txBox="1"/>
            <p:nvPr userDrawn="1"/>
          </p:nvSpPr>
          <p:spPr>
            <a:xfrm>
              <a:off x="-2719137" y="4367463"/>
              <a:ext cx="2560000" cy="3031855"/>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6" name="Tekstfelt 15">
              <a:extLst>
                <a:ext uri="{FF2B5EF4-FFF2-40B4-BE49-F238E27FC236}">
                  <a16:creationId xmlns:a16="http://schemas.microsoft.com/office/drawing/2014/main" id="{A204164F-3E30-A1C2-7B2C-AA4987BBBA3C}"/>
                </a:ext>
              </a:extLst>
            </p:cNvPr>
            <p:cNvSpPr txBox="1"/>
            <p:nvPr userDrawn="1"/>
          </p:nvSpPr>
          <p:spPr>
            <a:xfrm>
              <a:off x="-2699562" y="7627602"/>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2E6673EB-004E-CDA6-8EEB-D0718DE7EA85}"/>
              </a:ext>
            </a:extLst>
          </p:cNvPr>
          <p:cNvSpPr>
            <a:spLocks noGrp="1"/>
          </p:cNvSpPr>
          <p:nvPr>
            <p:ph type="title"/>
          </p:nvPr>
        </p:nvSpPr>
        <p:spPr>
          <a:xfrm>
            <a:off x="701675" y="908050"/>
            <a:ext cx="4680000" cy="1002639"/>
          </a:xfrm>
        </p:spPr>
        <p:txBody>
          <a:bodyPr anchor="t"/>
          <a:lstStyle>
            <a:lvl1pPr>
              <a:defRPr>
                <a:solidFill>
                  <a:schemeClr val="bg1"/>
                </a:solidFill>
              </a:defRPr>
            </a:lvl1pPr>
          </a:lstStyle>
          <a:p>
            <a:r>
              <a:rPr lang="da-DK" dirty="0"/>
              <a:t>Klik for at redigere titeltypografien i masteren</a:t>
            </a:r>
            <a:endParaRPr lang="es-ES" dirty="0"/>
          </a:p>
        </p:txBody>
      </p:sp>
      <p:sp>
        <p:nvSpPr>
          <p:cNvPr id="5" name="Pladsholder til tekst 14">
            <a:extLst>
              <a:ext uri="{FF2B5EF4-FFF2-40B4-BE49-F238E27FC236}">
                <a16:creationId xmlns:a16="http://schemas.microsoft.com/office/drawing/2014/main" id="{6C970C51-3978-671A-AF8F-C35989717ED2}"/>
              </a:ext>
            </a:extLst>
          </p:cNvPr>
          <p:cNvSpPr>
            <a:spLocks noGrp="1"/>
          </p:cNvSpPr>
          <p:nvPr>
            <p:ph type="body" sz="quarter" idx="17"/>
          </p:nvPr>
        </p:nvSpPr>
        <p:spPr>
          <a:xfrm>
            <a:off x="701675" y="2163117"/>
            <a:ext cx="4680000" cy="857249"/>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7" name="Pladsholder til billede 6">
            <a:extLst>
              <a:ext uri="{FF2B5EF4-FFF2-40B4-BE49-F238E27FC236}">
                <a16:creationId xmlns:a16="http://schemas.microsoft.com/office/drawing/2014/main" id="{9048F007-4F31-4D5E-9584-0B4858604D54}"/>
              </a:ext>
            </a:extLst>
          </p:cNvPr>
          <p:cNvSpPr>
            <a:spLocks noGrp="1"/>
          </p:cNvSpPr>
          <p:nvPr>
            <p:ph type="pic" sz="quarter" idx="18"/>
          </p:nvPr>
        </p:nvSpPr>
        <p:spPr>
          <a:xfrm>
            <a:off x="0" y="3448050"/>
            <a:ext cx="6096000" cy="3409951"/>
          </a:xfrm>
          <a:solidFill>
            <a:schemeClr val="bg2">
              <a:lumMod val="90000"/>
            </a:schemeClr>
          </a:solidFill>
        </p:spPr>
        <p:txBody>
          <a:bodyPr/>
          <a:lstStyle/>
          <a:p>
            <a:endParaRPr lang="es-ES"/>
          </a:p>
        </p:txBody>
      </p:sp>
      <p:sp>
        <p:nvSpPr>
          <p:cNvPr id="4" name="Pladsholder til slidenummer 3">
            <a:extLst>
              <a:ext uri="{FF2B5EF4-FFF2-40B4-BE49-F238E27FC236}">
                <a16:creationId xmlns:a16="http://schemas.microsoft.com/office/drawing/2014/main" id="{917A2875-B929-2A4A-4462-5CD684462DC1}"/>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
        <p:nvSpPr>
          <p:cNvPr id="13" name="Rektangel 12">
            <a:extLst>
              <a:ext uri="{FF2B5EF4-FFF2-40B4-BE49-F238E27FC236}">
                <a16:creationId xmlns:a16="http://schemas.microsoft.com/office/drawing/2014/main" id="{9E86D556-434B-98BD-2456-31FC6EDEF0FB}"/>
              </a:ext>
              <a:ext uri="{C183D7F6-B498-43B3-948B-1728B52AA6E4}">
                <adec:decorative xmlns:adec="http://schemas.microsoft.com/office/drawing/2017/decorative" val="1"/>
              </a:ext>
            </a:extLst>
          </p:cNvPr>
          <p:cNvSpPr/>
          <p:nvPr userDrawn="1"/>
        </p:nvSpPr>
        <p:spPr>
          <a:xfrm>
            <a:off x="6112035" y="5330"/>
            <a:ext cx="6096000" cy="68526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pic>
        <p:nvPicPr>
          <p:cNvPr id="6" name="Grafik 5">
            <a:extLst>
              <a:ext uri="{FF2B5EF4-FFF2-40B4-BE49-F238E27FC236}">
                <a16:creationId xmlns:a16="http://schemas.microsoft.com/office/drawing/2014/main" id="{A549EDC4-E677-5BC0-8C52-A54873F893FB}"/>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9" cy="337371"/>
          </a:xfrm>
          <a:prstGeom prst="rect">
            <a:avLst/>
          </a:prstGeom>
        </p:spPr>
      </p:pic>
      <p:sp>
        <p:nvSpPr>
          <p:cNvPr id="3" name="Pladsholder til sidefod 2">
            <a:extLst>
              <a:ext uri="{FF2B5EF4-FFF2-40B4-BE49-F238E27FC236}">
                <a16:creationId xmlns:a16="http://schemas.microsoft.com/office/drawing/2014/main" id="{4F3F614E-AB1E-C8CB-200E-C14C32DF1A6D}"/>
              </a:ext>
            </a:extLst>
          </p:cNvPr>
          <p:cNvSpPr>
            <a:spLocks noGrp="1"/>
          </p:cNvSpPr>
          <p:nvPr>
            <p:ph type="ftr" sz="quarter" idx="10"/>
          </p:nvPr>
        </p:nvSpPr>
        <p:spPr/>
        <p:txBody>
          <a:bodyPr/>
          <a:lstStyle/>
          <a:p>
            <a:r>
              <a:rPr lang="da-DK"/>
              <a:t>Skriv hvad præsentationen handler om</a:t>
            </a:r>
            <a:endParaRPr lang="da-DK" dirty="0"/>
          </a:p>
        </p:txBody>
      </p:sp>
      <p:sp>
        <p:nvSpPr>
          <p:cNvPr id="8" name="Pladsholder til tekst 14">
            <a:extLst>
              <a:ext uri="{FF2B5EF4-FFF2-40B4-BE49-F238E27FC236}">
                <a16:creationId xmlns:a16="http://schemas.microsoft.com/office/drawing/2014/main" id="{3636116B-9533-D4CD-B0AA-7834E4DD500E}"/>
              </a:ext>
            </a:extLst>
          </p:cNvPr>
          <p:cNvSpPr>
            <a:spLocks noGrp="1"/>
          </p:cNvSpPr>
          <p:nvPr>
            <p:ph type="body" sz="quarter" idx="19"/>
          </p:nvPr>
        </p:nvSpPr>
        <p:spPr>
          <a:xfrm>
            <a:off x="6780213" y="1257301"/>
            <a:ext cx="2135187" cy="21717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9" name="Pladsholder til tekst 14">
            <a:extLst>
              <a:ext uri="{FF2B5EF4-FFF2-40B4-BE49-F238E27FC236}">
                <a16:creationId xmlns:a16="http://schemas.microsoft.com/office/drawing/2014/main" id="{83113031-5852-6894-2CE9-DCAA95FAA6DD}"/>
              </a:ext>
            </a:extLst>
          </p:cNvPr>
          <p:cNvSpPr>
            <a:spLocks noGrp="1"/>
          </p:cNvSpPr>
          <p:nvPr>
            <p:ph type="body" sz="quarter" idx="20"/>
          </p:nvPr>
        </p:nvSpPr>
        <p:spPr>
          <a:xfrm>
            <a:off x="9355139" y="1257301"/>
            <a:ext cx="2134800" cy="21717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tekst 14">
            <a:extLst>
              <a:ext uri="{FF2B5EF4-FFF2-40B4-BE49-F238E27FC236}">
                <a16:creationId xmlns:a16="http://schemas.microsoft.com/office/drawing/2014/main" id="{349F8B4C-7F98-9DF8-30FB-7B437C42F4F7}"/>
              </a:ext>
            </a:extLst>
          </p:cNvPr>
          <p:cNvSpPr>
            <a:spLocks noGrp="1"/>
          </p:cNvSpPr>
          <p:nvPr>
            <p:ph type="body" sz="quarter" idx="21"/>
          </p:nvPr>
        </p:nvSpPr>
        <p:spPr>
          <a:xfrm>
            <a:off x="6770688" y="3776663"/>
            <a:ext cx="2135187" cy="21708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1" name="Pladsholder til tekst 14">
            <a:extLst>
              <a:ext uri="{FF2B5EF4-FFF2-40B4-BE49-F238E27FC236}">
                <a16:creationId xmlns:a16="http://schemas.microsoft.com/office/drawing/2014/main" id="{79F2A4F7-F2D3-3894-1B4B-AC9368D7738A}"/>
              </a:ext>
            </a:extLst>
          </p:cNvPr>
          <p:cNvSpPr>
            <a:spLocks noGrp="1"/>
          </p:cNvSpPr>
          <p:nvPr>
            <p:ph type="body" sz="quarter" idx="22"/>
          </p:nvPr>
        </p:nvSpPr>
        <p:spPr>
          <a:xfrm>
            <a:off x="9345613" y="3776663"/>
            <a:ext cx="2134800" cy="2170800"/>
          </a:xfrm>
        </p:spPr>
        <p:txBody>
          <a:body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294497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illede og 5 tekstbokse til meget tekst">
    <p:spTree>
      <p:nvGrpSpPr>
        <p:cNvPr id="1" name=""/>
        <p:cNvGrpSpPr/>
        <p:nvPr/>
      </p:nvGrpSpPr>
      <p:grpSpPr>
        <a:xfrm>
          <a:off x="0" y="0"/>
          <a:ext cx="0" cy="0"/>
          <a:chOff x="0" y="0"/>
          <a:chExt cx="0" cy="0"/>
        </a:xfrm>
      </p:grpSpPr>
      <p:grpSp>
        <p:nvGrpSpPr>
          <p:cNvPr id="26" name="Gruppe 25">
            <a:extLst>
              <a:ext uri="{FF2B5EF4-FFF2-40B4-BE49-F238E27FC236}">
                <a16:creationId xmlns:a16="http://schemas.microsoft.com/office/drawing/2014/main" id="{316D167B-0A82-D554-F533-99A2B84B43D0}"/>
              </a:ext>
              <a:ext uri="{C183D7F6-B498-43B3-948B-1728B52AA6E4}">
                <adec:decorative xmlns:adec="http://schemas.microsoft.com/office/drawing/2017/decorative" val="1"/>
              </a:ext>
            </a:extLst>
          </p:cNvPr>
          <p:cNvGrpSpPr/>
          <p:nvPr userDrawn="1"/>
        </p:nvGrpSpPr>
        <p:grpSpPr>
          <a:xfrm>
            <a:off x="-1838314" y="-38102"/>
            <a:ext cx="1721355" cy="2467796"/>
            <a:chOff x="-1838313" y="-38102"/>
            <a:chExt cx="1721354" cy="2467796"/>
          </a:xfrm>
        </p:grpSpPr>
        <p:grpSp>
          <p:nvGrpSpPr>
            <p:cNvPr id="28" name="Gruppe 27">
              <a:extLst>
                <a:ext uri="{FF2B5EF4-FFF2-40B4-BE49-F238E27FC236}">
                  <a16:creationId xmlns:a16="http://schemas.microsoft.com/office/drawing/2014/main" id="{A8A2FF09-A80B-C0B3-D8E0-EDEEBA87E7B4}"/>
                </a:ext>
              </a:extLst>
            </p:cNvPr>
            <p:cNvGrpSpPr/>
            <p:nvPr userDrawn="1"/>
          </p:nvGrpSpPr>
          <p:grpSpPr>
            <a:xfrm>
              <a:off x="-1838312" y="-38102"/>
              <a:ext cx="1721353" cy="2467796"/>
              <a:chOff x="-1838312" y="-9527"/>
              <a:chExt cx="1721353" cy="2467796"/>
            </a:xfrm>
          </p:grpSpPr>
          <p:grpSp>
            <p:nvGrpSpPr>
              <p:cNvPr id="31" name="Gruppe 30">
                <a:extLst>
                  <a:ext uri="{FF2B5EF4-FFF2-40B4-BE49-F238E27FC236}">
                    <a16:creationId xmlns:a16="http://schemas.microsoft.com/office/drawing/2014/main" id="{D6DE3E4A-3E6B-A33E-CBB7-25C47F57D1CE}"/>
                  </a:ext>
                </a:extLst>
              </p:cNvPr>
              <p:cNvGrpSpPr/>
              <p:nvPr userDrawn="1"/>
            </p:nvGrpSpPr>
            <p:grpSpPr>
              <a:xfrm>
                <a:off x="-1838312" y="566838"/>
                <a:ext cx="1686995" cy="1891431"/>
                <a:chOff x="-2407803" y="1483724"/>
                <a:chExt cx="1686995" cy="1891431"/>
              </a:xfrm>
            </p:grpSpPr>
            <p:sp>
              <p:nvSpPr>
                <p:cNvPr id="33" name="Rektangel 32">
                  <a:extLst>
                    <a:ext uri="{FF2B5EF4-FFF2-40B4-BE49-F238E27FC236}">
                      <a16:creationId xmlns:a16="http://schemas.microsoft.com/office/drawing/2014/main" id="{A30FCF2C-85C9-2571-563C-A002CDF24020}"/>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nvGrpSpPr>
                <p:cNvPr id="34" name="Gruppe 33">
                  <a:extLst>
                    <a:ext uri="{FF2B5EF4-FFF2-40B4-BE49-F238E27FC236}">
                      <a16:creationId xmlns:a16="http://schemas.microsoft.com/office/drawing/2014/main" id="{FA36E4AE-7ACB-B892-92F3-AD4EC166C984}"/>
                    </a:ext>
                  </a:extLst>
                </p:cNvPr>
                <p:cNvGrpSpPr/>
                <p:nvPr userDrawn="1"/>
              </p:nvGrpSpPr>
              <p:grpSpPr>
                <a:xfrm>
                  <a:off x="-2329929" y="1577145"/>
                  <a:ext cx="1531247" cy="737710"/>
                  <a:chOff x="-2855495" y="1483725"/>
                  <a:chExt cx="1531247" cy="737710"/>
                </a:xfrm>
              </p:grpSpPr>
              <p:sp>
                <p:nvSpPr>
                  <p:cNvPr id="39" name="Rektangel 38">
                    <a:extLst>
                      <a:ext uri="{FF2B5EF4-FFF2-40B4-BE49-F238E27FC236}">
                        <a16:creationId xmlns:a16="http://schemas.microsoft.com/office/drawing/2014/main" id="{18725B7E-7AD8-9633-E65A-CADB5A1BCDA9}"/>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40" name="Rektangel 39">
                    <a:extLst>
                      <a:ext uri="{FF2B5EF4-FFF2-40B4-BE49-F238E27FC236}">
                        <a16:creationId xmlns:a16="http://schemas.microsoft.com/office/drawing/2014/main" id="{6F33C8EB-AA4C-E107-9609-9F3F096E0438}"/>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41" name="Rektangel 40">
                    <a:extLst>
                      <a:ext uri="{FF2B5EF4-FFF2-40B4-BE49-F238E27FC236}">
                        <a16:creationId xmlns:a16="http://schemas.microsoft.com/office/drawing/2014/main" id="{83D54488-AE27-2B0B-C61C-4C851FE84892}"/>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nvGrpSpPr>
                <p:cNvPr id="35" name="Gruppe 34">
                  <a:extLst>
                    <a:ext uri="{FF2B5EF4-FFF2-40B4-BE49-F238E27FC236}">
                      <a16:creationId xmlns:a16="http://schemas.microsoft.com/office/drawing/2014/main" id="{776F1C0A-4A28-185B-8D32-0AED18264DC0}"/>
                    </a:ext>
                  </a:extLst>
                </p:cNvPr>
                <p:cNvGrpSpPr/>
                <p:nvPr userDrawn="1"/>
              </p:nvGrpSpPr>
              <p:grpSpPr>
                <a:xfrm>
                  <a:off x="-2329929" y="2483522"/>
                  <a:ext cx="1531247" cy="737710"/>
                  <a:chOff x="-2879557" y="2390102"/>
                  <a:chExt cx="1531247" cy="737710"/>
                </a:xfrm>
              </p:grpSpPr>
              <p:sp>
                <p:nvSpPr>
                  <p:cNvPr id="36" name="Rektangel 35">
                    <a:extLst>
                      <a:ext uri="{FF2B5EF4-FFF2-40B4-BE49-F238E27FC236}">
                        <a16:creationId xmlns:a16="http://schemas.microsoft.com/office/drawing/2014/main" id="{524D8956-0728-4D51-DAE6-D2E177B2B5A2}"/>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7" name="Rektangel 36">
                    <a:extLst>
                      <a:ext uri="{FF2B5EF4-FFF2-40B4-BE49-F238E27FC236}">
                        <a16:creationId xmlns:a16="http://schemas.microsoft.com/office/drawing/2014/main" id="{59CBDF96-2C34-E3D0-FB5A-423E664776DB}"/>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8" name="Rektangel 37">
                    <a:extLst>
                      <a:ext uri="{FF2B5EF4-FFF2-40B4-BE49-F238E27FC236}">
                        <a16:creationId xmlns:a16="http://schemas.microsoft.com/office/drawing/2014/main" id="{DB92EE15-37EF-1F4C-97B5-3B081B38B7EB}"/>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sp>
            <p:nvSpPr>
              <p:cNvPr id="32" name="Tekstfelt 31">
                <a:extLst>
                  <a:ext uri="{FF2B5EF4-FFF2-40B4-BE49-F238E27FC236}">
                    <a16:creationId xmlns:a16="http://schemas.microsoft.com/office/drawing/2014/main" id="{EFF22FD9-0F0E-4A15-FF4D-A9E7DCDC23F2}"/>
                  </a:ext>
                </a:extLst>
              </p:cNvPr>
              <p:cNvSpPr txBox="1"/>
              <p:nvPr userDrawn="1"/>
            </p:nvSpPr>
            <p:spPr>
              <a:xfrm>
                <a:off x="-1803953" y="-9527"/>
                <a:ext cx="1686994"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9" name="Rektangel 28">
              <a:extLst>
                <a:ext uri="{FF2B5EF4-FFF2-40B4-BE49-F238E27FC236}">
                  <a16:creationId xmlns:a16="http://schemas.microsoft.com/office/drawing/2014/main" id="{39677E34-2C79-D3F7-019B-52B0A5959599}"/>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30" name="Rektangel 29">
              <a:extLst>
                <a:ext uri="{FF2B5EF4-FFF2-40B4-BE49-F238E27FC236}">
                  <a16:creationId xmlns:a16="http://schemas.microsoft.com/office/drawing/2014/main" id="{D8A49487-1C14-4F5D-EBD5-B2F76E8A3987}"/>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pic>
        <p:nvPicPr>
          <p:cNvPr id="7" name="Billede 6">
            <a:extLst>
              <a:ext uri="{FF2B5EF4-FFF2-40B4-BE49-F238E27FC236}">
                <a16:creationId xmlns:a16="http://schemas.microsoft.com/office/drawing/2014/main" id="{3511CBAC-21D2-AB52-0D04-F8CDB94C484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9" y="2709000"/>
            <a:ext cx="2560000" cy="1440000"/>
          </a:xfrm>
          <a:prstGeom prst="rect">
            <a:avLst/>
          </a:prstGeom>
        </p:spPr>
      </p:pic>
      <p:sp>
        <p:nvSpPr>
          <p:cNvPr id="27" name="Tekstfelt 26">
            <a:extLst>
              <a:ext uri="{FF2B5EF4-FFF2-40B4-BE49-F238E27FC236}">
                <a16:creationId xmlns:a16="http://schemas.microsoft.com/office/drawing/2014/main" id="{7CC52717-4EFE-6A51-8223-F81EBE3B27F5}"/>
              </a:ext>
              <a:ext uri="{C183D7F6-B498-43B3-948B-1728B52AA6E4}">
                <adec:decorative xmlns:adec="http://schemas.microsoft.com/office/drawing/2017/decorative" val="1"/>
              </a:ext>
            </a:extLst>
          </p:cNvPr>
          <p:cNvSpPr txBox="1"/>
          <p:nvPr userDrawn="1"/>
        </p:nvSpPr>
        <p:spPr>
          <a:xfrm>
            <a:off x="-2719137" y="4367464"/>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Rektangel 12">
            <a:extLst>
              <a:ext uri="{FF2B5EF4-FFF2-40B4-BE49-F238E27FC236}">
                <a16:creationId xmlns:a16="http://schemas.microsoft.com/office/drawing/2014/main" id="{9E86D556-434B-98BD-2456-31FC6EDEF0FB}"/>
              </a:ext>
              <a:ext uri="{C183D7F6-B498-43B3-948B-1728B52AA6E4}">
                <adec:decorative xmlns:adec="http://schemas.microsoft.com/office/drawing/2017/decorative" val="1"/>
              </a:ext>
            </a:extLst>
          </p:cNvPr>
          <p:cNvSpPr/>
          <p:nvPr userDrawn="1"/>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 name="Titel 1">
            <a:extLst>
              <a:ext uri="{FF2B5EF4-FFF2-40B4-BE49-F238E27FC236}">
                <a16:creationId xmlns:a16="http://schemas.microsoft.com/office/drawing/2014/main" id="{2E6673EB-004E-CDA6-8EEB-D0718DE7EA85}"/>
              </a:ext>
            </a:extLst>
          </p:cNvPr>
          <p:cNvSpPr>
            <a:spLocks noGrp="1"/>
          </p:cNvSpPr>
          <p:nvPr>
            <p:ph type="title"/>
          </p:nvPr>
        </p:nvSpPr>
        <p:spPr>
          <a:xfrm>
            <a:off x="701675" y="908050"/>
            <a:ext cx="4680000" cy="1002639"/>
          </a:xfrm>
        </p:spPr>
        <p:txBody>
          <a:bodyPr anchor="t"/>
          <a:lstStyle>
            <a:lvl1pPr>
              <a:defRPr>
                <a:solidFill>
                  <a:schemeClr val="bg1"/>
                </a:solidFill>
              </a:defRPr>
            </a:lvl1pPr>
          </a:lstStyle>
          <a:p>
            <a:r>
              <a:rPr lang="da-DK"/>
              <a:t>Klik for at redigere titeltypografien i masteren</a:t>
            </a:r>
            <a:endParaRPr lang="es-ES"/>
          </a:p>
        </p:txBody>
      </p:sp>
      <p:sp>
        <p:nvSpPr>
          <p:cNvPr id="5" name="Pladsholder til tekst 14">
            <a:extLst>
              <a:ext uri="{FF2B5EF4-FFF2-40B4-BE49-F238E27FC236}">
                <a16:creationId xmlns:a16="http://schemas.microsoft.com/office/drawing/2014/main" id="{6C970C51-3978-671A-AF8F-C35989717ED2}"/>
              </a:ext>
            </a:extLst>
          </p:cNvPr>
          <p:cNvSpPr>
            <a:spLocks noGrp="1"/>
          </p:cNvSpPr>
          <p:nvPr>
            <p:ph type="body" sz="quarter" idx="17"/>
          </p:nvPr>
        </p:nvSpPr>
        <p:spPr>
          <a:xfrm>
            <a:off x="701675" y="2163117"/>
            <a:ext cx="4680000" cy="857249"/>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24" name="Rektangel 23">
            <a:extLst>
              <a:ext uri="{FF2B5EF4-FFF2-40B4-BE49-F238E27FC236}">
                <a16:creationId xmlns:a16="http://schemas.microsoft.com/office/drawing/2014/main" id="{1FDAEDE0-F169-1241-0D59-0211D047522A}"/>
              </a:ext>
              <a:ext uri="{C183D7F6-B498-43B3-948B-1728B52AA6E4}">
                <adec:decorative xmlns:adec="http://schemas.microsoft.com/office/drawing/2017/decorative" val="1"/>
              </a:ext>
            </a:extLst>
          </p:cNvPr>
          <p:cNvSpPr/>
          <p:nvPr userDrawn="1"/>
        </p:nvSpPr>
        <p:spPr>
          <a:xfrm>
            <a:off x="6083349" y="0"/>
            <a:ext cx="610865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17" name="Pladsholder til billede 16">
            <a:extLst>
              <a:ext uri="{FF2B5EF4-FFF2-40B4-BE49-F238E27FC236}">
                <a16:creationId xmlns:a16="http://schemas.microsoft.com/office/drawing/2014/main" id="{DEC3A2E8-71E0-26CF-A92A-A8FC2A6F8A20}"/>
              </a:ext>
            </a:extLst>
          </p:cNvPr>
          <p:cNvSpPr>
            <a:spLocks noGrp="1"/>
          </p:cNvSpPr>
          <p:nvPr>
            <p:ph type="pic" sz="quarter" idx="18"/>
          </p:nvPr>
        </p:nvSpPr>
        <p:spPr>
          <a:xfrm>
            <a:off x="6083351" y="-6827"/>
            <a:ext cx="6096000" cy="3435827"/>
          </a:xfrm>
          <a:custGeom>
            <a:avLst/>
            <a:gdLst>
              <a:gd name="connsiteX0" fmla="*/ 4848187 w 6096000"/>
              <a:gd name="connsiteY0" fmla="*/ 565643 h 3435826"/>
              <a:gd name="connsiteX1" fmla="*/ 4848187 w 6096000"/>
              <a:gd name="connsiteY1" fmla="*/ 902516 h 3435826"/>
              <a:gd name="connsiteX2" fmla="*/ 4937753 w 6096000"/>
              <a:gd name="connsiteY2" fmla="*/ 902516 h 3435826"/>
              <a:gd name="connsiteX3" fmla="*/ 4937753 w 6096000"/>
              <a:gd name="connsiteY3" fmla="*/ 565643 h 3435826"/>
              <a:gd name="connsiteX4" fmla="*/ 5053400 w 6096000"/>
              <a:gd name="connsiteY4" fmla="*/ 565643 h 3435826"/>
              <a:gd name="connsiteX5" fmla="*/ 4946863 w 6096000"/>
              <a:gd name="connsiteY5" fmla="*/ 727855 h 3435826"/>
              <a:gd name="connsiteX6" fmla="*/ 5065473 w 6096000"/>
              <a:gd name="connsiteY6" fmla="*/ 902534 h 3435826"/>
              <a:gd name="connsiteX7" fmla="*/ 5167113 w 6096000"/>
              <a:gd name="connsiteY7" fmla="*/ 902534 h 3435826"/>
              <a:gd name="connsiteX8" fmla="*/ 5043981 w 6096000"/>
              <a:gd name="connsiteY8" fmla="*/ 725132 h 3435826"/>
              <a:gd name="connsiteX9" fmla="*/ 5148874 w 6096000"/>
              <a:gd name="connsiteY9" fmla="*/ 565643 h 3435826"/>
              <a:gd name="connsiteX10" fmla="*/ 5175145 w 6096000"/>
              <a:gd name="connsiteY10" fmla="*/ 565643 h 3435826"/>
              <a:gd name="connsiteX11" fmla="*/ 5175145 w 6096000"/>
              <a:gd name="connsiteY11" fmla="*/ 902534 h 3435826"/>
              <a:gd name="connsiteX12" fmla="*/ 5367754 w 6096000"/>
              <a:gd name="connsiteY12" fmla="*/ 902534 h 3435826"/>
              <a:gd name="connsiteX13" fmla="*/ 5412486 w 6096000"/>
              <a:gd name="connsiteY13" fmla="*/ 836755 h 3435826"/>
              <a:gd name="connsiteX14" fmla="*/ 5264711 w 6096000"/>
              <a:gd name="connsiteY14" fmla="*/ 836755 h 3435826"/>
              <a:gd name="connsiteX15" fmla="*/ 5264711 w 6096000"/>
              <a:gd name="connsiteY15" fmla="*/ 565643 h 3435826"/>
              <a:gd name="connsiteX16" fmla="*/ 0 w 6096000"/>
              <a:gd name="connsiteY16" fmla="*/ 0 h 3435826"/>
              <a:gd name="connsiteX17" fmla="*/ 6096000 w 6096000"/>
              <a:gd name="connsiteY17" fmla="*/ 0 h 3435826"/>
              <a:gd name="connsiteX18" fmla="*/ 6096000 w 6096000"/>
              <a:gd name="connsiteY18" fmla="*/ 3435826 h 3435826"/>
              <a:gd name="connsiteX19" fmla="*/ 0 w 6096000"/>
              <a:gd name="connsiteY19" fmla="*/ 3435826 h 343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3435826">
                <a:moveTo>
                  <a:pt x="4848187" y="565643"/>
                </a:moveTo>
                <a:lnTo>
                  <a:pt x="4848187" y="902516"/>
                </a:lnTo>
                <a:lnTo>
                  <a:pt x="4937753" y="902516"/>
                </a:lnTo>
                <a:lnTo>
                  <a:pt x="4937753" y="565643"/>
                </a:lnTo>
                <a:close/>
                <a:moveTo>
                  <a:pt x="5053400" y="565643"/>
                </a:moveTo>
                <a:lnTo>
                  <a:pt x="4946863" y="727855"/>
                </a:lnTo>
                <a:lnTo>
                  <a:pt x="5065473" y="902534"/>
                </a:lnTo>
                <a:lnTo>
                  <a:pt x="5167113" y="902534"/>
                </a:lnTo>
                <a:lnTo>
                  <a:pt x="5043981" y="725132"/>
                </a:lnTo>
                <a:lnTo>
                  <a:pt x="5148874" y="565643"/>
                </a:lnTo>
                <a:close/>
                <a:moveTo>
                  <a:pt x="5175145" y="565643"/>
                </a:moveTo>
                <a:lnTo>
                  <a:pt x="5175145" y="902534"/>
                </a:lnTo>
                <a:lnTo>
                  <a:pt x="5367754" y="902534"/>
                </a:lnTo>
                <a:lnTo>
                  <a:pt x="5412486" y="836755"/>
                </a:lnTo>
                <a:lnTo>
                  <a:pt x="5264711" y="836755"/>
                </a:lnTo>
                <a:lnTo>
                  <a:pt x="5264711" y="565643"/>
                </a:lnTo>
                <a:close/>
                <a:moveTo>
                  <a:pt x="0" y="0"/>
                </a:moveTo>
                <a:lnTo>
                  <a:pt x="6096000" y="0"/>
                </a:lnTo>
                <a:lnTo>
                  <a:pt x="6096000" y="3435826"/>
                </a:lnTo>
                <a:lnTo>
                  <a:pt x="0" y="3435826"/>
                </a:lnTo>
                <a:close/>
              </a:path>
            </a:pathLst>
          </a:custGeom>
          <a:solidFill>
            <a:schemeClr val="bg2">
              <a:lumMod val="90000"/>
            </a:schemeClr>
          </a:solidFill>
        </p:spPr>
        <p:txBody>
          <a:bodyPr wrap="square">
            <a:noAutofit/>
          </a:bodyPr>
          <a:lstStyle/>
          <a:p>
            <a:endParaRPr lang="es-ES"/>
          </a:p>
        </p:txBody>
      </p:sp>
      <p:sp>
        <p:nvSpPr>
          <p:cNvPr id="8" name="Pladsholder til tekst 14">
            <a:extLst>
              <a:ext uri="{FF2B5EF4-FFF2-40B4-BE49-F238E27FC236}">
                <a16:creationId xmlns:a16="http://schemas.microsoft.com/office/drawing/2014/main" id="{3636116B-9533-D4CD-B0AA-7834E4DD500E}"/>
              </a:ext>
            </a:extLst>
          </p:cNvPr>
          <p:cNvSpPr>
            <a:spLocks noGrp="1"/>
          </p:cNvSpPr>
          <p:nvPr>
            <p:ph type="body" sz="quarter" idx="19"/>
          </p:nvPr>
        </p:nvSpPr>
        <p:spPr>
          <a:xfrm>
            <a:off x="706940" y="3912243"/>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9" name="Pladsholder til tekst 14">
            <a:extLst>
              <a:ext uri="{FF2B5EF4-FFF2-40B4-BE49-F238E27FC236}">
                <a16:creationId xmlns:a16="http://schemas.microsoft.com/office/drawing/2014/main" id="{83113031-5852-6894-2CE9-DCAA95FAA6DD}"/>
              </a:ext>
            </a:extLst>
          </p:cNvPr>
          <p:cNvSpPr>
            <a:spLocks noGrp="1"/>
          </p:cNvSpPr>
          <p:nvPr>
            <p:ph type="body" sz="quarter" idx="20"/>
          </p:nvPr>
        </p:nvSpPr>
        <p:spPr>
          <a:xfrm>
            <a:off x="3527356" y="3912243"/>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tekst 14">
            <a:extLst>
              <a:ext uri="{FF2B5EF4-FFF2-40B4-BE49-F238E27FC236}">
                <a16:creationId xmlns:a16="http://schemas.microsoft.com/office/drawing/2014/main" id="{349F8B4C-7F98-9DF8-30FB-7B437C42F4F7}"/>
              </a:ext>
            </a:extLst>
          </p:cNvPr>
          <p:cNvSpPr>
            <a:spLocks noGrp="1"/>
          </p:cNvSpPr>
          <p:nvPr>
            <p:ph type="body" sz="quarter" idx="21"/>
          </p:nvPr>
        </p:nvSpPr>
        <p:spPr>
          <a:xfrm>
            <a:off x="6347772" y="3913143"/>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1" name="Pladsholder til tekst 14">
            <a:extLst>
              <a:ext uri="{FF2B5EF4-FFF2-40B4-BE49-F238E27FC236}">
                <a16:creationId xmlns:a16="http://schemas.microsoft.com/office/drawing/2014/main" id="{79F2A4F7-F2D3-3894-1B4B-AC9368D7738A}"/>
              </a:ext>
            </a:extLst>
          </p:cNvPr>
          <p:cNvSpPr>
            <a:spLocks noGrp="1"/>
          </p:cNvSpPr>
          <p:nvPr>
            <p:ph type="body" sz="quarter" idx="22"/>
          </p:nvPr>
        </p:nvSpPr>
        <p:spPr>
          <a:xfrm>
            <a:off x="9168189" y="3913143"/>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F3F614E-AB1E-C8CB-200E-C14C32DF1A6D}"/>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917A2875-B929-2A4A-4462-5CD684462DC1}"/>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143176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illede og 2 tekstbokse til meget tekst">
    <p:spTree>
      <p:nvGrpSpPr>
        <p:cNvPr id="1" name=""/>
        <p:cNvGrpSpPr/>
        <p:nvPr/>
      </p:nvGrpSpPr>
      <p:grpSpPr>
        <a:xfrm>
          <a:off x="0" y="0"/>
          <a:ext cx="0" cy="0"/>
          <a:chOff x="0" y="0"/>
          <a:chExt cx="0" cy="0"/>
        </a:xfrm>
      </p:grpSpPr>
      <p:grpSp>
        <p:nvGrpSpPr>
          <p:cNvPr id="21" name="Gruppe 20">
            <a:extLst>
              <a:ext uri="{FF2B5EF4-FFF2-40B4-BE49-F238E27FC236}">
                <a16:creationId xmlns:a16="http://schemas.microsoft.com/office/drawing/2014/main" id="{EC2F7ED9-9BF7-C7B7-EB72-6BD221FEDCE1}"/>
              </a:ext>
              <a:ext uri="{C183D7F6-B498-43B3-948B-1728B52AA6E4}">
                <adec:decorative xmlns:adec="http://schemas.microsoft.com/office/drawing/2017/decorative" val="1"/>
              </a:ext>
            </a:extLst>
          </p:cNvPr>
          <p:cNvGrpSpPr/>
          <p:nvPr userDrawn="1"/>
        </p:nvGrpSpPr>
        <p:grpSpPr>
          <a:xfrm>
            <a:off x="-1838314" y="-38102"/>
            <a:ext cx="1721355" cy="2467796"/>
            <a:chOff x="-1838313" y="-38102"/>
            <a:chExt cx="1721354" cy="2467796"/>
          </a:xfrm>
        </p:grpSpPr>
        <p:grpSp>
          <p:nvGrpSpPr>
            <p:cNvPr id="25" name="Gruppe 24">
              <a:extLst>
                <a:ext uri="{FF2B5EF4-FFF2-40B4-BE49-F238E27FC236}">
                  <a16:creationId xmlns:a16="http://schemas.microsoft.com/office/drawing/2014/main" id="{6E0F90FB-0873-456D-DC29-D33DECC48B0B}"/>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6EE91A7A-7179-946D-CCF7-21B1AF1DA04D}"/>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FC2FD682-5FCF-426B-2F13-A6DE7F8ABFC5}"/>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nvGrpSpPr>
                <p:cNvPr id="31" name="Gruppe 30">
                  <a:extLst>
                    <a:ext uri="{FF2B5EF4-FFF2-40B4-BE49-F238E27FC236}">
                      <a16:creationId xmlns:a16="http://schemas.microsoft.com/office/drawing/2014/main" id="{9BCF29FE-8F2E-13B3-1918-6F489B08F9F1}"/>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8576FA2D-9D8F-7A7D-0974-5C154609DA9E}"/>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7" name="Rektangel 36">
                    <a:extLst>
                      <a:ext uri="{FF2B5EF4-FFF2-40B4-BE49-F238E27FC236}">
                        <a16:creationId xmlns:a16="http://schemas.microsoft.com/office/drawing/2014/main" id="{2BA24124-6A67-09D8-D140-44B65791E384}"/>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8" name="Rektangel 37">
                    <a:extLst>
                      <a:ext uri="{FF2B5EF4-FFF2-40B4-BE49-F238E27FC236}">
                        <a16:creationId xmlns:a16="http://schemas.microsoft.com/office/drawing/2014/main" id="{88002E0B-A862-95A5-97BA-A9AC8537AE8B}"/>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nvGrpSpPr>
                <p:cNvPr id="32" name="Gruppe 31">
                  <a:extLst>
                    <a:ext uri="{FF2B5EF4-FFF2-40B4-BE49-F238E27FC236}">
                      <a16:creationId xmlns:a16="http://schemas.microsoft.com/office/drawing/2014/main" id="{03520676-EE25-4A2E-10B7-AB070D0720B5}"/>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5C40E531-FD7C-E82E-D713-A66D63671595}"/>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4" name="Rektangel 33">
                    <a:extLst>
                      <a:ext uri="{FF2B5EF4-FFF2-40B4-BE49-F238E27FC236}">
                        <a16:creationId xmlns:a16="http://schemas.microsoft.com/office/drawing/2014/main" id="{A39D8874-B0D4-10BC-7F6D-E19AF031450E}"/>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5" name="Rektangel 34">
                    <a:extLst>
                      <a:ext uri="{FF2B5EF4-FFF2-40B4-BE49-F238E27FC236}">
                        <a16:creationId xmlns:a16="http://schemas.microsoft.com/office/drawing/2014/main" id="{C92C1C8E-0B84-3A99-1735-4265A900B2DD}"/>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sp>
            <p:nvSpPr>
              <p:cNvPr id="29" name="Tekstfelt 28">
                <a:extLst>
                  <a:ext uri="{FF2B5EF4-FFF2-40B4-BE49-F238E27FC236}">
                    <a16:creationId xmlns:a16="http://schemas.microsoft.com/office/drawing/2014/main" id="{FF2B9F35-EF73-D6E9-993A-942543120172}"/>
                  </a:ext>
                </a:extLst>
              </p:cNvPr>
              <p:cNvSpPr txBox="1"/>
              <p:nvPr userDrawn="1"/>
            </p:nvSpPr>
            <p:spPr>
              <a:xfrm>
                <a:off x="-1803953" y="-9527"/>
                <a:ext cx="1686994"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885782AC-377D-3B03-0B08-D68A5694E9E2}"/>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7" name="Rektangel 26">
              <a:extLst>
                <a:ext uri="{FF2B5EF4-FFF2-40B4-BE49-F238E27FC236}">
                  <a16:creationId xmlns:a16="http://schemas.microsoft.com/office/drawing/2014/main" id="{A9482C38-3859-6BCE-9319-DDFED0039586}"/>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pic>
        <p:nvPicPr>
          <p:cNvPr id="22" name="Billede 21">
            <a:extLst>
              <a:ext uri="{FF2B5EF4-FFF2-40B4-BE49-F238E27FC236}">
                <a16:creationId xmlns:a16="http://schemas.microsoft.com/office/drawing/2014/main" id="{B8F9F6FC-AABB-9DFE-5144-9DAF71BAF4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15467"/>
            <a:ext cx="2560000" cy="1440000"/>
          </a:xfrm>
          <a:prstGeom prst="rect">
            <a:avLst/>
          </a:prstGeom>
        </p:spPr>
      </p:pic>
      <p:sp>
        <p:nvSpPr>
          <p:cNvPr id="24" name="Tekstfelt 23">
            <a:extLst>
              <a:ext uri="{FF2B5EF4-FFF2-40B4-BE49-F238E27FC236}">
                <a16:creationId xmlns:a16="http://schemas.microsoft.com/office/drawing/2014/main" id="{E8F98C31-2796-A94D-49BA-AD4E49EA4A30}"/>
              </a:ext>
              <a:ext uri="{C183D7F6-B498-43B3-948B-1728B52AA6E4}">
                <adec:decorative xmlns:adec="http://schemas.microsoft.com/office/drawing/2017/decorative" val="1"/>
              </a:ext>
            </a:extLst>
          </p:cNvPr>
          <p:cNvSpPr txBox="1"/>
          <p:nvPr userDrawn="1"/>
        </p:nvSpPr>
        <p:spPr>
          <a:xfrm>
            <a:off x="-2719137" y="4367464"/>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Rektangel 12">
            <a:extLst>
              <a:ext uri="{FF2B5EF4-FFF2-40B4-BE49-F238E27FC236}">
                <a16:creationId xmlns:a16="http://schemas.microsoft.com/office/drawing/2014/main" id="{9E86D556-434B-98BD-2456-31FC6EDEF0FB}"/>
              </a:ext>
              <a:ext uri="{C183D7F6-B498-43B3-948B-1728B52AA6E4}">
                <adec:decorative xmlns:adec="http://schemas.microsoft.com/office/drawing/2017/decorative" val="1"/>
              </a:ext>
            </a:extLst>
          </p:cNvPr>
          <p:cNvSpPr/>
          <p:nvPr userDrawn="1"/>
        </p:nvSpPr>
        <p:spPr>
          <a:xfrm>
            <a:off x="-12633" y="-9526"/>
            <a:ext cx="6096000" cy="68675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 name="Titel 1">
            <a:extLst>
              <a:ext uri="{FF2B5EF4-FFF2-40B4-BE49-F238E27FC236}">
                <a16:creationId xmlns:a16="http://schemas.microsoft.com/office/drawing/2014/main" id="{2E6673EB-004E-CDA6-8EEB-D0718DE7EA85}"/>
              </a:ext>
            </a:extLst>
          </p:cNvPr>
          <p:cNvSpPr>
            <a:spLocks noGrp="1"/>
          </p:cNvSpPr>
          <p:nvPr>
            <p:ph type="title"/>
          </p:nvPr>
        </p:nvSpPr>
        <p:spPr>
          <a:xfrm>
            <a:off x="701675" y="908050"/>
            <a:ext cx="4680000" cy="1002639"/>
          </a:xfrm>
        </p:spPr>
        <p:txBody>
          <a:bodyPr anchor="t"/>
          <a:lstStyle/>
          <a:p>
            <a:r>
              <a:rPr lang="da-DK"/>
              <a:t>Klik for at redigere titeltypografien i masteren</a:t>
            </a:r>
            <a:endParaRPr lang="es-ES"/>
          </a:p>
        </p:txBody>
      </p:sp>
      <p:sp>
        <p:nvSpPr>
          <p:cNvPr id="5" name="Pladsholder til tekst 14">
            <a:extLst>
              <a:ext uri="{FF2B5EF4-FFF2-40B4-BE49-F238E27FC236}">
                <a16:creationId xmlns:a16="http://schemas.microsoft.com/office/drawing/2014/main" id="{6C970C51-3978-671A-AF8F-C35989717ED2}"/>
              </a:ext>
            </a:extLst>
          </p:cNvPr>
          <p:cNvSpPr>
            <a:spLocks noGrp="1"/>
          </p:cNvSpPr>
          <p:nvPr>
            <p:ph type="body" sz="quarter" idx="17"/>
          </p:nvPr>
        </p:nvSpPr>
        <p:spPr>
          <a:xfrm>
            <a:off x="701675" y="2163115"/>
            <a:ext cx="4680000" cy="3929711"/>
          </a:xfrm>
        </p:spPr>
        <p:txBody>
          <a:bodyPr/>
          <a:lstStyle>
            <a:lvl1pPr marL="0" indent="0">
              <a:buNone/>
              <a:defRPr/>
            </a:lvl1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917A2875-B929-2A4A-4462-5CD684462DC1}"/>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dirty="0"/>
          </a:p>
        </p:txBody>
      </p:sp>
      <p:sp>
        <p:nvSpPr>
          <p:cNvPr id="23" name="Rektangel 22">
            <a:extLst>
              <a:ext uri="{FF2B5EF4-FFF2-40B4-BE49-F238E27FC236}">
                <a16:creationId xmlns:a16="http://schemas.microsoft.com/office/drawing/2014/main" id="{7A3D8254-D5C5-62D8-33D2-CD6369C5E846}"/>
              </a:ext>
              <a:ext uri="{C183D7F6-B498-43B3-948B-1728B52AA6E4}">
                <adec:decorative xmlns:adec="http://schemas.microsoft.com/office/drawing/2017/decorative" val="1"/>
              </a:ext>
            </a:extLst>
          </p:cNvPr>
          <p:cNvSpPr/>
          <p:nvPr userDrawn="1"/>
        </p:nvSpPr>
        <p:spPr>
          <a:xfrm>
            <a:off x="6083368" y="-9527"/>
            <a:ext cx="6128067" cy="3435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17" name="Pladsholder til billede 16">
            <a:extLst>
              <a:ext uri="{FF2B5EF4-FFF2-40B4-BE49-F238E27FC236}">
                <a16:creationId xmlns:a16="http://schemas.microsoft.com/office/drawing/2014/main" id="{DEC3A2E8-71E0-26CF-A92A-A8FC2A6F8A20}"/>
              </a:ext>
            </a:extLst>
          </p:cNvPr>
          <p:cNvSpPr>
            <a:spLocks noGrp="1"/>
          </p:cNvSpPr>
          <p:nvPr>
            <p:ph type="pic" sz="quarter" idx="18"/>
          </p:nvPr>
        </p:nvSpPr>
        <p:spPr>
          <a:xfrm>
            <a:off x="6083367" y="-9528"/>
            <a:ext cx="6127200" cy="3435827"/>
          </a:xfrm>
          <a:custGeom>
            <a:avLst/>
            <a:gdLst>
              <a:gd name="connsiteX0" fmla="*/ 4848187 w 6096000"/>
              <a:gd name="connsiteY0" fmla="*/ 565643 h 3435826"/>
              <a:gd name="connsiteX1" fmla="*/ 4848187 w 6096000"/>
              <a:gd name="connsiteY1" fmla="*/ 902516 h 3435826"/>
              <a:gd name="connsiteX2" fmla="*/ 4937753 w 6096000"/>
              <a:gd name="connsiteY2" fmla="*/ 902516 h 3435826"/>
              <a:gd name="connsiteX3" fmla="*/ 4937753 w 6096000"/>
              <a:gd name="connsiteY3" fmla="*/ 565643 h 3435826"/>
              <a:gd name="connsiteX4" fmla="*/ 5053400 w 6096000"/>
              <a:gd name="connsiteY4" fmla="*/ 565643 h 3435826"/>
              <a:gd name="connsiteX5" fmla="*/ 4946863 w 6096000"/>
              <a:gd name="connsiteY5" fmla="*/ 727855 h 3435826"/>
              <a:gd name="connsiteX6" fmla="*/ 5065473 w 6096000"/>
              <a:gd name="connsiteY6" fmla="*/ 902534 h 3435826"/>
              <a:gd name="connsiteX7" fmla="*/ 5167113 w 6096000"/>
              <a:gd name="connsiteY7" fmla="*/ 902534 h 3435826"/>
              <a:gd name="connsiteX8" fmla="*/ 5043981 w 6096000"/>
              <a:gd name="connsiteY8" fmla="*/ 725132 h 3435826"/>
              <a:gd name="connsiteX9" fmla="*/ 5148874 w 6096000"/>
              <a:gd name="connsiteY9" fmla="*/ 565643 h 3435826"/>
              <a:gd name="connsiteX10" fmla="*/ 5175145 w 6096000"/>
              <a:gd name="connsiteY10" fmla="*/ 565643 h 3435826"/>
              <a:gd name="connsiteX11" fmla="*/ 5175145 w 6096000"/>
              <a:gd name="connsiteY11" fmla="*/ 902534 h 3435826"/>
              <a:gd name="connsiteX12" fmla="*/ 5367754 w 6096000"/>
              <a:gd name="connsiteY12" fmla="*/ 902534 h 3435826"/>
              <a:gd name="connsiteX13" fmla="*/ 5412486 w 6096000"/>
              <a:gd name="connsiteY13" fmla="*/ 836755 h 3435826"/>
              <a:gd name="connsiteX14" fmla="*/ 5264711 w 6096000"/>
              <a:gd name="connsiteY14" fmla="*/ 836755 h 3435826"/>
              <a:gd name="connsiteX15" fmla="*/ 5264711 w 6096000"/>
              <a:gd name="connsiteY15" fmla="*/ 565643 h 3435826"/>
              <a:gd name="connsiteX16" fmla="*/ 0 w 6096000"/>
              <a:gd name="connsiteY16" fmla="*/ 0 h 3435826"/>
              <a:gd name="connsiteX17" fmla="*/ 6096000 w 6096000"/>
              <a:gd name="connsiteY17" fmla="*/ 0 h 3435826"/>
              <a:gd name="connsiteX18" fmla="*/ 6096000 w 6096000"/>
              <a:gd name="connsiteY18" fmla="*/ 3435826 h 3435826"/>
              <a:gd name="connsiteX19" fmla="*/ 0 w 6096000"/>
              <a:gd name="connsiteY19" fmla="*/ 3435826 h 343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3435826">
                <a:moveTo>
                  <a:pt x="4848187" y="565643"/>
                </a:moveTo>
                <a:lnTo>
                  <a:pt x="4848187" y="902516"/>
                </a:lnTo>
                <a:lnTo>
                  <a:pt x="4937753" y="902516"/>
                </a:lnTo>
                <a:lnTo>
                  <a:pt x="4937753" y="565643"/>
                </a:lnTo>
                <a:close/>
                <a:moveTo>
                  <a:pt x="5053400" y="565643"/>
                </a:moveTo>
                <a:lnTo>
                  <a:pt x="4946863" y="727855"/>
                </a:lnTo>
                <a:lnTo>
                  <a:pt x="5065473" y="902534"/>
                </a:lnTo>
                <a:lnTo>
                  <a:pt x="5167113" y="902534"/>
                </a:lnTo>
                <a:lnTo>
                  <a:pt x="5043981" y="725132"/>
                </a:lnTo>
                <a:lnTo>
                  <a:pt x="5148874" y="565643"/>
                </a:lnTo>
                <a:close/>
                <a:moveTo>
                  <a:pt x="5175145" y="565643"/>
                </a:moveTo>
                <a:lnTo>
                  <a:pt x="5175145" y="902534"/>
                </a:lnTo>
                <a:lnTo>
                  <a:pt x="5367754" y="902534"/>
                </a:lnTo>
                <a:lnTo>
                  <a:pt x="5412486" y="836755"/>
                </a:lnTo>
                <a:lnTo>
                  <a:pt x="5264711" y="836755"/>
                </a:lnTo>
                <a:lnTo>
                  <a:pt x="5264711" y="565643"/>
                </a:lnTo>
                <a:close/>
                <a:moveTo>
                  <a:pt x="0" y="0"/>
                </a:moveTo>
                <a:lnTo>
                  <a:pt x="6096000" y="0"/>
                </a:lnTo>
                <a:lnTo>
                  <a:pt x="6096000" y="3435826"/>
                </a:lnTo>
                <a:lnTo>
                  <a:pt x="0" y="3435826"/>
                </a:lnTo>
                <a:close/>
              </a:path>
            </a:pathLst>
          </a:custGeom>
          <a:solidFill>
            <a:schemeClr val="bg2">
              <a:lumMod val="90000"/>
            </a:schemeClr>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4F3F614E-AB1E-C8CB-200E-C14C32DF1A6D}"/>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6" name="Pladsholder til tekst 14">
            <a:extLst>
              <a:ext uri="{FF2B5EF4-FFF2-40B4-BE49-F238E27FC236}">
                <a16:creationId xmlns:a16="http://schemas.microsoft.com/office/drawing/2014/main" id="{BE7D8B88-CABA-93B8-D246-56E6E5B906F8}"/>
              </a:ext>
            </a:extLst>
          </p:cNvPr>
          <p:cNvSpPr>
            <a:spLocks noGrp="1"/>
          </p:cNvSpPr>
          <p:nvPr>
            <p:ph type="body" sz="quarter" idx="19"/>
          </p:nvPr>
        </p:nvSpPr>
        <p:spPr>
          <a:xfrm>
            <a:off x="6768494" y="3852153"/>
            <a:ext cx="4721831" cy="223743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164644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2 tekstbokse til meget tekst">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4B158799-4A98-BFA7-79AD-7A6A76E42DB5}"/>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5" y="2712877"/>
            <a:ext cx="2560000" cy="1440000"/>
          </a:xfrm>
          <a:prstGeom prst="rect">
            <a:avLst/>
          </a:prstGeom>
        </p:spPr>
      </p:pic>
      <p:sp>
        <p:nvSpPr>
          <p:cNvPr id="13" name="Titel 1">
            <a:extLst>
              <a:ext uri="{FF2B5EF4-FFF2-40B4-BE49-F238E27FC236}">
                <a16:creationId xmlns:a16="http://schemas.microsoft.com/office/drawing/2014/main" id="{14ECC835-FB8B-DA76-28DB-3228EB6E76C9}"/>
              </a:ext>
            </a:extLst>
          </p:cNvPr>
          <p:cNvSpPr>
            <a:spLocks noGrp="1"/>
          </p:cNvSpPr>
          <p:nvPr>
            <p:ph type="title"/>
          </p:nvPr>
        </p:nvSpPr>
        <p:spPr>
          <a:xfrm>
            <a:off x="701677" y="908050"/>
            <a:ext cx="4684713" cy="1002639"/>
          </a:xfrm>
        </p:spPr>
        <p:txBody>
          <a:bodyPr anchor="t"/>
          <a:lstStyle>
            <a:lvl1pPr>
              <a:defRPr>
                <a:solidFill>
                  <a:schemeClr val="bg1"/>
                </a:solidFill>
              </a:defRPr>
            </a:lvl1pPr>
          </a:lstStyle>
          <a:p>
            <a:r>
              <a:rPr lang="da-DK" dirty="0"/>
              <a:t>Klik for at redigere titeltypografien i masteren</a:t>
            </a:r>
          </a:p>
        </p:txBody>
      </p:sp>
      <p:sp>
        <p:nvSpPr>
          <p:cNvPr id="14" name="Pladsholder til tekst 14">
            <a:extLst>
              <a:ext uri="{FF2B5EF4-FFF2-40B4-BE49-F238E27FC236}">
                <a16:creationId xmlns:a16="http://schemas.microsoft.com/office/drawing/2014/main" id="{4976F0C9-D0AD-43C2-25F3-AAEECCD5C1F7}"/>
              </a:ext>
            </a:extLst>
          </p:cNvPr>
          <p:cNvSpPr>
            <a:spLocks noGrp="1"/>
          </p:cNvSpPr>
          <p:nvPr>
            <p:ph type="body" sz="quarter" idx="17"/>
          </p:nvPr>
        </p:nvSpPr>
        <p:spPr>
          <a:xfrm>
            <a:off x="701677" y="2466314"/>
            <a:ext cx="4684713" cy="362651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68495AFA-8452-AA94-2D6E-8C23496A73A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5" name="Rektangel 4">
            <a:extLst>
              <a:ext uri="{FF2B5EF4-FFF2-40B4-BE49-F238E27FC236}">
                <a16:creationId xmlns:a16="http://schemas.microsoft.com/office/drawing/2014/main" id="{195CAA4D-B575-38B9-BE6E-9FD1E7894887}"/>
              </a:ext>
              <a:ext uri="{C183D7F6-B498-43B3-948B-1728B52AA6E4}">
                <adec:decorative xmlns:adec="http://schemas.microsoft.com/office/drawing/2017/decorative" val="0"/>
              </a:ext>
            </a:extLst>
          </p:cNvPr>
          <p:cNvSpPr/>
          <p:nvPr userDrawn="1"/>
        </p:nvSpPr>
        <p:spPr>
          <a:xfrm>
            <a:off x="6095995"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pic>
        <p:nvPicPr>
          <p:cNvPr id="2" name="Grafik 1">
            <a:extLst>
              <a:ext uri="{FF2B5EF4-FFF2-40B4-BE49-F238E27FC236}">
                <a16:creationId xmlns:a16="http://schemas.microsoft.com/office/drawing/2014/main" id="{FAFF689B-B4D2-C4B4-6065-00A880E28BF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9" cy="337371"/>
          </a:xfrm>
          <a:prstGeom prst="rect">
            <a:avLst/>
          </a:prstGeom>
        </p:spPr>
      </p:pic>
      <p:sp>
        <p:nvSpPr>
          <p:cNvPr id="9" name="Pladsholder til tekst 7">
            <a:extLst>
              <a:ext uri="{FF2B5EF4-FFF2-40B4-BE49-F238E27FC236}">
                <a16:creationId xmlns:a16="http://schemas.microsoft.com/office/drawing/2014/main" id="{78B24E33-4F1C-17BC-3B98-0DB56B99395E}"/>
              </a:ext>
            </a:extLst>
          </p:cNvPr>
          <p:cNvSpPr>
            <a:spLocks noGrp="1"/>
          </p:cNvSpPr>
          <p:nvPr>
            <p:ph type="body" sz="quarter" idx="13"/>
          </p:nvPr>
        </p:nvSpPr>
        <p:spPr>
          <a:xfrm>
            <a:off x="6780214" y="1282150"/>
            <a:ext cx="4706937" cy="4810676"/>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B21AB3F-DA89-98B8-AF4D-73BBBDD2EB24}"/>
              </a:ext>
            </a:extLst>
          </p:cNvPr>
          <p:cNvSpPr>
            <a:spLocks noGrp="1"/>
          </p:cNvSpPr>
          <p:nvPr>
            <p:ph type="ftr" sz="quarter" idx="10"/>
          </p:nvPr>
        </p:nvSpPr>
        <p:spPr/>
        <p:txBody>
          <a:bodyPr/>
          <a:lstStyle>
            <a:lvl1pPr>
              <a:defRPr>
                <a:solidFill>
                  <a:schemeClr val="tx2"/>
                </a:solidFill>
              </a:defRPr>
            </a:lvl1pPr>
          </a:lstStyle>
          <a:p>
            <a:r>
              <a:rPr lang="da-DK"/>
              <a:t>Skriv hvad præsentationen handler om</a:t>
            </a:r>
            <a:endParaRPr lang="da-DK" dirty="0"/>
          </a:p>
        </p:txBody>
      </p:sp>
    </p:spTree>
    <p:extLst>
      <p:ext uri="{BB962C8B-B14F-4D97-AF65-F5344CB8AC3E}">
        <p14:creationId xmlns:p14="http://schemas.microsoft.com/office/powerpoint/2010/main" val="364004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_2 tekstbokse til meget tekst">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EF3F206-CA59-8F86-4DE1-C2CA07F2BD7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35947" y="2709000"/>
            <a:ext cx="2560000" cy="1440000"/>
          </a:xfrm>
          <a:prstGeom prst="rect">
            <a:avLst/>
          </a:prstGeom>
        </p:spPr>
      </p:pic>
      <p:sp>
        <p:nvSpPr>
          <p:cNvPr id="13" name="Titel 1">
            <a:extLst>
              <a:ext uri="{FF2B5EF4-FFF2-40B4-BE49-F238E27FC236}">
                <a16:creationId xmlns:a16="http://schemas.microsoft.com/office/drawing/2014/main" id="{14ECC835-FB8B-DA76-28DB-3228EB6E76C9}"/>
              </a:ext>
            </a:extLst>
          </p:cNvPr>
          <p:cNvSpPr>
            <a:spLocks noGrp="1"/>
          </p:cNvSpPr>
          <p:nvPr>
            <p:ph type="title"/>
          </p:nvPr>
        </p:nvSpPr>
        <p:spPr>
          <a:xfrm>
            <a:off x="701677" y="908050"/>
            <a:ext cx="4684713" cy="1002639"/>
          </a:xfrm>
        </p:spPr>
        <p:txBody>
          <a:bodyPr anchor="t"/>
          <a:lstStyle>
            <a:lvl1pPr>
              <a:defRPr>
                <a:solidFill>
                  <a:schemeClr val="tx2"/>
                </a:solidFill>
              </a:defRPr>
            </a:lvl1pPr>
          </a:lstStyle>
          <a:p>
            <a:r>
              <a:rPr lang="da-DK" dirty="0"/>
              <a:t>Klik for at redigere titeltypografien i masteren</a:t>
            </a:r>
          </a:p>
        </p:txBody>
      </p:sp>
      <p:sp>
        <p:nvSpPr>
          <p:cNvPr id="14" name="Pladsholder til tekst 14">
            <a:extLst>
              <a:ext uri="{FF2B5EF4-FFF2-40B4-BE49-F238E27FC236}">
                <a16:creationId xmlns:a16="http://schemas.microsoft.com/office/drawing/2014/main" id="{4976F0C9-D0AD-43C2-25F3-AAEECCD5C1F7}"/>
              </a:ext>
            </a:extLst>
          </p:cNvPr>
          <p:cNvSpPr>
            <a:spLocks noGrp="1"/>
          </p:cNvSpPr>
          <p:nvPr>
            <p:ph type="body" sz="quarter" idx="17"/>
          </p:nvPr>
        </p:nvSpPr>
        <p:spPr>
          <a:xfrm>
            <a:off x="701677" y="2466314"/>
            <a:ext cx="4684713" cy="3626511"/>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68495AFA-8452-AA94-2D6E-8C23496A73AE}"/>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a:p>
        </p:txBody>
      </p:sp>
      <p:sp>
        <p:nvSpPr>
          <p:cNvPr id="5" name="Rektangel 4">
            <a:extLst>
              <a:ext uri="{FF2B5EF4-FFF2-40B4-BE49-F238E27FC236}">
                <a16:creationId xmlns:a16="http://schemas.microsoft.com/office/drawing/2014/main" id="{195CAA4D-B575-38B9-BE6E-9FD1E7894887}"/>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pic>
        <p:nvPicPr>
          <p:cNvPr id="2" name="Grafik 1">
            <a:extLst>
              <a:ext uri="{FF2B5EF4-FFF2-40B4-BE49-F238E27FC236}">
                <a16:creationId xmlns:a16="http://schemas.microsoft.com/office/drawing/2014/main" id="{6C4A6E2D-BD68-F1F4-2A3C-CD9F1AF69EF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9" cy="337371"/>
          </a:xfrm>
          <a:prstGeom prst="rect">
            <a:avLst/>
          </a:prstGeom>
        </p:spPr>
      </p:pic>
      <p:sp>
        <p:nvSpPr>
          <p:cNvPr id="9" name="Pladsholder til tekst 7">
            <a:extLst>
              <a:ext uri="{FF2B5EF4-FFF2-40B4-BE49-F238E27FC236}">
                <a16:creationId xmlns:a16="http://schemas.microsoft.com/office/drawing/2014/main" id="{78B24E33-4F1C-17BC-3B98-0DB56B99395E}"/>
              </a:ext>
            </a:extLst>
          </p:cNvPr>
          <p:cNvSpPr>
            <a:spLocks noGrp="1"/>
          </p:cNvSpPr>
          <p:nvPr>
            <p:ph type="body" sz="quarter" idx="13"/>
          </p:nvPr>
        </p:nvSpPr>
        <p:spPr>
          <a:xfrm>
            <a:off x="6780214" y="1282150"/>
            <a:ext cx="4706937" cy="4810676"/>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B21AB3F-DA89-98B8-AF4D-73BBBDD2EB24}"/>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52931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 Til Ikon illustration Overskrift og 1 tekstboks">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E636A738-C33A-2AB5-4088-9C4721100EB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5100" y="2723611"/>
            <a:ext cx="2560000" cy="1440000"/>
          </a:xfrm>
          <a:prstGeom prst="rect">
            <a:avLst/>
          </a:prstGeom>
        </p:spPr>
      </p:pic>
      <p:sp>
        <p:nvSpPr>
          <p:cNvPr id="5" name="Rektangel 4">
            <a:extLst>
              <a:ext uri="{FF2B5EF4-FFF2-40B4-BE49-F238E27FC236}">
                <a16:creationId xmlns:a16="http://schemas.microsoft.com/office/drawing/2014/main" id="{9346222F-929F-76E8-BC66-21179B105335}"/>
              </a:ext>
              <a:ext uri="{C183D7F6-B498-43B3-948B-1728B52AA6E4}">
                <adec:decorative xmlns:adec="http://schemas.microsoft.com/office/drawing/2017/decorative" val="1"/>
              </a:ext>
            </a:extLst>
          </p:cNvPr>
          <p:cNvSpPr/>
          <p:nvPr userDrawn="1"/>
        </p:nvSpPr>
        <p:spPr>
          <a:xfrm>
            <a:off x="0" y="-1"/>
            <a:ext cx="434726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2" name="Titel 1">
            <a:extLst>
              <a:ext uri="{FF2B5EF4-FFF2-40B4-BE49-F238E27FC236}">
                <a16:creationId xmlns:a16="http://schemas.microsoft.com/office/drawing/2014/main" id="{9CA16CC5-2232-B98D-9749-75CC8733B57D}"/>
              </a:ext>
            </a:extLst>
          </p:cNvPr>
          <p:cNvSpPr>
            <a:spLocks noGrp="1"/>
          </p:cNvSpPr>
          <p:nvPr>
            <p:ph type="title"/>
          </p:nvPr>
        </p:nvSpPr>
        <p:spPr>
          <a:xfrm>
            <a:off x="5085567" y="908051"/>
            <a:ext cx="5611008" cy="1116000"/>
          </a:xfrm>
        </p:spPr>
        <p:txBody>
          <a:bodyPr/>
          <a:lstStyle/>
          <a:p>
            <a:r>
              <a:rPr lang="da-DK"/>
              <a:t>Klik for at redigere titeltypografien i masteren</a:t>
            </a:r>
            <a:endParaRPr lang="es-ES"/>
          </a:p>
        </p:txBody>
      </p:sp>
      <p:sp>
        <p:nvSpPr>
          <p:cNvPr id="6" name="Pladsholder til tekst 8">
            <a:extLst>
              <a:ext uri="{FF2B5EF4-FFF2-40B4-BE49-F238E27FC236}">
                <a16:creationId xmlns:a16="http://schemas.microsoft.com/office/drawing/2014/main" id="{487B1EB4-24F5-6BB9-F3B7-0CD87D572CD8}"/>
              </a:ext>
            </a:extLst>
          </p:cNvPr>
          <p:cNvSpPr>
            <a:spLocks noGrp="1"/>
          </p:cNvSpPr>
          <p:nvPr>
            <p:ph type="body" sz="quarter" idx="13"/>
          </p:nvPr>
        </p:nvSpPr>
        <p:spPr>
          <a:xfrm>
            <a:off x="5117910" y="2386800"/>
            <a:ext cx="6376956" cy="37060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7EEDEF72-BB78-14CB-1B0E-25A593AFC91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7374559B-93E3-1720-D9AD-BAE2E16E403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222989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 Til Ikon illustration Overskrift og 1 tekstboks">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E61FA892-0E92-92A2-CC1B-E916A63AD4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5" y="2708999"/>
            <a:ext cx="2560000" cy="1440000"/>
          </a:xfrm>
          <a:prstGeom prst="rect">
            <a:avLst/>
          </a:prstGeom>
        </p:spPr>
      </p:pic>
      <p:sp>
        <p:nvSpPr>
          <p:cNvPr id="5" name="Rektangel 4">
            <a:extLst>
              <a:ext uri="{FF2B5EF4-FFF2-40B4-BE49-F238E27FC236}">
                <a16:creationId xmlns:a16="http://schemas.microsoft.com/office/drawing/2014/main" id="{9346222F-929F-76E8-BC66-21179B105335}"/>
              </a:ext>
              <a:ext uri="{C183D7F6-B498-43B3-948B-1728B52AA6E4}">
                <adec:decorative xmlns:adec="http://schemas.microsoft.com/office/drawing/2017/decorative" val="1"/>
              </a:ext>
            </a:extLst>
          </p:cNvPr>
          <p:cNvSpPr/>
          <p:nvPr userDrawn="1"/>
        </p:nvSpPr>
        <p:spPr>
          <a:xfrm>
            <a:off x="0" y="-1"/>
            <a:ext cx="4347261"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2" name="Titel 1">
            <a:extLst>
              <a:ext uri="{FF2B5EF4-FFF2-40B4-BE49-F238E27FC236}">
                <a16:creationId xmlns:a16="http://schemas.microsoft.com/office/drawing/2014/main" id="{9CA16CC5-2232-B98D-9749-75CC8733B57D}"/>
              </a:ext>
            </a:extLst>
          </p:cNvPr>
          <p:cNvSpPr>
            <a:spLocks noGrp="1"/>
          </p:cNvSpPr>
          <p:nvPr>
            <p:ph type="title"/>
          </p:nvPr>
        </p:nvSpPr>
        <p:spPr>
          <a:xfrm>
            <a:off x="5085567" y="908051"/>
            <a:ext cx="5611008" cy="1116000"/>
          </a:xfrm>
        </p:spPr>
        <p:txBody>
          <a:bodyPr/>
          <a:lstStyle/>
          <a:p>
            <a:r>
              <a:rPr lang="da-DK"/>
              <a:t>Klik for at redigere titeltypografien i masteren</a:t>
            </a:r>
            <a:endParaRPr lang="es-ES"/>
          </a:p>
        </p:txBody>
      </p:sp>
      <p:sp>
        <p:nvSpPr>
          <p:cNvPr id="6" name="Pladsholder til tekst 8">
            <a:extLst>
              <a:ext uri="{FF2B5EF4-FFF2-40B4-BE49-F238E27FC236}">
                <a16:creationId xmlns:a16="http://schemas.microsoft.com/office/drawing/2014/main" id="{487B1EB4-24F5-6BB9-F3B7-0CD87D572CD8}"/>
              </a:ext>
            </a:extLst>
          </p:cNvPr>
          <p:cNvSpPr>
            <a:spLocks noGrp="1"/>
          </p:cNvSpPr>
          <p:nvPr>
            <p:ph type="body" sz="quarter" idx="13"/>
          </p:nvPr>
        </p:nvSpPr>
        <p:spPr>
          <a:xfrm>
            <a:off x="5117910" y="2386800"/>
            <a:ext cx="6376956" cy="37060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7EEDEF72-BB78-14CB-1B0E-25A593AFC91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7374559B-93E3-1720-D9AD-BAE2E16E4030}"/>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145521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lidt txt overskrift 1 tekstboks og 1 billede">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AE750A8-5109-91B8-418B-D15D807CEB5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5" y="2702258"/>
            <a:ext cx="2560000" cy="1440000"/>
          </a:xfrm>
          <a:prstGeom prst="rect">
            <a:avLst/>
          </a:prstGeom>
        </p:spPr>
      </p:pic>
      <p:grpSp>
        <p:nvGrpSpPr>
          <p:cNvPr id="6" name="Gruppe 5">
            <a:extLst>
              <a:ext uri="{FF2B5EF4-FFF2-40B4-BE49-F238E27FC236}">
                <a16:creationId xmlns:a16="http://schemas.microsoft.com/office/drawing/2014/main" id="{C124F20B-A22D-0847-BF73-A33FC402F139}"/>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1" name="Tekstfelt 10">
              <a:extLst>
                <a:ext uri="{FF2B5EF4-FFF2-40B4-BE49-F238E27FC236}">
                  <a16:creationId xmlns:a16="http://schemas.microsoft.com/office/drawing/2014/main" id="{5FD8E140-23BA-6371-C776-A44BF4E9B9C9}"/>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ekstfelt 11">
              <a:extLst>
                <a:ext uri="{FF2B5EF4-FFF2-40B4-BE49-F238E27FC236}">
                  <a16:creationId xmlns:a16="http://schemas.microsoft.com/office/drawing/2014/main" id="{5E4DDF8A-2A33-34F8-88FF-4BD17E704095}"/>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lvl1pPr>
              <a:defRPr>
                <a:solidFill>
                  <a:schemeClr val="bg1"/>
                </a:solidFill>
              </a:defRPr>
            </a:lvl1pPr>
          </a:lstStyle>
          <a:p>
            <a:r>
              <a:rPr lang="da-DK" dirty="0"/>
              <a:t>Klik for at redigere titeltypografien i masteren</a:t>
            </a:r>
            <a:endParaRPr lang="es-ES" dirty="0"/>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9" name="Rektangel 8">
            <a:extLst>
              <a:ext uri="{FF2B5EF4-FFF2-40B4-BE49-F238E27FC236}">
                <a16:creationId xmlns:a16="http://schemas.microsoft.com/office/drawing/2014/main" id="{931D671C-1474-D703-4076-EF96F72486E1}"/>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Grafik 12">
            <a:extLst>
              <a:ext uri="{FF2B5EF4-FFF2-40B4-BE49-F238E27FC236}">
                <a16:creationId xmlns:a16="http://schemas.microsoft.com/office/drawing/2014/main" id="{12905D35-D7A5-D5C7-A3C6-ACD65C5042AD}"/>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4" cy="1531937"/>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799" y="3432000"/>
            <a:ext cx="6094800" cy="3429000"/>
          </a:xfrm>
          <a:solidFill>
            <a:schemeClr val="bg2">
              <a:lumMod val="90000"/>
            </a:schemeClr>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83803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Overskrit billede 3 tekstbokse til ikoner">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6C9C4F58-B501-54F0-99D1-99299FC44A6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1612" y="2727321"/>
            <a:ext cx="2560000" cy="1440000"/>
          </a:xfrm>
          <a:prstGeom prst="rect">
            <a:avLst/>
          </a:prstGeom>
        </p:spPr>
      </p:pic>
      <p:sp>
        <p:nvSpPr>
          <p:cNvPr id="13" name="Tekstfelt 12">
            <a:extLst>
              <a:ext uri="{FF2B5EF4-FFF2-40B4-BE49-F238E27FC236}">
                <a16:creationId xmlns:a16="http://schemas.microsoft.com/office/drawing/2014/main" id="{52E963DA-CA18-D9F2-7205-6144DD37D66C}"/>
              </a:ext>
              <a:ext uri="{C183D7F6-B498-43B3-948B-1728B52AA6E4}">
                <adec:decorative xmlns:adec="http://schemas.microsoft.com/office/drawing/2017/decorative" val="1"/>
              </a:ext>
            </a:extLst>
          </p:cNvPr>
          <p:cNvSpPr txBox="1"/>
          <p:nvPr userDrawn="1"/>
        </p:nvSpPr>
        <p:spPr>
          <a:xfrm>
            <a:off x="-2719137" y="4367464"/>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2066382"/>
            <a:ext cx="3240000" cy="2019869"/>
          </a:xfrm>
        </p:spPr>
        <p:txBody>
          <a:bodyPr/>
          <a:lstStyle>
            <a:lvl1pPr>
              <a:defRPr>
                <a:solidFill>
                  <a:schemeClr val="bg1"/>
                </a:solidFill>
              </a:defRPr>
            </a:lvl1pPr>
          </a:lstStyle>
          <a:p>
            <a:r>
              <a:rPr lang="da-DK" dirty="0"/>
              <a:t>Klik for at redigere titeltypografien i masteren</a:t>
            </a:r>
            <a:endParaRPr lang="es-ES" dirty="0"/>
          </a:p>
        </p:txBody>
      </p:sp>
      <p:sp>
        <p:nvSpPr>
          <p:cNvPr id="9" name="Pladsholder til billede 8">
            <a:extLst>
              <a:ext uri="{FF2B5EF4-FFF2-40B4-BE49-F238E27FC236}">
                <a16:creationId xmlns:a16="http://schemas.microsoft.com/office/drawing/2014/main" id="{4A177492-F068-BAB9-7A45-CCE0CBA9661B}"/>
              </a:ext>
            </a:extLst>
          </p:cNvPr>
          <p:cNvSpPr>
            <a:spLocks noGrp="1"/>
          </p:cNvSpPr>
          <p:nvPr>
            <p:ph type="pic" sz="quarter" idx="18"/>
          </p:nvPr>
        </p:nvSpPr>
        <p:spPr>
          <a:xfrm>
            <a:off x="4346575" y="1"/>
            <a:ext cx="3510885" cy="6857999"/>
          </a:xfrm>
          <a:solidFill>
            <a:schemeClr val="bg2">
              <a:lumMod val="90000"/>
            </a:schemeClr>
          </a:solidFill>
        </p:spPr>
        <p:txBody>
          <a:bodyPr/>
          <a:lstStyle/>
          <a:p>
            <a:endParaRPr lang="es-ES"/>
          </a:p>
        </p:txBody>
      </p:sp>
      <p:sp>
        <p:nvSpPr>
          <p:cNvPr id="6" name="Rektangel 5">
            <a:extLst>
              <a:ext uri="{FF2B5EF4-FFF2-40B4-BE49-F238E27FC236}">
                <a16:creationId xmlns:a16="http://schemas.microsoft.com/office/drawing/2014/main" id="{E496D7F3-D78E-5823-0064-E1DE9E16B73B}"/>
              </a:ext>
              <a:ext uri="{C183D7F6-B498-43B3-948B-1728B52AA6E4}">
                <adec:decorative xmlns:adec="http://schemas.microsoft.com/office/drawing/2017/decorative" val="1"/>
              </a:ext>
            </a:extLst>
          </p:cNvPr>
          <p:cNvSpPr/>
          <p:nvPr userDrawn="1"/>
        </p:nvSpPr>
        <p:spPr>
          <a:xfrm>
            <a:off x="7857461" y="1"/>
            <a:ext cx="4350431"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pic>
        <p:nvPicPr>
          <p:cNvPr id="2" name="Grafik 1">
            <a:extLst>
              <a:ext uri="{FF2B5EF4-FFF2-40B4-BE49-F238E27FC236}">
                <a16:creationId xmlns:a16="http://schemas.microsoft.com/office/drawing/2014/main" id="{5FF61F96-88F3-FBB8-2636-F697799856F4}"/>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9" cy="337371"/>
          </a:xfrm>
          <a:prstGeom prst="rect">
            <a:avLst/>
          </a:prstGeom>
        </p:spPr>
      </p:pic>
      <p:sp>
        <p:nvSpPr>
          <p:cNvPr id="7" name="Pladsholder til tekst 12">
            <a:extLst>
              <a:ext uri="{FF2B5EF4-FFF2-40B4-BE49-F238E27FC236}">
                <a16:creationId xmlns:a16="http://schemas.microsoft.com/office/drawing/2014/main" id="{3CBE5E0E-32F9-741F-C1AF-56773710031A}"/>
              </a:ext>
            </a:extLst>
          </p:cNvPr>
          <p:cNvSpPr>
            <a:spLocks noGrp="1"/>
          </p:cNvSpPr>
          <p:nvPr>
            <p:ph type="body" sz="quarter" idx="15"/>
          </p:nvPr>
        </p:nvSpPr>
        <p:spPr>
          <a:xfrm>
            <a:off x="9069573" y="1996257"/>
            <a:ext cx="2419649" cy="766763"/>
          </a:xfrm>
        </p:spPr>
        <p:txBody>
          <a:bodyPr>
            <a:noAutofit/>
          </a:bodyPr>
          <a:lstStyle>
            <a:lvl1pPr marL="0" indent="0">
              <a:buNone/>
              <a:defRPr sz="1800">
                <a:solidFill>
                  <a:schemeClr val="tx2"/>
                </a:solidFill>
              </a:defRPr>
            </a:lvl1pPr>
          </a:lstStyle>
          <a:p>
            <a:pPr lvl="0"/>
            <a:r>
              <a:rPr lang="da-DK" dirty="0"/>
              <a:t>Klik for at redigere teksttypografierne i masteren</a:t>
            </a:r>
          </a:p>
        </p:txBody>
      </p:sp>
      <p:sp>
        <p:nvSpPr>
          <p:cNvPr id="8" name="Pladsholder til tekst 12">
            <a:extLst>
              <a:ext uri="{FF2B5EF4-FFF2-40B4-BE49-F238E27FC236}">
                <a16:creationId xmlns:a16="http://schemas.microsoft.com/office/drawing/2014/main" id="{2ECB9FF6-B97F-08E8-F567-D30F88A1F513}"/>
              </a:ext>
            </a:extLst>
          </p:cNvPr>
          <p:cNvSpPr>
            <a:spLocks noGrp="1"/>
          </p:cNvSpPr>
          <p:nvPr>
            <p:ph type="body" sz="quarter" idx="16"/>
          </p:nvPr>
        </p:nvSpPr>
        <p:spPr>
          <a:xfrm>
            <a:off x="9069573" y="3063941"/>
            <a:ext cx="2419649" cy="766763"/>
          </a:xfrm>
        </p:spPr>
        <p:txBody>
          <a:bodyPr>
            <a:noAutofit/>
          </a:bodyPr>
          <a:lstStyle>
            <a:lvl1pPr marL="0" indent="0">
              <a:buNone/>
              <a:defRPr sz="1800">
                <a:solidFill>
                  <a:schemeClr val="tx2"/>
                </a:solidFill>
              </a:defRPr>
            </a:lvl1pPr>
          </a:lstStyle>
          <a:p>
            <a:pPr lvl="0"/>
            <a:r>
              <a:rPr lang="da-DK" dirty="0"/>
              <a:t>Klik for at redigere teksttypografierne i masteren</a:t>
            </a:r>
          </a:p>
        </p:txBody>
      </p:sp>
      <p:sp>
        <p:nvSpPr>
          <p:cNvPr id="10" name="Pladsholder til tekst 12">
            <a:extLst>
              <a:ext uri="{FF2B5EF4-FFF2-40B4-BE49-F238E27FC236}">
                <a16:creationId xmlns:a16="http://schemas.microsoft.com/office/drawing/2014/main" id="{C099E33F-3F98-34CC-9B7A-E4BA76AB0EFB}"/>
              </a:ext>
            </a:extLst>
          </p:cNvPr>
          <p:cNvSpPr>
            <a:spLocks noGrp="1"/>
          </p:cNvSpPr>
          <p:nvPr>
            <p:ph type="body" sz="quarter" idx="17"/>
          </p:nvPr>
        </p:nvSpPr>
        <p:spPr>
          <a:xfrm>
            <a:off x="9069573" y="4131625"/>
            <a:ext cx="2419649" cy="766763"/>
          </a:xfrm>
        </p:spPr>
        <p:txBody>
          <a:bodyPr>
            <a:noAutofit/>
          </a:bodyPr>
          <a:lstStyle>
            <a:lvl1pPr marL="0" indent="0">
              <a:buNone/>
              <a:defRPr sz="1800">
                <a:solidFill>
                  <a:schemeClr val="tx2"/>
                </a:solidFill>
              </a:defRPr>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373800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Overskrit billede 1 tekstboks">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966800D2-F214-87E1-2623-BEE50344C29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37964" y="2700843"/>
            <a:ext cx="2560000" cy="1440000"/>
          </a:xfrm>
          <a:prstGeom prst="rect">
            <a:avLst/>
          </a:prstGeom>
        </p:spPr>
      </p:pic>
      <p:sp>
        <p:nvSpPr>
          <p:cNvPr id="10" name="Tekstfelt 9">
            <a:extLst>
              <a:ext uri="{FF2B5EF4-FFF2-40B4-BE49-F238E27FC236}">
                <a16:creationId xmlns:a16="http://schemas.microsoft.com/office/drawing/2014/main" id="{1B0DB6EA-71B2-ED35-71F2-C1D1F4C077B3}"/>
              </a:ext>
              <a:ext uri="{C183D7F6-B498-43B3-948B-1728B52AA6E4}">
                <adec:decorative xmlns:adec="http://schemas.microsoft.com/office/drawing/2017/decorative" val="1"/>
              </a:ext>
            </a:extLst>
          </p:cNvPr>
          <p:cNvSpPr txBox="1"/>
          <p:nvPr userDrawn="1"/>
        </p:nvSpPr>
        <p:spPr>
          <a:xfrm>
            <a:off x="-2719137" y="4367464"/>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2066382"/>
            <a:ext cx="3240000" cy="2019869"/>
          </a:xfrm>
        </p:spPr>
        <p:txBody>
          <a:bodyPr/>
          <a:lstStyle>
            <a:lvl1pPr>
              <a:defRPr>
                <a:solidFill>
                  <a:schemeClr val="bg1"/>
                </a:solidFill>
              </a:defRPr>
            </a:lvl1pPr>
          </a:lstStyle>
          <a:p>
            <a:r>
              <a:rPr lang="da-DK" dirty="0"/>
              <a:t>Klik for at redigere titeltypografien i masteren</a:t>
            </a:r>
            <a:endParaRPr lang="es-ES" dirty="0"/>
          </a:p>
        </p:txBody>
      </p:sp>
      <p:sp>
        <p:nvSpPr>
          <p:cNvPr id="9" name="Pladsholder til billede 8">
            <a:extLst>
              <a:ext uri="{FF2B5EF4-FFF2-40B4-BE49-F238E27FC236}">
                <a16:creationId xmlns:a16="http://schemas.microsoft.com/office/drawing/2014/main" id="{4A177492-F068-BAB9-7A45-CCE0CBA9661B}"/>
              </a:ext>
            </a:extLst>
          </p:cNvPr>
          <p:cNvSpPr>
            <a:spLocks noGrp="1"/>
          </p:cNvSpPr>
          <p:nvPr>
            <p:ph type="pic" sz="quarter" idx="18"/>
          </p:nvPr>
        </p:nvSpPr>
        <p:spPr>
          <a:xfrm>
            <a:off x="4346575" y="1"/>
            <a:ext cx="3510885" cy="6857999"/>
          </a:xfrm>
          <a:solidFill>
            <a:schemeClr val="bg2">
              <a:lumMod val="90000"/>
            </a:schemeClr>
          </a:solidFill>
        </p:spPr>
        <p:txBody>
          <a:bodyPr/>
          <a:lstStyle/>
          <a:p>
            <a:endParaRPr lang="es-ES"/>
          </a:p>
        </p:txBody>
      </p:sp>
      <p:sp>
        <p:nvSpPr>
          <p:cNvPr id="5" name="Rektangel 4">
            <a:extLst>
              <a:ext uri="{FF2B5EF4-FFF2-40B4-BE49-F238E27FC236}">
                <a16:creationId xmlns:a16="http://schemas.microsoft.com/office/drawing/2014/main" id="{2624D747-6630-5711-D61B-07832B44EB87}"/>
              </a:ext>
              <a:ext uri="{C183D7F6-B498-43B3-948B-1728B52AA6E4}">
                <adec:decorative xmlns:adec="http://schemas.microsoft.com/office/drawing/2017/decorative" val="1"/>
              </a:ext>
            </a:extLst>
          </p:cNvPr>
          <p:cNvSpPr/>
          <p:nvPr userDrawn="1"/>
        </p:nvSpPr>
        <p:spPr>
          <a:xfrm>
            <a:off x="7857461" y="1"/>
            <a:ext cx="4350431"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pic>
        <p:nvPicPr>
          <p:cNvPr id="8" name="Grafik 7">
            <a:extLst>
              <a:ext uri="{FF2B5EF4-FFF2-40B4-BE49-F238E27FC236}">
                <a16:creationId xmlns:a16="http://schemas.microsoft.com/office/drawing/2014/main" id="{1107D668-E016-3CCC-699F-969190F43995}"/>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9" cy="337371"/>
          </a:xfrm>
          <a:prstGeom prst="rect">
            <a:avLst/>
          </a:prstGeom>
        </p:spPr>
      </p:pic>
      <p:sp>
        <p:nvSpPr>
          <p:cNvPr id="2" name="Pladsholder til tekst 8">
            <a:extLst>
              <a:ext uri="{FF2B5EF4-FFF2-40B4-BE49-F238E27FC236}">
                <a16:creationId xmlns:a16="http://schemas.microsoft.com/office/drawing/2014/main" id="{6A328788-F6C9-162A-4849-A2D0EEC604EE}"/>
              </a:ext>
            </a:extLst>
          </p:cNvPr>
          <p:cNvSpPr>
            <a:spLocks noGrp="1"/>
          </p:cNvSpPr>
          <p:nvPr>
            <p:ph type="body" sz="quarter" idx="13"/>
          </p:nvPr>
        </p:nvSpPr>
        <p:spPr>
          <a:xfrm>
            <a:off x="8474150" y="1269242"/>
            <a:ext cx="3020716" cy="48362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380581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Overskrit billede 2 tekstbokse">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6BE414D6-B3A1-248A-B0D8-A35F157DEC2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0087"/>
            <a:ext cx="2560000" cy="1440000"/>
          </a:xfrm>
          <a:prstGeom prst="rect">
            <a:avLst/>
          </a:prstGeom>
        </p:spPr>
      </p:pic>
      <p:sp>
        <p:nvSpPr>
          <p:cNvPr id="11" name="Tekstfelt 10">
            <a:extLst>
              <a:ext uri="{FF2B5EF4-FFF2-40B4-BE49-F238E27FC236}">
                <a16:creationId xmlns:a16="http://schemas.microsoft.com/office/drawing/2014/main" id="{5D76C7B9-D8E0-F78B-C6D2-1BFA5B895008}"/>
              </a:ext>
              <a:ext uri="{C183D7F6-B498-43B3-948B-1728B52AA6E4}">
                <adec:decorative xmlns:adec="http://schemas.microsoft.com/office/drawing/2017/decorative" val="1"/>
              </a:ext>
            </a:extLst>
          </p:cNvPr>
          <p:cNvSpPr txBox="1"/>
          <p:nvPr userDrawn="1"/>
        </p:nvSpPr>
        <p:spPr>
          <a:xfrm>
            <a:off x="-2719137" y="4367464"/>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6" name="Rektangel 5">
            <a:extLst>
              <a:ext uri="{FF2B5EF4-FFF2-40B4-BE49-F238E27FC236}">
                <a16:creationId xmlns:a16="http://schemas.microsoft.com/office/drawing/2014/main" id="{E496D7F3-D78E-5823-0064-E1DE9E16B73B}"/>
              </a:ext>
              <a:ext uri="{C183D7F6-B498-43B3-948B-1728B52AA6E4}">
                <adec:decorative xmlns:adec="http://schemas.microsoft.com/office/drawing/2017/decorative" val="1"/>
              </a:ext>
            </a:extLst>
          </p:cNvPr>
          <p:cNvSpPr/>
          <p:nvPr userDrawn="1"/>
        </p:nvSpPr>
        <p:spPr>
          <a:xfrm>
            <a:off x="0" y="0"/>
            <a:ext cx="434726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913857"/>
            <a:ext cx="3240000" cy="1292400"/>
          </a:xfrm>
        </p:spPr>
        <p:txBody>
          <a:bodyPr anchor="t"/>
          <a:lstStyle>
            <a:lvl1pPr>
              <a:defRPr>
                <a:solidFill>
                  <a:schemeClr val="bg1"/>
                </a:solidFill>
              </a:defRPr>
            </a:lvl1pPr>
          </a:lstStyle>
          <a:p>
            <a:r>
              <a:rPr lang="da-DK" dirty="0"/>
              <a:t>Klik for at redigere titeltypografien i masteren</a:t>
            </a:r>
            <a:endParaRPr lang="es-ES" dirty="0"/>
          </a:p>
        </p:txBody>
      </p:sp>
      <p:sp>
        <p:nvSpPr>
          <p:cNvPr id="5" name="Pladsholder til tekst 8">
            <a:extLst>
              <a:ext uri="{FF2B5EF4-FFF2-40B4-BE49-F238E27FC236}">
                <a16:creationId xmlns:a16="http://schemas.microsoft.com/office/drawing/2014/main" id="{FD72912F-1BD5-5AB9-6679-79DC52BCB312}"/>
              </a:ext>
            </a:extLst>
          </p:cNvPr>
          <p:cNvSpPr>
            <a:spLocks noGrp="1"/>
          </p:cNvSpPr>
          <p:nvPr>
            <p:ph type="body" sz="quarter" idx="19"/>
          </p:nvPr>
        </p:nvSpPr>
        <p:spPr>
          <a:xfrm>
            <a:off x="709168" y="2822281"/>
            <a:ext cx="3024000" cy="32705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
        <p:nvSpPr>
          <p:cNvPr id="9" name="Pladsholder til billede 8">
            <a:extLst>
              <a:ext uri="{FF2B5EF4-FFF2-40B4-BE49-F238E27FC236}">
                <a16:creationId xmlns:a16="http://schemas.microsoft.com/office/drawing/2014/main" id="{4A177492-F068-BAB9-7A45-CCE0CBA9661B}"/>
              </a:ext>
            </a:extLst>
          </p:cNvPr>
          <p:cNvSpPr>
            <a:spLocks noGrp="1"/>
          </p:cNvSpPr>
          <p:nvPr>
            <p:ph type="pic" sz="quarter" idx="18"/>
          </p:nvPr>
        </p:nvSpPr>
        <p:spPr>
          <a:xfrm>
            <a:off x="4346575" y="1"/>
            <a:ext cx="3510885" cy="6857999"/>
          </a:xfrm>
          <a:solidFill>
            <a:schemeClr val="bg2">
              <a:lumMod val="90000"/>
            </a:schemeClr>
          </a:solidFill>
        </p:spPr>
        <p:txBody>
          <a:bodyPr/>
          <a:lstStyle/>
          <a:p>
            <a:endParaRPr lang="es-ES"/>
          </a:p>
        </p:txBody>
      </p:sp>
      <p:sp>
        <p:nvSpPr>
          <p:cNvPr id="2" name="Pladsholder til tekst 8">
            <a:extLst>
              <a:ext uri="{FF2B5EF4-FFF2-40B4-BE49-F238E27FC236}">
                <a16:creationId xmlns:a16="http://schemas.microsoft.com/office/drawing/2014/main" id="{6A328788-F6C9-162A-4849-A2D0EEC604EE}"/>
              </a:ext>
            </a:extLst>
          </p:cNvPr>
          <p:cNvSpPr>
            <a:spLocks noGrp="1"/>
          </p:cNvSpPr>
          <p:nvPr>
            <p:ph type="body" sz="quarter" idx="13"/>
          </p:nvPr>
        </p:nvSpPr>
        <p:spPr>
          <a:xfrm>
            <a:off x="8474150" y="1269242"/>
            <a:ext cx="3020716" cy="48362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258200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Overskrit 1 tekstboks og billede">
    <p:spTree>
      <p:nvGrpSpPr>
        <p:cNvPr id="1" name=""/>
        <p:cNvGrpSpPr/>
        <p:nvPr/>
      </p:nvGrpSpPr>
      <p:grpSpPr>
        <a:xfrm>
          <a:off x="0" y="0"/>
          <a:ext cx="0" cy="0"/>
          <a:chOff x="0" y="0"/>
          <a:chExt cx="0" cy="0"/>
        </a:xfrm>
      </p:grpSpPr>
      <p:grpSp>
        <p:nvGrpSpPr>
          <p:cNvPr id="5" name="Gruppe 4">
            <a:extLst>
              <a:ext uri="{FF2B5EF4-FFF2-40B4-BE49-F238E27FC236}">
                <a16:creationId xmlns:a16="http://schemas.microsoft.com/office/drawing/2014/main" id="{C50A07B0-03E1-D082-3946-5EC07EC20F29}"/>
              </a:ext>
              <a:ext uri="{C183D7F6-B498-43B3-948B-1728B52AA6E4}">
                <adec:decorative xmlns:adec="http://schemas.microsoft.com/office/drawing/2017/decorative" val="1"/>
              </a:ext>
            </a:extLst>
          </p:cNvPr>
          <p:cNvGrpSpPr/>
          <p:nvPr userDrawn="1"/>
        </p:nvGrpSpPr>
        <p:grpSpPr>
          <a:xfrm>
            <a:off x="-1838314" y="-38102"/>
            <a:ext cx="1721355" cy="2467796"/>
            <a:chOff x="-1838313" y="-38102"/>
            <a:chExt cx="1721354" cy="2467796"/>
          </a:xfrm>
        </p:grpSpPr>
        <p:grpSp>
          <p:nvGrpSpPr>
            <p:cNvPr id="23" name="Gruppe 22">
              <a:extLst>
                <a:ext uri="{FF2B5EF4-FFF2-40B4-BE49-F238E27FC236}">
                  <a16:creationId xmlns:a16="http://schemas.microsoft.com/office/drawing/2014/main" id="{5548D9CC-1337-F7B0-34DE-77D5C4663222}"/>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3C96F310-8FD7-1916-2A63-A2B91D460E6B}"/>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0BBF12E6-EBC1-8621-5FFB-0480558D0F68}"/>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nvGrpSpPr>
                <p:cNvPr id="31" name="Gruppe 30">
                  <a:extLst>
                    <a:ext uri="{FF2B5EF4-FFF2-40B4-BE49-F238E27FC236}">
                      <a16:creationId xmlns:a16="http://schemas.microsoft.com/office/drawing/2014/main" id="{3908E12D-C24B-CE01-76D2-2CCE4EA1B130}"/>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C2463F48-95CA-A06E-945E-3608EEB117F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7" name="Rektangel 36">
                    <a:extLst>
                      <a:ext uri="{FF2B5EF4-FFF2-40B4-BE49-F238E27FC236}">
                        <a16:creationId xmlns:a16="http://schemas.microsoft.com/office/drawing/2014/main" id="{C7632659-F317-8EAE-086D-B9683E20E73D}"/>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8" name="Rektangel 37">
                    <a:extLst>
                      <a:ext uri="{FF2B5EF4-FFF2-40B4-BE49-F238E27FC236}">
                        <a16:creationId xmlns:a16="http://schemas.microsoft.com/office/drawing/2014/main" id="{1A239412-56CD-6485-4D2A-02DFEECA356D}"/>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nvGrpSpPr>
                <p:cNvPr id="32" name="Gruppe 31">
                  <a:extLst>
                    <a:ext uri="{FF2B5EF4-FFF2-40B4-BE49-F238E27FC236}">
                      <a16:creationId xmlns:a16="http://schemas.microsoft.com/office/drawing/2014/main" id="{A8D27961-9F3C-A034-BAD9-0F4A55D16B63}"/>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1945D73F-3279-EEFD-E1BD-21F104EEA27C}"/>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4" name="Rektangel 33">
                    <a:extLst>
                      <a:ext uri="{FF2B5EF4-FFF2-40B4-BE49-F238E27FC236}">
                        <a16:creationId xmlns:a16="http://schemas.microsoft.com/office/drawing/2014/main" id="{719020CA-A66C-5A99-4E10-F7C2558B7CE6}"/>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5" name="Rektangel 34">
                    <a:extLst>
                      <a:ext uri="{FF2B5EF4-FFF2-40B4-BE49-F238E27FC236}">
                        <a16:creationId xmlns:a16="http://schemas.microsoft.com/office/drawing/2014/main" id="{3027DC39-8003-D00B-25D9-99D29A38E64B}"/>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sp>
            <p:nvSpPr>
              <p:cNvPr id="29" name="Tekstfelt 28">
                <a:extLst>
                  <a:ext uri="{FF2B5EF4-FFF2-40B4-BE49-F238E27FC236}">
                    <a16:creationId xmlns:a16="http://schemas.microsoft.com/office/drawing/2014/main" id="{B79EC8E7-E50F-625D-F161-8C30D3F26458}"/>
                  </a:ext>
                </a:extLst>
              </p:cNvPr>
              <p:cNvSpPr txBox="1"/>
              <p:nvPr userDrawn="1"/>
            </p:nvSpPr>
            <p:spPr>
              <a:xfrm>
                <a:off x="-1803953" y="-9527"/>
                <a:ext cx="1686994"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4" name="Rektangel 23">
              <a:extLst>
                <a:ext uri="{FF2B5EF4-FFF2-40B4-BE49-F238E27FC236}">
                  <a16:creationId xmlns:a16="http://schemas.microsoft.com/office/drawing/2014/main" id="{481FAA73-26F3-364E-80A7-9AFF61FC2E1B}"/>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7" name="Rektangel 26">
              <a:extLst>
                <a:ext uri="{FF2B5EF4-FFF2-40B4-BE49-F238E27FC236}">
                  <a16:creationId xmlns:a16="http://schemas.microsoft.com/office/drawing/2014/main" id="{881D68B8-C5A6-A61E-0D29-E7F384EC2DF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pic>
        <p:nvPicPr>
          <p:cNvPr id="22" name="Billede 21">
            <a:extLst>
              <a:ext uri="{FF2B5EF4-FFF2-40B4-BE49-F238E27FC236}">
                <a16:creationId xmlns:a16="http://schemas.microsoft.com/office/drawing/2014/main" id="{BB0D949B-7416-0E27-A96E-7B56E0326A3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4815" y="2709000"/>
            <a:ext cx="2560000" cy="1440000"/>
          </a:xfrm>
          <a:prstGeom prst="rect">
            <a:avLst/>
          </a:prstGeom>
        </p:spPr>
      </p:pic>
      <p:grpSp>
        <p:nvGrpSpPr>
          <p:cNvPr id="7" name="Gruppe 6">
            <a:extLst>
              <a:ext uri="{FF2B5EF4-FFF2-40B4-BE49-F238E27FC236}">
                <a16:creationId xmlns:a16="http://schemas.microsoft.com/office/drawing/2014/main" id="{FF3478BC-8399-BFA2-8D4D-69AF84DB14F0}"/>
              </a:ext>
              <a:ext uri="{C183D7F6-B498-43B3-948B-1728B52AA6E4}">
                <adec:decorative xmlns:adec="http://schemas.microsoft.com/office/drawing/2017/decorative" val="1"/>
              </a:ext>
            </a:extLst>
          </p:cNvPr>
          <p:cNvGrpSpPr/>
          <p:nvPr userDrawn="1"/>
        </p:nvGrpSpPr>
        <p:grpSpPr>
          <a:xfrm>
            <a:off x="-2719137" y="4367464"/>
            <a:ext cx="3471229" cy="3854406"/>
            <a:chOff x="-2719137" y="4367463"/>
            <a:chExt cx="3471229" cy="3854404"/>
          </a:xfrm>
        </p:grpSpPr>
        <p:sp>
          <p:nvSpPr>
            <p:cNvPr id="25" name="Tekstfelt 24">
              <a:extLst>
                <a:ext uri="{FF2B5EF4-FFF2-40B4-BE49-F238E27FC236}">
                  <a16:creationId xmlns:a16="http://schemas.microsoft.com/office/drawing/2014/main" id="{D71BDE29-2CFB-1009-D0AF-061C93E645B6}"/>
                </a:ext>
              </a:extLst>
            </p:cNvPr>
            <p:cNvSpPr txBox="1"/>
            <p:nvPr userDrawn="1"/>
          </p:nvSpPr>
          <p:spPr>
            <a:xfrm>
              <a:off x="-2719137" y="4367463"/>
              <a:ext cx="2560000" cy="3031855"/>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6" name="Tekstfelt 25">
              <a:extLst>
                <a:ext uri="{FF2B5EF4-FFF2-40B4-BE49-F238E27FC236}">
                  <a16:creationId xmlns:a16="http://schemas.microsoft.com/office/drawing/2014/main" id="{6E869BC1-F703-1C43-0078-BFD1FB86477B}"/>
                </a:ext>
              </a:extLst>
            </p:cNvPr>
            <p:cNvSpPr txBox="1"/>
            <p:nvPr userDrawn="1"/>
          </p:nvSpPr>
          <p:spPr>
            <a:xfrm>
              <a:off x="-2699562" y="7627602"/>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D6530B0A-1628-E38F-70E9-EB77ADAFF49B}"/>
              </a:ext>
              <a:ext uri="{C183D7F6-B498-43B3-948B-1728B52AA6E4}">
                <adec:decorative xmlns:adec="http://schemas.microsoft.com/office/drawing/2017/decorative" val="1"/>
              </a:ext>
            </a:extLst>
          </p:cNvPr>
          <p:cNvSpPr/>
          <p:nvPr userDrawn="1"/>
        </p:nvSpPr>
        <p:spPr>
          <a:xfrm>
            <a:off x="0" y="0"/>
            <a:ext cx="434726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2" name="Titel 1">
            <a:extLst>
              <a:ext uri="{FF2B5EF4-FFF2-40B4-BE49-F238E27FC236}">
                <a16:creationId xmlns:a16="http://schemas.microsoft.com/office/drawing/2014/main" id="{3B5F2D62-3BBE-8490-0439-F2BA237CACFB}"/>
              </a:ext>
            </a:extLst>
          </p:cNvPr>
          <p:cNvSpPr>
            <a:spLocks noGrp="1"/>
          </p:cNvSpPr>
          <p:nvPr>
            <p:ph type="title"/>
          </p:nvPr>
        </p:nvSpPr>
        <p:spPr>
          <a:xfrm>
            <a:off x="701675" y="2066382"/>
            <a:ext cx="3240000" cy="2019869"/>
          </a:xfrm>
        </p:spPr>
        <p:txBody>
          <a:bodyPr/>
          <a:lstStyle/>
          <a:p>
            <a:r>
              <a:rPr lang="da-DK" dirty="0"/>
              <a:t>Klik for at redigere titeltypografien i masteren</a:t>
            </a:r>
            <a:endParaRPr lang="es-ES" dirty="0"/>
          </a:p>
        </p:txBody>
      </p:sp>
      <p:sp>
        <p:nvSpPr>
          <p:cNvPr id="9" name="Pladsholder til tekst 8">
            <a:extLst>
              <a:ext uri="{FF2B5EF4-FFF2-40B4-BE49-F238E27FC236}">
                <a16:creationId xmlns:a16="http://schemas.microsoft.com/office/drawing/2014/main" id="{2C337BCD-D6F8-431B-EBD2-98BA153404B0}"/>
              </a:ext>
            </a:extLst>
          </p:cNvPr>
          <p:cNvSpPr>
            <a:spLocks noGrp="1"/>
          </p:cNvSpPr>
          <p:nvPr>
            <p:ph type="body" sz="quarter" idx="13"/>
          </p:nvPr>
        </p:nvSpPr>
        <p:spPr>
          <a:xfrm>
            <a:off x="4838949" y="904875"/>
            <a:ext cx="3444875" cy="52006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21" name="Rektangel 20">
            <a:extLst>
              <a:ext uri="{FF2B5EF4-FFF2-40B4-BE49-F238E27FC236}">
                <a16:creationId xmlns:a16="http://schemas.microsoft.com/office/drawing/2014/main" id="{39B85703-3023-F53A-DCD7-A1A39CC13E81}"/>
              </a:ext>
              <a:ext uri="{C183D7F6-B498-43B3-948B-1728B52AA6E4}">
                <adec:decorative xmlns:adec="http://schemas.microsoft.com/office/drawing/2017/decorative" val="1"/>
              </a:ext>
            </a:extLst>
          </p:cNvPr>
          <p:cNvSpPr/>
          <p:nvPr userDrawn="1"/>
        </p:nvSpPr>
        <p:spPr>
          <a:xfrm>
            <a:off x="8747125" y="0"/>
            <a:ext cx="34448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15" name="Pladsholder til billede 14">
            <a:extLst>
              <a:ext uri="{FF2B5EF4-FFF2-40B4-BE49-F238E27FC236}">
                <a16:creationId xmlns:a16="http://schemas.microsoft.com/office/drawing/2014/main" id="{22BFA463-F934-A349-F9B5-6BE03EB08C5D}"/>
              </a:ext>
            </a:extLst>
          </p:cNvPr>
          <p:cNvSpPr>
            <a:spLocks noGrp="1"/>
          </p:cNvSpPr>
          <p:nvPr>
            <p:ph type="pic" sz="quarter" idx="12"/>
          </p:nvPr>
        </p:nvSpPr>
        <p:spPr>
          <a:xfrm>
            <a:off x="8747125" y="0"/>
            <a:ext cx="3444875" cy="6858000"/>
          </a:xfrm>
          <a:custGeom>
            <a:avLst/>
            <a:gdLst>
              <a:gd name="connsiteX0" fmla="*/ 2511370 w 3444875"/>
              <a:gd name="connsiteY0" fmla="*/ 558817 h 6858000"/>
              <a:gd name="connsiteX1" fmla="*/ 2511370 w 3444875"/>
              <a:gd name="connsiteY1" fmla="*/ 895708 h 6858000"/>
              <a:gd name="connsiteX2" fmla="*/ 2703979 w 3444875"/>
              <a:gd name="connsiteY2" fmla="*/ 895708 h 6858000"/>
              <a:gd name="connsiteX3" fmla="*/ 2748711 w 3444875"/>
              <a:gd name="connsiteY3" fmla="*/ 829929 h 6858000"/>
              <a:gd name="connsiteX4" fmla="*/ 2600936 w 3444875"/>
              <a:gd name="connsiteY4" fmla="*/ 829929 h 6858000"/>
              <a:gd name="connsiteX5" fmla="*/ 2600936 w 3444875"/>
              <a:gd name="connsiteY5" fmla="*/ 558817 h 6858000"/>
              <a:gd name="connsiteX6" fmla="*/ 2389625 w 3444875"/>
              <a:gd name="connsiteY6" fmla="*/ 558817 h 6858000"/>
              <a:gd name="connsiteX7" fmla="*/ 2283088 w 3444875"/>
              <a:gd name="connsiteY7" fmla="*/ 721029 h 6858000"/>
              <a:gd name="connsiteX8" fmla="*/ 2401698 w 3444875"/>
              <a:gd name="connsiteY8" fmla="*/ 895708 h 6858000"/>
              <a:gd name="connsiteX9" fmla="*/ 2503338 w 3444875"/>
              <a:gd name="connsiteY9" fmla="*/ 895708 h 6858000"/>
              <a:gd name="connsiteX10" fmla="*/ 2380206 w 3444875"/>
              <a:gd name="connsiteY10" fmla="*/ 718306 h 6858000"/>
              <a:gd name="connsiteX11" fmla="*/ 2485099 w 3444875"/>
              <a:gd name="connsiteY11" fmla="*/ 558817 h 6858000"/>
              <a:gd name="connsiteX12" fmla="*/ 2184412 w 3444875"/>
              <a:gd name="connsiteY12" fmla="*/ 558817 h 6858000"/>
              <a:gd name="connsiteX13" fmla="*/ 2184412 w 3444875"/>
              <a:gd name="connsiteY13" fmla="*/ 895690 h 6858000"/>
              <a:gd name="connsiteX14" fmla="*/ 2273978 w 3444875"/>
              <a:gd name="connsiteY14" fmla="*/ 895690 h 6858000"/>
              <a:gd name="connsiteX15" fmla="*/ 2273978 w 3444875"/>
              <a:gd name="connsiteY15" fmla="*/ 558817 h 6858000"/>
              <a:gd name="connsiteX16" fmla="*/ 0 w 3444875"/>
              <a:gd name="connsiteY16" fmla="*/ 0 h 6858000"/>
              <a:gd name="connsiteX17" fmla="*/ 3444875 w 3444875"/>
              <a:gd name="connsiteY17" fmla="*/ 0 h 6858000"/>
              <a:gd name="connsiteX18" fmla="*/ 3444875 w 3444875"/>
              <a:gd name="connsiteY18" fmla="*/ 6858000 h 6858000"/>
              <a:gd name="connsiteX19" fmla="*/ 0 w 3444875"/>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875" h="6858000">
                <a:moveTo>
                  <a:pt x="2511370" y="558817"/>
                </a:moveTo>
                <a:lnTo>
                  <a:pt x="2511370" y="895708"/>
                </a:lnTo>
                <a:lnTo>
                  <a:pt x="2703979" y="895708"/>
                </a:lnTo>
                <a:lnTo>
                  <a:pt x="2748711" y="829929"/>
                </a:lnTo>
                <a:lnTo>
                  <a:pt x="2600936" y="829929"/>
                </a:lnTo>
                <a:lnTo>
                  <a:pt x="2600936" y="558817"/>
                </a:lnTo>
                <a:close/>
                <a:moveTo>
                  <a:pt x="2389625" y="558817"/>
                </a:moveTo>
                <a:lnTo>
                  <a:pt x="2283088" y="721029"/>
                </a:lnTo>
                <a:lnTo>
                  <a:pt x="2401698" y="895708"/>
                </a:lnTo>
                <a:lnTo>
                  <a:pt x="2503338" y="895708"/>
                </a:lnTo>
                <a:lnTo>
                  <a:pt x="2380206" y="718306"/>
                </a:lnTo>
                <a:lnTo>
                  <a:pt x="2485099" y="558817"/>
                </a:lnTo>
                <a:close/>
                <a:moveTo>
                  <a:pt x="2184412" y="558817"/>
                </a:moveTo>
                <a:lnTo>
                  <a:pt x="2184412" y="895690"/>
                </a:lnTo>
                <a:lnTo>
                  <a:pt x="2273978" y="895690"/>
                </a:lnTo>
                <a:lnTo>
                  <a:pt x="2273978" y="558817"/>
                </a:lnTo>
                <a:close/>
                <a:moveTo>
                  <a:pt x="0" y="0"/>
                </a:moveTo>
                <a:lnTo>
                  <a:pt x="3444875" y="0"/>
                </a:lnTo>
                <a:lnTo>
                  <a:pt x="3444875"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lvl1pPr>
              <a:defRPr>
                <a:solidFill>
                  <a:schemeClr val="bg1"/>
                </a:solidFill>
              </a:defRPr>
            </a:lvl1pPr>
          </a:lstStyle>
          <a:p>
            <a:r>
              <a:rPr lang="da-DK" dirty="0"/>
              <a:t>Skriv hvad præsentationen handler om</a:t>
            </a:r>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80602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Overskrit 2 tekstboks til meget tekst og billede">
    <p:spTree>
      <p:nvGrpSpPr>
        <p:cNvPr id="1" name=""/>
        <p:cNvGrpSpPr/>
        <p:nvPr/>
      </p:nvGrpSpPr>
      <p:grpSpPr>
        <a:xfrm>
          <a:off x="0" y="0"/>
          <a:ext cx="0" cy="0"/>
          <a:chOff x="0" y="0"/>
          <a:chExt cx="0" cy="0"/>
        </a:xfrm>
      </p:grpSpPr>
      <p:grpSp>
        <p:nvGrpSpPr>
          <p:cNvPr id="5" name="Gruppe 4">
            <a:extLst>
              <a:ext uri="{FF2B5EF4-FFF2-40B4-BE49-F238E27FC236}">
                <a16:creationId xmlns:a16="http://schemas.microsoft.com/office/drawing/2014/main" id="{99AE96B7-F601-DF3A-2489-BADD87924F4C}"/>
              </a:ext>
              <a:ext uri="{C183D7F6-B498-43B3-948B-1728B52AA6E4}">
                <adec:decorative xmlns:adec="http://schemas.microsoft.com/office/drawing/2017/decorative" val="1"/>
              </a:ext>
            </a:extLst>
          </p:cNvPr>
          <p:cNvGrpSpPr/>
          <p:nvPr userDrawn="1"/>
        </p:nvGrpSpPr>
        <p:grpSpPr>
          <a:xfrm>
            <a:off x="-1838314" y="-38102"/>
            <a:ext cx="1721355" cy="2467796"/>
            <a:chOff x="-1838313" y="-38102"/>
            <a:chExt cx="1721354" cy="2467796"/>
          </a:xfrm>
        </p:grpSpPr>
        <p:grpSp>
          <p:nvGrpSpPr>
            <p:cNvPr id="23" name="Gruppe 22">
              <a:extLst>
                <a:ext uri="{FF2B5EF4-FFF2-40B4-BE49-F238E27FC236}">
                  <a16:creationId xmlns:a16="http://schemas.microsoft.com/office/drawing/2014/main" id="{1DD36E18-3412-4140-D909-F7B005F272B0}"/>
                </a:ext>
              </a:extLst>
            </p:cNvPr>
            <p:cNvGrpSpPr/>
            <p:nvPr userDrawn="1"/>
          </p:nvGrpSpPr>
          <p:grpSpPr>
            <a:xfrm>
              <a:off x="-1838312" y="-38102"/>
              <a:ext cx="1721353" cy="2467796"/>
              <a:chOff x="-1838312" y="-9527"/>
              <a:chExt cx="1721353" cy="2467796"/>
            </a:xfrm>
          </p:grpSpPr>
          <p:grpSp>
            <p:nvGrpSpPr>
              <p:cNvPr id="29" name="Gruppe 28">
                <a:extLst>
                  <a:ext uri="{FF2B5EF4-FFF2-40B4-BE49-F238E27FC236}">
                    <a16:creationId xmlns:a16="http://schemas.microsoft.com/office/drawing/2014/main" id="{D258F4D8-B6C0-FB49-87AA-53BAD4E416DD}"/>
                  </a:ext>
                </a:extLst>
              </p:cNvPr>
              <p:cNvGrpSpPr/>
              <p:nvPr userDrawn="1"/>
            </p:nvGrpSpPr>
            <p:grpSpPr>
              <a:xfrm>
                <a:off x="-1838312" y="566838"/>
                <a:ext cx="1686995" cy="1891431"/>
                <a:chOff x="-2407803" y="1483724"/>
                <a:chExt cx="1686995" cy="1891431"/>
              </a:xfrm>
            </p:grpSpPr>
            <p:sp>
              <p:nvSpPr>
                <p:cNvPr id="31" name="Rektangel 30">
                  <a:extLst>
                    <a:ext uri="{FF2B5EF4-FFF2-40B4-BE49-F238E27FC236}">
                      <a16:creationId xmlns:a16="http://schemas.microsoft.com/office/drawing/2014/main" id="{07CBC441-08DA-E129-AD60-F7E408604C10}"/>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nvGrpSpPr>
                <p:cNvPr id="32" name="Gruppe 31">
                  <a:extLst>
                    <a:ext uri="{FF2B5EF4-FFF2-40B4-BE49-F238E27FC236}">
                      <a16:creationId xmlns:a16="http://schemas.microsoft.com/office/drawing/2014/main" id="{BE129A29-2DCC-D182-A6E8-D830A6471E6D}"/>
                    </a:ext>
                  </a:extLst>
                </p:cNvPr>
                <p:cNvGrpSpPr/>
                <p:nvPr userDrawn="1"/>
              </p:nvGrpSpPr>
              <p:grpSpPr>
                <a:xfrm>
                  <a:off x="-2329929" y="1577145"/>
                  <a:ext cx="1531247" cy="737710"/>
                  <a:chOff x="-2855495" y="1483725"/>
                  <a:chExt cx="1531247" cy="737710"/>
                </a:xfrm>
              </p:grpSpPr>
              <p:sp>
                <p:nvSpPr>
                  <p:cNvPr id="37" name="Rektangel 36">
                    <a:extLst>
                      <a:ext uri="{FF2B5EF4-FFF2-40B4-BE49-F238E27FC236}">
                        <a16:creationId xmlns:a16="http://schemas.microsoft.com/office/drawing/2014/main" id="{1B14A23B-9E85-D9B3-ADC2-9949A7209B97}"/>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8" name="Rektangel 37">
                    <a:extLst>
                      <a:ext uri="{FF2B5EF4-FFF2-40B4-BE49-F238E27FC236}">
                        <a16:creationId xmlns:a16="http://schemas.microsoft.com/office/drawing/2014/main" id="{00357977-2D1B-1B57-301A-15DB386877EC}"/>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9" name="Rektangel 38">
                    <a:extLst>
                      <a:ext uri="{FF2B5EF4-FFF2-40B4-BE49-F238E27FC236}">
                        <a16:creationId xmlns:a16="http://schemas.microsoft.com/office/drawing/2014/main" id="{99517AB4-C9F5-6D83-EC4C-2EC000019314}"/>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nvGrpSpPr>
                <p:cNvPr id="33" name="Gruppe 32">
                  <a:extLst>
                    <a:ext uri="{FF2B5EF4-FFF2-40B4-BE49-F238E27FC236}">
                      <a16:creationId xmlns:a16="http://schemas.microsoft.com/office/drawing/2014/main" id="{CDE29516-598B-A2D7-A768-13B8191747A9}"/>
                    </a:ext>
                  </a:extLst>
                </p:cNvPr>
                <p:cNvGrpSpPr/>
                <p:nvPr userDrawn="1"/>
              </p:nvGrpSpPr>
              <p:grpSpPr>
                <a:xfrm>
                  <a:off x="-2329929" y="2483522"/>
                  <a:ext cx="1531247" cy="737710"/>
                  <a:chOff x="-2879557" y="2390102"/>
                  <a:chExt cx="1531247" cy="737710"/>
                </a:xfrm>
              </p:grpSpPr>
              <p:sp>
                <p:nvSpPr>
                  <p:cNvPr id="34" name="Rektangel 33">
                    <a:extLst>
                      <a:ext uri="{FF2B5EF4-FFF2-40B4-BE49-F238E27FC236}">
                        <a16:creationId xmlns:a16="http://schemas.microsoft.com/office/drawing/2014/main" id="{4297DFA8-AF95-D381-38B3-F47043BA11FA}"/>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5" name="Rektangel 34">
                    <a:extLst>
                      <a:ext uri="{FF2B5EF4-FFF2-40B4-BE49-F238E27FC236}">
                        <a16:creationId xmlns:a16="http://schemas.microsoft.com/office/drawing/2014/main" id="{B0EA38FF-6511-E069-CD99-76B795F8A1B9}"/>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6" name="Rektangel 35">
                    <a:extLst>
                      <a:ext uri="{FF2B5EF4-FFF2-40B4-BE49-F238E27FC236}">
                        <a16:creationId xmlns:a16="http://schemas.microsoft.com/office/drawing/2014/main" id="{4C722F17-4712-7F50-4033-6ABAAC5A3F7F}"/>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sp>
            <p:nvSpPr>
              <p:cNvPr id="30" name="Tekstfelt 29">
                <a:extLst>
                  <a:ext uri="{FF2B5EF4-FFF2-40B4-BE49-F238E27FC236}">
                    <a16:creationId xmlns:a16="http://schemas.microsoft.com/office/drawing/2014/main" id="{AA0E3885-1B91-6FBB-594F-3DB6D37653DC}"/>
                  </a:ext>
                </a:extLst>
              </p:cNvPr>
              <p:cNvSpPr txBox="1"/>
              <p:nvPr userDrawn="1"/>
            </p:nvSpPr>
            <p:spPr>
              <a:xfrm>
                <a:off x="-1803953" y="-9527"/>
                <a:ext cx="1686994"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5" name="Rektangel 24">
              <a:extLst>
                <a:ext uri="{FF2B5EF4-FFF2-40B4-BE49-F238E27FC236}">
                  <a16:creationId xmlns:a16="http://schemas.microsoft.com/office/drawing/2014/main" id="{CDB86F17-F00B-54BD-283C-EEFFD7587E84}"/>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8" name="Rektangel 27">
              <a:extLst>
                <a:ext uri="{FF2B5EF4-FFF2-40B4-BE49-F238E27FC236}">
                  <a16:creationId xmlns:a16="http://schemas.microsoft.com/office/drawing/2014/main" id="{F138DB06-CC2E-7EB1-5E3D-D457F1348DB5}"/>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pic>
        <p:nvPicPr>
          <p:cNvPr id="24" name="Billede 23">
            <a:extLst>
              <a:ext uri="{FF2B5EF4-FFF2-40B4-BE49-F238E27FC236}">
                <a16:creationId xmlns:a16="http://schemas.microsoft.com/office/drawing/2014/main" id="{08530985-91D7-77DC-5E83-D847E3FA82B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6959" y="2708899"/>
            <a:ext cx="2560000" cy="1440000"/>
          </a:xfrm>
          <a:prstGeom prst="rect">
            <a:avLst/>
          </a:prstGeom>
        </p:spPr>
      </p:pic>
      <p:grpSp>
        <p:nvGrpSpPr>
          <p:cNvPr id="10" name="Gruppe 9">
            <a:extLst>
              <a:ext uri="{FF2B5EF4-FFF2-40B4-BE49-F238E27FC236}">
                <a16:creationId xmlns:a16="http://schemas.microsoft.com/office/drawing/2014/main" id="{79D00FF0-8EC2-0EED-0808-A00A81AA4F8B}"/>
              </a:ext>
              <a:ext uri="{C183D7F6-B498-43B3-948B-1728B52AA6E4}">
                <adec:decorative xmlns:adec="http://schemas.microsoft.com/office/drawing/2017/decorative" val="1"/>
              </a:ext>
            </a:extLst>
          </p:cNvPr>
          <p:cNvGrpSpPr/>
          <p:nvPr userDrawn="1"/>
        </p:nvGrpSpPr>
        <p:grpSpPr>
          <a:xfrm>
            <a:off x="-2719137" y="4367464"/>
            <a:ext cx="3471229" cy="3854406"/>
            <a:chOff x="-2719137" y="4367463"/>
            <a:chExt cx="3471229" cy="3854404"/>
          </a:xfrm>
        </p:grpSpPr>
        <p:sp>
          <p:nvSpPr>
            <p:cNvPr id="26" name="Tekstfelt 25">
              <a:extLst>
                <a:ext uri="{FF2B5EF4-FFF2-40B4-BE49-F238E27FC236}">
                  <a16:creationId xmlns:a16="http://schemas.microsoft.com/office/drawing/2014/main" id="{657B9AAC-8253-2DD5-BA0D-91177395682B}"/>
                </a:ext>
              </a:extLst>
            </p:cNvPr>
            <p:cNvSpPr txBox="1"/>
            <p:nvPr userDrawn="1"/>
          </p:nvSpPr>
          <p:spPr>
            <a:xfrm>
              <a:off x="-2719137" y="4367463"/>
              <a:ext cx="2560000" cy="3031855"/>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7" name="Tekstfelt 26">
              <a:extLst>
                <a:ext uri="{FF2B5EF4-FFF2-40B4-BE49-F238E27FC236}">
                  <a16:creationId xmlns:a16="http://schemas.microsoft.com/office/drawing/2014/main" id="{717C188C-DB5B-1857-CD84-D95DB4B87C35}"/>
                </a:ext>
              </a:extLst>
            </p:cNvPr>
            <p:cNvSpPr txBox="1"/>
            <p:nvPr userDrawn="1"/>
          </p:nvSpPr>
          <p:spPr>
            <a:xfrm>
              <a:off x="-2699562" y="7627602"/>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D6530B0A-1628-E38F-70E9-EB77ADAFF49B}"/>
              </a:ext>
              <a:ext uri="{C183D7F6-B498-43B3-948B-1728B52AA6E4}">
                <adec:decorative xmlns:adec="http://schemas.microsoft.com/office/drawing/2017/decorative" val="1"/>
              </a:ext>
            </a:extLst>
          </p:cNvPr>
          <p:cNvSpPr/>
          <p:nvPr userDrawn="1"/>
        </p:nvSpPr>
        <p:spPr>
          <a:xfrm>
            <a:off x="0" y="0"/>
            <a:ext cx="434726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7" name="Titel 1">
            <a:extLst>
              <a:ext uri="{FF2B5EF4-FFF2-40B4-BE49-F238E27FC236}">
                <a16:creationId xmlns:a16="http://schemas.microsoft.com/office/drawing/2014/main" id="{FA233A68-1C18-B73E-6E03-B3239A6DA54F}"/>
              </a:ext>
            </a:extLst>
          </p:cNvPr>
          <p:cNvSpPr>
            <a:spLocks noGrp="1"/>
          </p:cNvSpPr>
          <p:nvPr>
            <p:ph type="title"/>
          </p:nvPr>
        </p:nvSpPr>
        <p:spPr>
          <a:xfrm>
            <a:off x="701675" y="908050"/>
            <a:ext cx="3182284" cy="1002639"/>
          </a:xfrm>
        </p:spPr>
        <p:txBody>
          <a:bodyPr anchor="t"/>
          <a:lstStyle/>
          <a:p>
            <a:r>
              <a:rPr lang="da-DK"/>
              <a:t>Klik for at redigere titeltypografien i masteren</a:t>
            </a:r>
            <a:endParaRPr lang="es-ES"/>
          </a:p>
        </p:txBody>
      </p:sp>
      <p:sp>
        <p:nvSpPr>
          <p:cNvPr id="8" name="Pladsholder til tekst 14">
            <a:extLst>
              <a:ext uri="{FF2B5EF4-FFF2-40B4-BE49-F238E27FC236}">
                <a16:creationId xmlns:a16="http://schemas.microsoft.com/office/drawing/2014/main" id="{F79BF03A-69A7-A6DC-15A0-951C3D724791}"/>
              </a:ext>
            </a:extLst>
          </p:cNvPr>
          <p:cNvSpPr>
            <a:spLocks noGrp="1"/>
          </p:cNvSpPr>
          <p:nvPr>
            <p:ph type="body" sz="quarter" idx="17"/>
          </p:nvPr>
        </p:nvSpPr>
        <p:spPr>
          <a:xfrm>
            <a:off x="701675" y="2163115"/>
            <a:ext cx="3182284" cy="3929711"/>
          </a:xfrm>
        </p:spPr>
        <p:txBody>
          <a:bodyPr/>
          <a:lstStyle>
            <a:lvl1pPr marL="0" indent="0">
              <a:buNone/>
              <a:defRPr/>
            </a:lvl1pPr>
          </a:lstStyle>
          <a:p>
            <a:pPr lvl="0"/>
            <a:r>
              <a:rPr lang="da-DK" dirty="0"/>
              <a:t>Klik for at redigere teksttypografierne i masteren</a:t>
            </a:r>
          </a:p>
          <a:p>
            <a:pPr lvl="1"/>
            <a:r>
              <a:rPr lang="da-DK" dirty="0"/>
              <a:t>Andet niveau</a:t>
            </a:r>
          </a:p>
          <a:p>
            <a:pPr lvl="2"/>
            <a:r>
              <a:rPr lang="da-DK" dirty="0"/>
              <a:t>Tredje niveau</a:t>
            </a:r>
          </a:p>
        </p:txBody>
      </p:sp>
      <p:sp>
        <p:nvSpPr>
          <p:cNvPr id="9" name="Pladsholder til tekst 8">
            <a:extLst>
              <a:ext uri="{FF2B5EF4-FFF2-40B4-BE49-F238E27FC236}">
                <a16:creationId xmlns:a16="http://schemas.microsoft.com/office/drawing/2014/main" id="{2C337BCD-D6F8-431B-EBD2-98BA153404B0}"/>
              </a:ext>
            </a:extLst>
          </p:cNvPr>
          <p:cNvSpPr>
            <a:spLocks noGrp="1"/>
          </p:cNvSpPr>
          <p:nvPr>
            <p:ph type="body" sz="quarter" idx="13"/>
          </p:nvPr>
        </p:nvSpPr>
        <p:spPr>
          <a:xfrm>
            <a:off x="4838949" y="904875"/>
            <a:ext cx="3444875" cy="52006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2" name="Rektangel 1">
            <a:extLst>
              <a:ext uri="{FF2B5EF4-FFF2-40B4-BE49-F238E27FC236}">
                <a16:creationId xmlns:a16="http://schemas.microsoft.com/office/drawing/2014/main" id="{2EC84D31-D6BA-D682-400E-3235E4663698}"/>
              </a:ext>
              <a:ext uri="{C183D7F6-B498-43B3-948B-1728B52AA6E4}">
                <adec:decorative xmlns:adec="http://schemas.microsoft.com/office/drawing/2017/decorative" val="1"/>
              </a:ext>
            </a:extLst>
          </p:cNvPr>
          <p:cNvSpPr/>
          <p:nvPr userDrawn="1"/>
        </p:nvSpPr>
        <p:spPr>
          <a:xfrm>
            <a:off x="8747125" y="-9527"/>
            <a:ext cx="34448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15" name="Pladsholder til billede 14">
            <a:extLst>
              <a:ext uri="{FF2B5EF4-FFF2-40B4-BE49-F238E27FC236}">
                <a16:creationId xmlns:a16="http://schemas.microsoft.com/office/drawing/2014/main" id="{22BFA463-F934-A349-F9B5-6BE03EB08C5D}"/>
              </a:ext>
              <a:ext uri="{C183D7F6-B498-43B3-948B-1728B52AA6E4}">
                <adec:decorative xmlns:adec="http://schemas.microsoft.com/office/drawing/2017/decorative" val="1"/>
              </a:ext>
            </a:extLst>
          </p:cNvPr>
          <p:cNvSpPr>
            <a:spLocks noGrp="1"/>
          </p:cNvSpPr>
          <p:nvPr>
            <p:ph type="pic" sz="quarter" idx="12"/>
          </p:nvPr>
        </p:nvSpPr>
        <p:spPr>
          <a:xfrm>
            <a:off x="8747125" y="-9527"/>
            <a:ext cx="3444875" cy="6858000"/>
          </a:xfrm>
          <a:custGeom>
            <a:avLst/>
            <a:gdLst>
              <a:gd name="connsiteX0" fmla="*/ 2511370 w 3444875"/>
              <a:gd name="connsiteY0" fmla="*/ 558817 h 6858000"/>
              <a:gd name="connsiteX1" fmla="*/ 2511370 w 3444875"/>
              <a:gd name="connsiteY1" fmla="*/ 895708 h 6858000"/>
              <a:gd name="connsiteX2" fmla="*/ 2703979 w 3444875"/>
              <a:gd name="connsiteY2" fmla="*/ 895708 h 6858000"/>
              <a:gd name="connsiteX3" fmla="*/ 2748711 w 3444875"/>
              <a:gd name="connsiteY3" fmla="*/ 829929 h 6858000"/>
              <a:gd name="connsiteX4" fmla="*/ 2600936 w 3444875"/>
              <a:gd name="connsiteY4" fmla="*/ 829929 h 6858000"/>
              <a:gd name="connsiteX5" fmla="*/ 2600936 w 3444875"/>
              <a:gd name="connsiteY5" fmla="*/ 558817 h 6858000"/>
              <a:gd name="connsiteX6" fmla="*/ 2389625 w 3444875"/>
              <a:gd name="connsiteY6" fmla="*/ 558817 h 6858000"/>
              <a:gd name="connsiteX7" fmla="*/ 2283088 w 3444875"/>
              <a:gd name="connsiteY7" fmla="*/ 721029 h 6858000"/>
              <a:gd name="connsiteX8" fmla="*/ 2401698 w 3444875"/>
              <a:gd name="connsiteY8" fmla="*/ 895708 h 6858000"/>
              <a:gd name="connsiteX9" fmla="*/ 2503338 w 3444875"/>
              <a:gd name="connsiteY9" fmla="*/ 895708 h 6858000"/>
              <a:gd name="connsiteX10" fmla="*/ 2380206 w 3444875"/>
              <a:gd name="connsiteY10" fmla="*/ 718306 h 6858000"/>
              <a:gd name="connsiteX11" fmla="*/ 2485099 w 3444875"/>
              <a:gd name="connsiteY11" fmla="*/ 558817 h 6858000"/>
              <a:gd name="connsiteX12" fmla="*/ 2184412 w 3444875"/>
              <a:gd name="connsiteY12" fmla="*/ 558817 h 6858000"/>
              <a:gd name="connsiteX13" fmla="*/ 2184412 w 3444875"/>
              <a:gd name="connsiteY13" fmla="*/ 895690 h 6858000"/>
              <a:gd name="connsiteX14" fmla="*/ 2273978 w 3444875"/>
              <a:gd name="connsiteY14" fmla="*/ 895690 h 6858000"/>
              <a:gd name="connsiteX15" fmla="*/ 2273978 w 3444875"/>
              <a:gd name="connsiteY15" fmla="*/ 558817 h 6858000"/>
              <a:gd name="connsiteX16" fmla="*/ 0 w 3444875"/>
              <a:gd name="connsiteY16" fmla="*/ 0 h 6858000"/>
              <a:gd name="connsiteX17" fmla="*/ 3444875 w 3444875"/>
              <a:gd name="connsiteY17" fmla="*/ 0 h 6858000"/>
              <a:gd name="connsiteX18" fmla="*/ 3444875 w 3444875"/>
              <a:gd name="connsiteY18" fmla="*/ 6858000 h 6858000"/>
              <a:gd name="connsiteX19" fmla="*/ 0 w 3444875"/>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875" h="6858000">
                <a:moveTo>
                  <a:pt x="2511370" y="558817"/>
                </a:moveTo>
                <a:lnTo>
                  <a:pt x="2511370" y="895708"/>
                </a:lnTo>
                <a:lnTo>
                  <a:pt x="2703979" y="895708"/>
                </a:lnTo>
                <a:lnTo>
                  <a:pt x="2748711" y="829929"/>
                </a:lnTo>
                <a:lnTo>
                  <a:pt x="2600936" y="829929"/>
                </a:lnTo>
                <a:lnTo>
                  <a:pt x="2600936" y="558817"/>
                </a:lnTo>
                <a:close/>
                <a:moveTo>
                  <a:pt x="2389625" y="558817"/>
                </a:moveTo>
                <a:lnTo>
                  <a:pt x="2283088" y="721029"/>
                </a:lnTo>
                <a:lnTo>
                  <a:pt x="2401698" y="895708"/>
                </a:lnTo>
                <a:lnTo>
                  <a:pt x="2503338" y="895708"/>
                </a:lnTo>
                <a:lnTo>
                  <a:pt x="2380206" y="718306"/>
                </a:lnTo>
                <a:lnTo>
                  <a:pt x="2485099" y="558817"/>
                </a:lnTo>
                <a:close/>
                <a:moveTo>
                  <a:pt x="2184412" y="558817"/>
                </a:moveTo>
                <a:lnTo>
                  <a:pt x="2184412" y="895690"/>
                </a:lnTo>
                <a:lnTo>
                  <a:pt x="2273978" y="895690"/>
                </a:lnTo>
                <a:lnTo>
                  <a:pt x="2273978" y="558817"/>
                </a:lnTo>
                <a:close/>
                <a:moveTo>
                  <a:pt x="0" y="0"/>
                </a:moveTo>
                <a:lnTo>
                  <a:pt x="3444875" y="0"/>
                </a:lnTo>
                <a:lnTo>
                  <a:pt x="3444875"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315510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_Overskrit 1 tekstboks og billede">
    <p:spTree>
      <p:nvGrpSpPr>
        <p:cNvPr id="1" name=""/>
        <p:cNvGrpSpPr/>
        <p:nvPr/>
      </p:nvGrpSpPr>
      <p:grpSpPr>
        <a:xfrm>
          <a:off x="0" y="0"/>
          <a:ext cx="0" cy="0"/>
          <a:chOff x="0" y="0"/>
          <a:chExt cx="0" cy="0"/>
        </a:xfrm>
      </p:grpSpPr>
      <p:grpSp>
        <p:nvGrpSpPr>
          <p:cNvPr id="23" name="Gruppe 22">
            <a:extLst>
              <a:ext uri="{FF2B5EF4-FFF2-40B4-BE49-F238E27FC236}">
                <a16:creationId xmlns:a16="http://schemas.microsoft.com/office/drawing/2014/main" id="{A6D5A3E2-CE81-1432-6320-46990738439C}"/>
              </a:ext>
              <a:ext uri="{C183D7F6-B498-43B3-948B-1728B52AA6E4}">
                <adec:decorative xmlns:adec="http://schemas.microsoft.com/office/drawing/2017/decorative" val="1"/>
              </a:ext>
            </a:extLst>
          </p:cNvPr>
          <p:cNvGrpSpPr/>
          <p:nvPr userDrawn="1"/>
        </p:nvGrpSpPr>
        <p:grpSpPr>
          <a:xfrm>
            <a:off x="-1838314" y="-38102"/>
            <a:ext cx="1721355" cy="2467796"/>
            <a:chOff x="-1838313" y="-38102"/>
            <a:chExt cx="1721354" cy="2467796"/>
          </a:xfrm>
        </p:grpSpPr>
        <p:grpSp>
          <p:nvGrpSpPr>
            <p:cNvPr id="25" name="Gruppe 24">
              <a:extLst>
                <a:ext uri="{FF2B5EF4-FFF2-40B4-BE49-F238E27FC236}">
                  <a16:creationId xmlns:a16="http://schemas.microsoft.com/office/drawing/2014/main" id="{D8606C9A-7748-52A5-A71F-C785A713C70D}"/>
                </a:ext>
              </a:extLst>
            </p:cNvPr>
            <p:cNvGrpSpPr/>
            <p:nvPr userDrawn="1"/>
          </p:nvGrpSpPr>
          <p:grpSpPr>
            <a:xfrm>
              <a:off x="-1838312" y="-38102"/>
              <a:ext cx="1721353" cy="2467796"/>
              <a:chOff x="-1838312" y="-9527"/>
              <a:chExt cx="1721353" cy="2467796"/>
            </a:xfrm>
          </p:grpSpPr>
          <p:grpSp>
            <p:nvGrpSpPr>
              <p:cNvPr id="30" name="Gruppe 29">
                <a:extLst>
                  <a:ext uri="{FF2B5EF4-FFF2-40B4-BE49-F238E27FC236}">
                    <a16:creationId xmlns:a16="http://schemas.microsoft.com/office/drawing/2014/main" id="{694D1F85-18E3-32C1-7EA8-974B4A4C14BE}"/>
                  </a:ext>
                </a:extLst>
              </p:cNvPr>
              <p:cNvGrpSpPr/>
              <p:nvPr userDrawn="1"/>
            </p:nvGrpSpPr>
            <p:grpSpPr>
              <a:xfrm>
                <a:off x="-1838312" y="566838"/>
                <a:ext cx="1686995" cy="1891431"/>
                <a:chOff x="-2407803" y="1483724"/>
                <a:chExt cx="1686995" cy="1891431"/>
              </a:xfrm>
            </p:grpSpPr>
            <p:sp>
              <p:nvSpPr>
                <p:cNvPr id="32" name="Rektangel 31">
                  <a:extLst>
                    <a:ext uri="{FF2B5EF4-FFF2-40B4-BE49-F238E27FC236}">
                      <a16:creationId xmlns:a16="http://schemas.microsoft.com/office/drawing/2014/main" id="{D1F77957-86D7-84CE-ED2D-8DAFCC540B87}"/>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nvGrpSpPr>
                <p:cNvPr id="33" name="Gruppe 32">
                  <a:extLst>
                    <a:ext uri="{FF2B5EF4-FFF2-40B4-BE49-F238E27FC236}">
                      <a16:creationId xmlns:a16="http://schemas.microsoft.com/office/drawing/2014/main" id="{6D34ED4F-D53C-C446-BAD9-340D9B220C2F}"/>
                    </a:ext>
                  </a:extLst>
                </p:cNvPr>
                <p:cNvGrpSpPr/>
                <p:nvPr userDrawn="1"/>
              </p:nvGrpSpPr>
              <p:grpSpPr>
                <a:xfrm>
                  <a:off x="-2329929" y="1577145"/>
                  <a:ext cx="1531247" cy="737710"/>
                  <a:chOff x="-2855495" y="1483725"/>
                  <a:chExt cx="1531247" cy="737710"/>
                </a:xfrm>
              </p:grpSpPr>
              <p:sp>
                <p:nvSpPr>
                  <p:cNvPr id="38" name="Rektangel 37">
                    <a:extLst>
                      <a:ext uri="{FF2B5EF4-FFF2-40B4-BE49-F238E27FC236}">
                        <a16:creationId xmlns:a16="http://schemas.microsoft.com/office/drawing/2014/main" id="{A846CA08-30D8-FE16-50BD-B8E18B4E9D80}"/>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9" name="Rektangel 38">
                    <a:extLst>
                      <a:ext uri="{FF2B5EF4-FFF2-40B4-BE49-F238E27FC236}">
                        <a16:creationId xmlns:a16="http://schemas.microsoft.com/office/drawing/2014/main" id="{461F3BEE-DE6A-8AC2-8737-A03487F818DE}"/>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40" name="Rektangel 39">
                    <a:extLst>
                      <a:ext uri="{FF2B5EF4-FFF2-40B4-BE49-F238E27FC236}">
                        <a16:creationId xmlns:a16="http://schemas.microsoft.com/office/drawing/2014/main" id="{548777FC-13EA-B1DA-4203-CBBCD378ADD9}"/>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nvGrpSpPr>
                <p:cNvPr id="34" name="Gruppe 33">
                  <a:extLst>
                    <a:ext uri="{FF2B5EF4-FFF2-40B4-BE49-F238E27FC236}">
                      <a16:creationId xmlns:a16="http://schemas.microsoft.com/office/drawing/2014/main" id="{6E2E1EA2-0403-3CCF-A2AC-9742CC812982}"/>
                    </a:ext>
                  </a:extLst>
                </p:cNvPr>
                <p:cNvGrpSpPr/>
                <p:nvPr userDrawn="1"/>
              </p:nvGrpSpPr>
              <p:grpSpPr>
                <a:xfrm>
                  <a:off x="-2329929" y="2483522"/>
                  <a:ext cx="1531247" cy="737710"/>
                  <a:chOff x="-2879557" y="2390102"/>
                  <a:chExt cx="1531247" cy="737710"/>
                </a:xfrm>
              </p:grpSpPr>
              <p:sp>
                <p:nvSpPr>
                  <p:cNvPr id="35" name="Rektangel 34">
                    <a:extLst>
                      <a:ext uri="{FF2B5EF4-FFF2-40B4-BE49-F238E27FC236}">
                        <a16:creationId xmlns:a16="http://schemas.microsoft.com/office/drawing/2014/main" id="{F2EFB820-9A00-952E-9357-CA465CFF817D}"/>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6" name="Rektangel 35">
                    <a:extLst>
                      <a:ext uri="{FF2B5EF4-FFF2-40B4-BE49-F238E27FC236}">
                        <a16:creationId xmlns:a16="http://schemas.microsoft.com/office/drawing/2014/main" id="{2B90F4F4-4B54-03C5-6E89-7215B005E6B6}"/>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7" name="Rektangel 36">
                    <a:extLst>
                      <a:ext uri="{FF2B5EF4-FFF2-40B4-BE49-F238E27FC236}">
                        <a16:creationId xmlns:a16="http://schemas.microsoft.com/office/drawing/2014/main" id="{B3FF136A-DC2B-030F-687A-A6B57DC7B880}"/>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sp>
            <p:nvSpPr>
              <p:cNvPr id="31" name="Tekstfelt 30">
                <a:extLst>
                  <a:ext uri="{FF2B5EF4-FFF2-40B4-BE49-F238E27FC236}">
                    <a16:creationId xmlns:a16="http://schemas.microsoft.com/office/drawing/2014/main" id="{2B265448-332B-046D-0640-CF200B2E3820}"/>
                  </a:ext>
                </a:extLst>
              </p:cNvPr>
              <p:cNvSpPr txBox="1"/>
              <p:nvPr userDrawn="1"/>
            </p:nvSpPr>
            <p:spPr>
              <a:xfrm>
                <a:off x="-1803953" y="-9527"/>
                <a:ext cx="1686994"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8" name="Rektangel 27">
              <a:extLst>
                <a:ext uri="{FF2B5EF4-FFF2-40B4-BE49-F238E27FC236}">
                  <a16:creationId xmlns:a16="http://schemas.microsoft.com/office/drawing/2014/main" id="{449B93C2-D73F-F5B6-A62F-F2CAA1203578}"/>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9" name="Rektangel 28">
              <a:extLst>
                <a:ext uri="{FF2B5EF4-FFF2-40B4-BE49-F238E27FC236}">
                  <a16:creationId xmlns:a16="http://schemas.microsoft.com/office/drawing/2014/main" id="{F24181B4-1AE6-1D4B-EC9B-54F18E2658EF}"/>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pic>
        <p:nvPicPr>
          <p:cNvPr id="9" name="Billede 8">
            <a:extLst>
              <a:ext uri="{FF2B5EF4-FFF2-40B4-BE49-F238E27FC236}">
                <a16:creationId xmlns:a16="http://schemas.microsoft.com/office/drawing/2014/main" id="{EB978FA9-06E3-455A-08CE-1C81ABF1FF7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1165" y="2720247"/>
            <a:ext cx="2560000" cy="1440000"/>
          </a:xfrm>
          <a:prstGeom prst="rect">
            <a:avLst/>
          </a:prstGeom>
        </p:spPr>
      </p:pic>
      <p:grpSp>
        <p:nvGrpSpPr>
          <p:cNvPr id="16" name="Gruppe 15">
            <a:extLst>
              <a:ext uri="{FF2B5EF4-FFF2-40B4-BE49-F238E27FC236}">
                <a16:creationId xmlns:a16="http://schemas.microsoft.com/office/drawing/2014/main" id="{0847C0E4-1251-FFC0-B14D-816534C9254D}"/>
              </a:ext>
              <a:ext uri="{C183D7F6-B498-43B3-948B-1728B52AA6E4}">
                <adec:decorative xmlns:adec="http://schemas.microsoft.com/office/drawing/2017/decorative" val="1"/>
              </a:ext>
            </a:extLst>
          </p:cNvPr>
          <p:cNvGrpSpPr/>
          <p:nvPr userDrawn="1"/>
        </p:nvGrpSpPr>
        <p:grpSpPr>
          <a:xfrm>
            <a:off x="-2719137" y="4367464"/>
            <a:ext cx="3471229" cy="3854406"/>
            <a:chOff x="-2719137" y="4367463"/>
            <a:chExt cx="3471229" cy="3854404"/>
          </a:xfrm>
        </p:grpSpPr>
        <p:sp>
          <p:nvSpPr>
            <p:cNvPr id="26" name="Tekstfelt 25">
              <a:extLst>
                <a:ext uri="{FF2B5EF4-FFF2-40B4-BE49-F238E27FC236}">
                  <a16:creationId xmlns:a16="http://schemas.microsoft.com/office/drawing/2014/main" id="{F09F1028-FB2D-8F11-60A8-967D3ED43BCD}"/>
                </a:ext>
              </a:extLst>
            </p:cNvPr>
            <p:cNvSpPr txBox="1"/>
            <p:nvPr userDrawn="1"/>
          </p:nvSpPr>
          <p:spPr>
            <a:xfrm>
              <a:off x="-2719137" y="4367463"/>
              <a:ext cx="2560000" cy="3031855"/>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7" name="Tekstfelt 26">
              <a:extLst>
                <a:ext uri="{FF2B5EF4-FFF2-40B4-BE49-F238E27FC236}">
                  <a16:creationId xmlns:a16="http://schemas.microsoft.com/office/drawing/2014/main" id="{FA61951B-854B-332D-DBA2-7338E90CA74D}"/>
                </a:ext>
              </a:extLst>
            </p:cNvPr>
            <p:cNvSpPr txBox="1"/>
            <p:nvPr userDrawn="1"/>
          </p:nvSpPr>
          <p:spPr>
            <a:xfrm>
              <a:off x="-2699562" y="7627602"/>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E496D7F3-D78E-5823-0064-E1DE9E16B73B}"/>
              </a:ext>
              <a:ext uri="{C183D7F6-B498-43B3-948B-1728B52AA6E4}">
                <adec:decorative xmlns:adec="http://schemas.microsoft.com/office/drawing/2017/decorative" val="1"/>
              </a:ext>
            </a:extLst>
          </p:cNvPr>
          <p:cNvSpPr/>
          <p:nvPr userDrawn="1"/>
        </p:nvSpPr>
        <p:spPr>
          <a:xfrm>
            <a:off x="0" y="1"/>
            <a:ext cx="4347261"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2066382"/>
            <a:ext cx="3240000" cy="2019869"/>
          </a:xfrm>
        </p:spPr>
        <p:txBody>
          <a:bodyPr/>
          <a:lstStyle/>
          <a:p>
            <a:r>
              <a:rPr lang="da-DK" dirty="0"/>
              <a:t>Klik for at redigere titeltypografien i masteren</a:t>
            </a:r>
            <a:endParaRPr lang="es-ES" dirty="0"/>
          </a:p>
        </p:txBody>
      </p:sp>
      <p:sp>
        <p:nvSpPr>
          <p:cNvPr id="5" name="Rektangel 4">
            <a:extLst>
              <a:ext uri="{FF2B5EF4-FFF2-40B4-BE49-F238E27FC236}">
                <a16:creationId xmlns:a16="http://schemas.microsoft.com/office/drawing/2014/main" id="{925CFCAC-7102-79CF-0FF2-627D3CEF6EFF}"/>
              </a:ext>
              <a:ext uri="{C183D7F6-B498-43B3-948B-1728B52AA6E4}">
                <adec:decorative xmlns:adec="http://schemas.microsoft.com/office/drawing/2017/decorative" val="1"/>
              </a:ext>
            </a:extLst>
          </p:cNvPr>
          <p:cNvSpPr/>
          <p:nvPr userDrawn="1"/>
        </p:nvSpPr>
        <p:spPr>
          <a:xfrm>
            <a:off x="4347262" y="0"/>
            <a:ext cx="44282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11" name="Pladsholder til tekst 12">
            <a:extLst>
              <a:ext uri="{FF2B5EF4-FFF2-40B4-BE49-F238E27FC236}">
                <a16:creationId xmlns:a16="http://schemas.microsoft.com/office/drawing/2014/main" id="{2996974C-99E2-387C-6FF2-BEF90E2439FC}"/>
              </a:ext>
            </a:extLst>
          </p:cNvPr>
          <p:cNvSpPr>
            <a:spLocks noGrp="1"/>
          </p:cNvSpPr>
          <p:nvPr>
            <p:ph type="body" sz="quarter" idx="15"/>
          </p:nvPr>
        </p:nvSpPr>
        <p:spPr>
          <a:xfrm>
            <a:off x="5707967" y="1689977"/>
            <a:ext cx="2580840"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0EF342C6-6F7A-FBCF-B064-61C4CFEE1CE5}"/>
              </a:ext>
            </a:extLst>
          </p:cNvPr>
          <p:cNvSpPr>
            <a:spLocks noGrp="1"/>
          </p:cNvSpPr>
          <p:nvPr>
            <p:ph type="body" sz="quarter" idx="16"/>
          </p:nvPr>
        </p:nvSpPr>
        <p:spPr>
          <a:xfrm>
            <a:off x="5707967" y="3040457"/>
            <a:ext cx="2580840"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0A40C1F5-8CD8-D7BC-F43A-A6C302759E12}"/>
              </a:ext>
            </a:extLst>
          </p:cNvPr>
          <p:cNvSpPr>
            <a:spLocks noGrp="1"/>
          </p:cNvSpPr>
          <p:nvPr>
            <p:ph type="body" sz="quarter" idx="17"/>
          </p:nvPr>
        </p:nvSpPr>
        <p:spPr>
          <a:xfrm>
            <a:off x="5707967" y="4390937"/>
            <a:ext cx="2580840"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5" name="Pladsholder til billede 14">
            <a:extLst>
              <a:ext uri="{FF2B5EF4-FFF2-40B4-BE49-F238E27FC236}">
                <a16:creationId xmlns:a16="http://schemas.microsoft.com/office/drawing/2014/main" id="{22BFA463-F934-A349-F9B5-6BE03EB08C5D}"/>
              </a:ext>
            </a:extLst>
          </p:cNvPr>
          <p:cNvSpPr>
            <a:spLocks noGrp="1"/>
          </p:cNvSpPr>
          <p:nvPr>
            <p:ph type="pic" sz="quarter" idx="12"/>
          </p:nvPr>
        </p:nvSpPr>
        <p:spPr>
          <a:xfrm>
            <a:off x="8747125" y="0"/>
            <a:ext cx="3444875" cy="6858000"/>
          </a:xfrm>
          <a:custGeom>
            <a:avLst/>
            <a:gdLst>
              <a:gd name="connsiteX0" fmla="*/ 2511370 w 3444875"/>
              <a:gd name="connsiteY0" fmla="*/ 558817 h 6858000"/>
              <a:gd name="connsiteX1" fmla="*/ 2511370 w 3444875"/>
              <a:gd name="connsiteY1" fmla="*/ 895708 h 6858000"/>
              <a:gd name="connsiteX2" fmla="*/ 2703979 w 3444875"/>
              <a:gd name="connsiteY2" fmla="*/ 895708 h 6858000"/>
              <a:gd name="connsiteX3" fmla="*/ 2748711 w 3444875"/>
              <a:gd name="connsiteY3" fmla="*/ 829929 h 6858000"/>
              <a:gd name="connsiteX4" fmla="*/ 2600936 w 3444875"/>
              <a:gd name="connsiteY4" fmla="*/ 829929 h 6858000"/>
              <a:gd name="connsiteX5" fmla="*/ 2600936 w 3444875"/>
              <a:gd name="connsiteY5" fmla="*/ 558817 h 6858000"/>
              <a:gd name="connsiteX6" fmla="*/ 2389625 w 3444875"/>
              <a:gd name="connsiteY6" fmla="*/ 558817 h 6858000"/>
              <a:gd name="connsiteX7" fmla="*/ 2283088 w 3444875"/>
              <a:gd name="connsiteY7" fmla="*/ 721029 h 6858000"/>
              <a:gd name="connsiteX8" fmla="*/ 2401698 w 3444875"/>
              <a:gd name="connsiteY8" fmla="*/ 895708 h 6858000"/>
              <a:gd name="connsiteX9" fmla="*/ 2503338 w 3444875"/>
              <a:gd name="connsiteY9" fmla="*/ 895708 h 6858000"/>
              <a:gd name="connsiteX10" fmla="*/ 2380206 w 3444875"/>
              <a:gd name="connsiteY10" fmla="*/ 718306 h 6858000"/>
              <a:gd name="connsiteX11" fmla="*/ 2485099 w 3444875"/>
              <a:gd name="connsiteY11" fmla="*/ 558817 h 6858000"/>
              <a:gd name="connsiteX12" fmla="*/ 2184412 w 3444875"/>
              <a:gd name="connsiteY12" fmla="*/ 558817 h 6858000"/>
              <a:gd name="connsiteX13" fmla="*/ 2184412 w 3444875"/>
              <a:gd name="connsiteY13" fmla="*/ 895690 h 6858000"/>
              <a:gd name="connsiteX14" fmla="*/ 2273978 w 3444875"/>
              <a:gd name="connsiteY14" fmla="*/ 895690 h 6858000"/>
              <a:gd name="connsiteX15" fmla="*/ 2273978 w 3444875"/>
              <a:gd name="connsiteY15" fmla="*/ 558817 h 6858000"/>
              <a:gd name="connsiteX16" fmla="*/ 0 w 3444875"/>
              <a:gd name="connsiteY16" fmla="*/ 0 h 6858000"/>
              <a:gd name="connsiteX17" fmla="*/ 3444875 w 3444875"/>
              <a:gd name="connsiteY17" fmla="*/ 0 h 6858000"/>
              <a:gd name="connsiteX18" fmla="*/ 3444875 w 3444875"/>
              <a:gd name="connsiteY18" fmla="*/ 6858000 h 6858000"/>
              <a:gd name="connsiteX19" fmla="*/ 0 w 3444875"/>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875" h="6858000">
                <a:moveTo>
                  <a:pt x="2511370" y="558817"/>
                </a:moveTo>
                <a:lnTo>
                  <a:pt x="2511370" y="895708"/>
                </a:lnTo>
                <a:lnTo>
                  <a:pt x="2703979" y="895708"/>
                </a:lnTo>
                <a:lnTo>
                  <a:pt x="2748711" y="829929"/>
                </a:lnTo>
                <a:lnTo>
                  <a:pt x="2600936" y="829929"/>
                </a:lnTo>
                <a:lnTo>
                  <a:pt x="2600936" y="558817"/>
                </a:lnTo>
                <a:close/>
                <a:moveTo>
                  <a:pt x="2389625" y="558817"/>
                </a:moveTo>
                <a:lnTo>
                  <a:pt x="2283088" y="721029"/>
                </a:lnTo>
                <a:lnTo>
                  <a:pt x="2401698" y="895708"/>
                </a:lnTo>
                <a:lnTo>
                  <a:pt x="2503338" y="895708"/>
                </a:lnTo>
                <a:lnTo>
                  <a:pt x="2380206" y="718306"/>
                </a:lnTo>
                <a:lnTo>
                  <a:pt x="2485099" y="558817"/>
                </a:lnTo>
                <a:close/>
                <a:moveTo>
                  <a:pt x="2184412" y="558817"/>
                </a:moveTo>
                <a:lnTo>
                  <a:pt x="2184412" y="895690"/>
                </a:lnTo>
                <a:lnTo>
                  <a:pt x="2273978" y="895690"/>
                </a:lnTo>
                <a:lnTo>
                  <a:pt x="2273978" y="558817"/>
                </a:lnTo>
                <a:close/>
                <a:moveTo>
                  <a:pt x="0" y="0"/>
                </a:moveTo>
                <a:lnTo>
                  <a:pt x="3444875" y="0"/>
                </a:lnTo>
                <a:lnTo>
                  <a:pt x="3444875"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2713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6 tekstbokse">
    <p:spTree>
      <p:nvGrpSpPr>
        <p:cNvPr id="1" name=""/>
        <p:cNvGrpSpPr/>
        <p:nvPr/>
      </p:nvGrpSpPr>
      <p:grpSpPr>
        <a:xfrm>
          <a:off x="0" y="0"/>
          <a:ext cx="0" cy="0"/>
          <a:chOff x="0" y="0"/>
          <a:chExt cx="0" cy="0"/>
        </a:xfrm>
      </p:grpSpPr>
      <p:grpSp>
        <p:nvGrpSpPr>
          <p:cNvPr id="15" name="Gruppe 14">
            <a:extLst>
              <a:ext uri="{FF2B5EF4-FFF2-40B4-BE49-F238E27FC236}">
                <a16:creationId xmlns:a16="http://schemas.microsoft.com/office/drawing/2014/main" id="{FFAF73EA-EC5C-DC5C-AA9A-989AC68EA798}"/>
              </a:ext>
              <a:ext uri="{C183D7F6-B498-43B3-948B-1728B52AA6E4}">
                <adec:decorative xmlns:adec="http://schemas.microsoft.com/office/drawing/2017/decorative" val="1"/>
              </a:ext>
            </a:extLst>
          </p:cNvPr>
          <p:cNvGrpSpPr/>
          <p:nvPr userDrawn="1"/>
        </p:nvGrpSpPr>
        <p:grpSpPr>
          <a:xfrm>
            <a:off x="-2702724" y="2709000"/>
            <a:ext cx="2560000" cy="1440000"/>
            <a:chOff x="-2702724" y="2709000"/>
            <a:chExt cx="2560000" cy="1440000"/>
          </a:xfrm>
        </p:grpSpPr>
        <p:pic>
          <p:nvPicPr>
            <p:cNvPr id="14" name="Billede 13">
              <a:extLst>
                <a:ext uri="{FF2B5EF4-FFF2-40B4-BE49-F238E27FC236}">
                  <a16:creationId xmlns:a16="http://schemas.microsoft.com/office/drawing/2014/main" id="{14A80D89-4736-D2E2-AC17-C746977CC1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2724" y="2709000"/>
              <a:ext cx="2560000" cy="1440000"/>
            </a:xfrm>
            <a:prstGeom prst="rect">
              <a:avLst/>
            </a:prstGeom>
          </p:spPr>
        </p:pic>
        <p:sp>
          <p:nvSpPr>
            <p:cNvPr id="5" name="Rektangel 4">
              <a:extLst>
                <a:ext uri="{FF2B5EF4-FFF2-40B4-BE49-F238E27FC236}">
                  <a16:creationId xmlns:a16="http://schemas.microsoft.com/office/drawing/2014/main" id="{5A5985A6-94A3-E979-94A9-925F1CACC422}"/>
                </a:ext>
              </a:extLst>
            </p:cNvPr>
            <p:cNvSpPr/>
            <p:nvPr userDrawn="1"/>
          </p:nvSpPr>
          <p:spPr>
            <a:xfrm>
              <a:off x="-1620296" y="2709000"/>
              <a:ext cx="151200" cy="14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sp>
        <p:nvSpPr>
          <p:cNvPr id="7" name="Rektangel 6">
            <a:extLst>
              <a:ext uri="{FF2B5EF4-FFF2-40B4-BE49-F238E27FC236}">
                <a16:creationId xmlns:a16="http://schemas.microsoft.com/office/drawing/2014/main" id="{F1A10537-BD6C-B6B8-DE60-340088AEF7E2}"/>
              </a:ext>
              <a:ext uri="{C183D7F6-B498-43B3-948B-1728B52AA6E4}">
                <adec:decorative xmlns:adec="http://schemas.microsoft.com/office/drawing/2017/decorative" val="1"/>
              </a:ext>
            </a:extLst>
          </p:cNvPr>
          <p:cNvSpPr/>
          <p:nvPr userDrawn="1"/>
        </p:nvSpPr>
        <p:spPr>
          <a:xfrm>
            <a:off x="0" y="0"/>
            <a:ext cx="51759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2" name="Titel 1">
            <a:extLst>
              <a:ext uri="{FF2B5EF4-FFF2-40B4-BE49-F238E27FC236}">
                <a16:creationId xmlns:a16="http://schemas.microsoft.com/office/drawing/2014/main" id="{0C1CB391-A411-64E5-694E-D9D968D996D8}"/>
              </a:ext>
            </a:extLst>
          </p:cNvPr>
          <p:cNvSpPr>
            <a:spLocks noGrp="1"/>
          </p:cNvSpPr>
          <p:nvPr>
            <p:ph type="title"/>
          </p:nvPr>
        </p:nvSpPr>
        <p:spPr>
          <a:xfrm>
            <a:off x="722643" y="2213813"/>
            <a:ext cx="3630612" cy="1828801"/>
          </a:xfrm>
        </p:spPr>
        <p:txBody>
          <a:bodyPr/>
          <a:lstStyle/>
          <a:p>
            <a:r>
              <a:rPr lang="da-DK"/>
              <a:t>Klik for at redigere titeltypografien i masteren</a:t>
            </a:r>
          </a:p>
        </p:txBody>
      </p:sp>
      <p:sp>
        <p:nvSpPr>
          <p:cNvPr id="6" name="Rektangel 5">
            <a:extLst>
              <a:ext uri="{FF2B5EF4-FFF2-40B4-BE49-F238E27FC236}">
                <a16:creationId xmlns:a16="http://schemas.microsoft.com/office/drawing/2014/main" id="{3A770193-9007-E31E-4856-05E32B0CD89E}"/>
              </a:ext>
              <a:ext uri="{C183D7F6-B498-43B3-948B-1728B52AA6E4}">
                <adec:decorative xmlns:adec="http://schemas.microsoft.com/office/drawing/2017/decorative" val="1"/>
              </a:ext>
            </a:extLst>
          </p:cNvPr>
          <p:cNvSpPr/>
          <p:nvPr userDrawn="1"/>
        </p:nvSpPr>
        <p:spPr>
          <a:xfrm>
            <a:off x="5175999" y="0"/>
            <a:ext cx="6857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8" name="Pladsholder til tekst 7">
            <a:extLst>
              <a:ext uri="{FF2B5EF4-FFF2-40B4-BE49-F238E27FC236}">
                <a16:creationId xmlns:a16="http://schemas.microsoft.com/office/drawing/2014/main" id="{6AD3AB2A-8248-4CC1-5B70-73119316CFD4}"/>
              </a:ext>
            </a:extLst>
          </p:cNvPr>
          <p:cNvSpPr>
            <a:spLocks noGrp="1"/>
          </p:cNvSpPr>
          <p:nvPr>
            <p:ph type="body" sz="quarter" idx="12"/>
          </p:nvPr>
        </p:nvSpPr>
        <p:spPr>
          <a:xfrm>
            <a:off x="6147247" y="1263651"/>
            <a:ext cx="2556000" cy="1368000"/>
          </a:xfrm>
        </p:spPr>
        <p:txBody>
          <a:bodyPr/>
          <a:lstStyle>
            <a:lvl1pPr>
              <a:defRPr sz="1800"/>
            </a:lvl1pPr>
          </a:lstStyle>
          <a:p>
            <a:pPr lvl="0"/>
            <a:r>
              <a:rPr lang="da-DK" dirty="0"/>
              <a:t>Klik for at redigere teksttypografierne i masteren</a:t>
            </a:r>
          </a:p>
        </p:txBody>
      </p:sp>
      <p:sp>
        <p:nvSpPr>
          <p:cNvPr id="9" name="Pladsholder til tekst 7">
            <a:extLst>
              <a:ext uri="{FF2B5EF4-FFF2-40B4-BE49-F238E27FC236}">
                <a16:creationId xmlns:a16="http://schemas.microsoft.com/office/drawing/2014/main" id="{F3AE296F-2661-BA55-948E-0DD690426097}"/>
              </a:ext>
            </a:extLst>
          </p:cNvPr>
          <p:cNvSpPr>
            <a:spLocks noGrp="1"/>
          </p:cNvSpPr>
          <p:nvPr>
            <p:ph type="body" sz="quarter" idx="13"/>
          </p:nvPr>
        </p:nvSpPr>
        <p:spPr>
          <a:xfrm>
            <a:off x="8937209" y="1263651"/>
            <a:ext cx="2556000" cy="1368000"/>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72038F5F-F430-9830-81C6-F50D836D4EC4}"/>
              </a:ext>
            </a:extLst>
          </p:cNvPr>
          <p:cNvSpPr>
            <a:spLocks noGrp="1"/>
          </p:cNvSpPr>
          <p:nvPr>
            <p:ph type="body" sz="quarter" idx="14"/>
          </p:nvPr>
        </p:nvSpPr>
        <p:spPr>
          <a:xfrm>
            <a:off x="6147247" y="2986171"/>
            <a:ext cx="2556000" cy="1368000"/>
          </a:xfrm>
        </p:spPr>
        <p:txBody>
          <a:bodyPr/>
          <a:lstStyle>
            <a:lvl1pPr>
              <a:defRPr sz="1800"/>
            </a:lvl1pPr>
          </a:lstStyle>
          <a:p>
            <a:pPr lvl="0"/>
            <a:r>
              <a:rPr lang="da-DK" dirty="0"/>
              <a:t>Klik for at redigere teksttypografierne i masteren</a:t>
            </a:r>
          </a:p>
        </p:txBody>
      </p:sp>
      <p:sp>
        <p:nvSpPr>
          <p:cNvPr id="11" name="Pladsholder til tekst 7">
            <a:extLst>
              <a:ext uri="{FF2B5EF4-FFF2-40B4-BE49-F238E27FC236}">
                <a16:creationId xmlns:a16="http://schemas.microsoft.com/office/drawing/2014/main" id="{220F697C-C6B7-B58D-7D62-093ED5953AF7}"/>
              </a:ext>
            </a:extLst>
          </p:cNvPr>
          <p:cNvSpPr>
            <a:spLocks noGrp="1"/>
          </p:cNvSpPr>
          <p:nvPr>
            <p:ph type="body" sz="quarter" idx="15"/>
          </p:nvPr>
        </p:nvSpPr>
        <p:spPr>
          <a:xfrm>
            <a:off x="8937209" y="2986171"/>
            <a:ext cx="2556000" cy="1368000"/>
          </a:xfrm>
        </p:spPr>
        <p:txBody>
          <a:bodyPr/>
          <a:lstStyle>
            <a:lvl1pPr>
              <a:defRPr sz="1800"/>
            </a:lvl1pPr>
          </a:lstStyle>
          <a:p>
            <a:pPr lvl="0"/>
            <a:r>
              <a:rPr lang="da-DK" dirty="0"/>
              <a:t>Klik for at redigere teksttypografierne i masteren</a:t>
            </a:r>
          </a:p>
        </p:txBody>
      </p:sp>
      <p:sp>
        <p:nvSpPr>
          <p:cNvPr id="12" name="Pladsholder til tekst 7">
            <a:extLst>
              <a:ext uri="{FF2B5EF4-FFF2-40B4-BE49-F238E27FC236}">
                <a16:creationId xmlns:a16="http://schemas.microsoft.com/office/drawing/2014/main" id="{C68DD9C1-63E4-6F09-DC64-D5CDE6A11699}"/>
              </a:ext>
            </a:extLst>
          </p:cNvPr>
          <p:cNvSpPr>
            <a:spLocks noGrp="1"/>
          </p:cNvSpPr>
          <p:nvPr>
            <p:ph type="body" sz="quarter" idx="16"/>
          </p:nvPr>
        </p:nvSpPr>
        <p:spPr>
          <a:xfrm>
            <a:off x="6147247" y="4708691"/>
            <a:ext cx="2556000" cy="1368000"/>
          </a:xfrm>
        </p:spPr>
        <p:txBody>
          <a:bodyPr/>
          <a:lstStyle>
            <a:lvl1pPr>
              <a:defRPr sz="1800"/>
            </a:lvl1pPr>
          </a:lstStyle>
          <a:p>
            <a:pPr lvl="0"/>
            <a:r>
              <a:rPr lang="da-DK" dirty="0"/>
              <a:t>Klik for at redigere teksttypografierne i masteren</a:t>
            </a:r>
          </a:p>
        </p:txBody>
      </p:sp>
      <p:sp>
        <p:nvSpPr>
          <p:cNvPr id="13" name="Pladsholder til tekst 7">
            <a:extLst>
              <a:ext uri="{FF2B5EF4-FFF2-40B4-BE49-F238E27FC236}">
                <a16:creationId xmlns:a16="http://schemas.microsoft.com/office/drawing/2014/main" id="{547FECFA-AFF4-1202-C395-7BAA67F5FE66}"/>
              </a:ext>
            </a:extLst>
          </p:cNvPr>
          <p:cNvSpPr>
            <a:spLocks noGrp="1"/>
          </p:cNvSpPr>
          <p:nvPr>
            <p:ph type="body" sz="quarter" idx="17"/>
          </p:nvPr>
        </p:nvSpPr>
        <p:spPr>
          <a:xfrm>
            <a:off x="8937209" y="4708691"/>
            <a:ext cx="2556000" cy="1368000"/>
          </a:xfrm>
        </p:spPr>
        <p:txBody>
          <a:bodyPr/>
          <a:lstStyle>
            <a:lvl1pPr>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8787AC39-D86F-C10B-9B28-226FFB33D70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7828325-A670-42C3-14AB-B6D9CA3D92EC}"/>
              </a:ext>
            </a:extLst>
          </p:cNvPr>
          <p:cNvSpPr>
            <a:spLocks noGrp="1"/>
          </p:cNvSpPr>
          <p:nvPr>
            <p:ph type="sldNum" sz="quarter" idx="11"/>
          </p:nvPr>
        </p:nvSpPr>
        <p:spPr>
          <a:xfrm>
            <a:off x="722643" y="6302358"/>
            <a:ext cx="2743200" cy="365125"/>
          </a:xfrm>
        </p:spPr>
        <p:txBody>
          <a:body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36747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_6 tekstboks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1A10537-BD6C-B6B8-DE60-340088AEF7E2}"/>
              </a:ext>
            </a:extLst>
          </p:cNvPr>
          <p:cNvSpPr/>
          <p:nvPr userDrawn="1"/>
        </p:nvSpPr>
        <p:spPr>
          <a:xfrm>
            <a:off x="0" y="0"/>
            <a:ext cx="51759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2" name="Titel 1">
            <a:extLst>
              <a:ext uri="{FF2B5EF4-FFF2-40B4-BE49-F238E27FC236}">
                <a16:creationId xmlns:a16="http://schemas.microsoft.com/office/drawing/2014/main" id="{0C1CB391-A411-64E5-694E-D9D968D996D8}"/>
              </a:ext>
            </a:extLst>
          </p:cNvPr>
          <p:cNvSpPr>
            <a:spLocks noGrp="1"/>
          </p:cNvSpPr>
          <p:nvPr>
            <p:ph type="title"/>
          </p:nvPr>
        </p:nvSpPr>
        <p:spPr>
          <a:xfrm>
            <a:off x="722643" y="2213813"/>
            <a:ext cx="3630612" cy="1828801"/>
          </a:xfrm>
        </p:spPr>
        <p:txBody>
          <a:bodyPr/>
          <a:lstStyle/>
          <a:p>
            <a:r>
              <a:rPr lang="da-DK"/>
              <a:t>Klik for at redigere titeltypografien i masteren</a:t>
            </a:r>
          </a:p>
        </p:txBody>
      </p:sp>
      <p:sp>
        <p:nvSpPr>
          <p:cNvPr id="3" name="Pladsholder til sidefod 2">
            <a:extLst>
              <a:ext uri="{FF2B5EF4-FFF2-40B4-BE49-F238E27FC236}">
                <a16:creationId xmlns:a16="http://schemas.microsoft.com/office/drawing/2014/main" id="{8787AC39-D86F-C10B-9B28-226FFB33D70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7828325-A670-42C3-14AB-B6D9CA3D92EC}"/>
              </a:ext>
            </a:extLst>
          </p:cNvPr>
          <p:cNvSpPr>
            <a:spLocks noGrp="1"/>
          </p:cNvSpPr>
          <p:nvPr>
            <p:ph type="sldNum" sz="quarter" idx="11"/>
          </p:nvPr>
        </p:nvSpPr>
        <p:spPr>
          <a:xfrm>
            <a:off x="722643" y="6302358"/>
            <a:ext cx="2743200" cy="365125"/>
          </a:xfrm>
        </p:spPr>
        <p:txBody>
          <a:bodyPr/>
          <a:lstStyle/>
          <a:p>
            <a:fld id="{021E1021-89F3-4E67-882D-FBA1129841CA}" type="slidenum">
              <a:rPr lang="da-DK" smtClean="0"/>
              <a:pPr/>
              <a:t>‹nr.›</a:t>
            </a:fld>
            <a:endParaRPr lang="da-DK" dirty="0"/>
          </a:p>
        </p:txBody>
      </p:sp>
      <p:sp>
        <p:nvSpPr>
          <p:cNvPr id="6" name="Rektangel 5">
            <a:extLst>
              <a:ext uri="{FF2B5EF4-FFF2-40B4-BE49-F238E27FC236}">
                <a16:creationId xmlns:a16="http://schemas.microsoft.com/office/drawing/2014/main" id="{3A770193-9007-E31E-4856-05E32B0CD89E}"/>
              </a:ext>
            </a:extLst>
          </p:cNvPr>
          <p:cNvSpPr/>
          <p:nvPr userDrawn="1"/>
        </p:nvSpPr>
        <p:spPr>
          <a:xfrm>
            <a:off x="5175999" y="0"/>
            <a:ext cx="6857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8" name="Pladsholder til tekst 7">
            <a:extLst>
              <a:ext uri="{FF2B5EF4-FFF2-40B4-BE49-F238E27FC236}">
                <a16:creationId xmlns:a16="http://schemas.microsoft.com/office/drawing/2014/main" id="{6AD3AB2A-8248-4CC1-5B70-73119316CFD4}"/>
              </a:ext>
            </a:extLst>
          </p:cNvPr>
          <p:cNvSpPr>
            <a:spLocks noGrp="1"/>
          </p:cNvSpPr>
          <p:nvPr>
            <p:ph type="body" sz="quarter" idx="12"/>
          </p:nvPr>
        </p:nvSpPr>
        <p:spPr>
          <a:xfrm>
            <a:off x="6147247" y="1263651"/>
            <a:ext cx="2556000" cy="1368000"/>
          </a:xfrm>
        </p:spPr>
        <p:txBody>
          <a:bodyPr/>
          <a:lstStyle>
            <a:lvl1pPr>
              <a:defRPr sz="1800"/>
            </a:lvl1pPr>
          </a:lstStyle>
          <a:p>
            <a:pPr lvl="0"/>
            <a:r>
              <a:rPr lang="da-DK" dirty="0"/>
              <a:t>Klik for at redigere teksttypografierne i masteren</a:t>
            </a:r>
          </a:p>
        </p:txBody>
      </p:sp>
      <p:sp>
        <p:nvSpPr>
          <p:cNvPr id="9" name="Pladsholder til tekst 7">
            <a:extLst>
              <a:ext uri="{FF2B5EF4-FFF2-40B4-BE49-F238E27FC236}">
                <a16:creationId xmlns:a16="http://schemas.microsoft.com/office/drawing/2014/main" id="{F3AE296F-2661-BA55-948E-0DD690426097}"/>
              </a:ext>
            </a:extLst>
          </p:cNvPr>
          <p:cNvSpPr>
            <a:spLocks noGrp="1"/>
          </p:cNvSpPr>
          <p:nvPr>
            <p:ph type="body" sz="quarter" idx="13"/>
          </p:nvPr>
        </p:nvSpPr>
        <p:spPr>
          <a:xfrm>
            <a:off x="8937209" y="1263651"/>
            <a:ext cx="2556000" cy="1368000"/>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72038F5F-F430-9830-81C6-F50D836D4EC4}"/>
              </a:ext>
            </a:extLst>
          </p:cNvPr>
          <p:cNvSpPr>
            <a:spLocks noGrp="1"/>
          </p:cNvSpPr>
          <p:nvPr>
            <p:ph type="body" sz="quarter" idx="14"/>
          </p:nvPr>
        </p:nvSpPr>
        <p:spPr>
          <a:xfrm>
            <a:off x="6147247" y="2986171"/>
            <a:ext cx="2556000" cy="1368000"/>
          </a:xfrm>
        </p:spPr>
        <p:txBody>
          <a:bodyPr/>
          <a:lstStyle>
            <a:lvl1pPr>
              <a:defRPr sz="1800"/>
            </a:lvl1pPr>
          </a:lstStyle>
          <a:p>
            <a:pPr lvl="0"/>
            <a:r>
              <a:rPr lang="da-DK" dirty="0"/>
              <a:t>Klik for at redigere teksttypografierne i masteren</a:t>
            </a:r>
          </a:p>
        </p:txBody>
      </p:sp>
      <p:sp>
        <p:nvSpPr>
          <p:cNvPr id="11" name="Pladsholder til tekst 7">
            <a:extLst>
              <a:ext uri="{FF2B5EF4-FFF2-40B4-BE49-F238E27FC236}">
                <a16:creationId xmlns:a16="http://schemas.microsoft.com/office/drawing/2014/main" id="{220F697C-C6B7-B58D-7D62-093ED5953AF7}"/>
              </a:ext>
            </a:extLst>
          </p:cNvPr>
          <p:cNvSpPr>
            <a:spLocks noGrp="1"/>
          </p:cNvSpPr>
          <p:nvPr>
            <p:ph type="body" sz="quarter" idx="15"/>
          </p:nvPr>
        </p:nvSpPr>
        <p:spPr>
          <a:xfrm>
            <a:off x="8937209" y="2986171"/>
            <a:ext cx="2556000" cy="1368000"/>
          </a:xfrm>
        </p:spPr>
        <p:txBody>
          <a:bodyPr/>
          <a:lstStyle>
            <a:lvl1pPr>
              <a:defRPr sz="1800"/>
            </a:lvl1pPr>
          </a:lstStyle>
          <a:p>
            <a:pPr lvl="0"/>
            <a:r>
              <a:rPr lang="da-DK" dirty="0"/>
              <a:t>Klik for at redigere teksttypografierne i masteren</a:t>
            </a:r>
          </a:p>
        </p:txBody>
      </p:sp>
      <p:sp>
        <p:nvSpPr>
          <p:cNvPr id="12" name="Pladsholder til tekst 7">
            <a:extLst>
              <a:ext uri="{FF2B5EF4-FFF2-40B4-BE49-F238E27FC236}">
                <a16:creationId xmlns:a16="http://schemas.microsoft.com/office/drawing/2014/main" id="{C68DD9C1-63E4-6F09-DC64-D5CDE6A11699}"/>
              </a:ext>
            </a:extLst>
          </p:cNvPr>
          <p:cNvSpPr>
            <a:spLocks noGrp="1"/>
          </p:cNvSpPr>
          <p:nvPr>
            <p:ph type="body" sz="quarter" idx="16"/>
          </p:nvPr>
        </p:nvSpPr>
        <p:spPr>
          <a:xfrm>
            <a:off x="6147247" y="4708691"/>
            <a:ext cx="2556000" cy="1368000"/>
          </a:xfrm>
        </p:spPr>
        <p:txBody>
          <a:bodyPr/>
          <a:lstStyle>
            <a:lvl1pPr>
              <a:defRPr sz="1800"/>
            </a:lvl1pPr>
          </a:lstStyle>
          <a:p>
            <a:pPr lvl="0"/>
            <a:r>
              <a:rPr lang="da-DK" dirty="0"/>
              <a:t>Klik for at redigere teksttypografierne i masteren</a:t>
            </a:r>
          </a:p>
        </p:txBody>
      </p:sp>
      <p:sp>
        <p:nvSpPr>
          <p:cNvPr id="13" name="Pladsholder til tekst 7">
            <a:extLst>
              <a:ext uri="{FF2B5EF4-FFF2-40B4-BE49-F238E27FC236}">
                <a16:creationId xmlns:a16="http://schemas.microsoft.com/office/drawing/2014/main" id="{547FECFA-AFF4-1202-C395-7BAA67F5FE66}"/>
              </a:ext>
            </a:extLst>
          </p:cNvPr>
          <p:cNvSpPr>
            <a:spLocks noGrp="1"/>
          </p:cNvSpPr>
          <p:nvPr>
            <p:ph type="body" sz="quarter" idx="17"/>
          </p:nvPr>
        </p:nvSpPr>
        <p:spPr>
          <a:xfrm>
            <a:off x="8937209" y="4708691"/>
            <a:ext cx="2556000" cy="1368000"/>
          </a:xfrm>
        </p:spPr>
        <p:txBody>
          <a:bodyPr/>
          <a:lstStyle>
            <a:lvl1pPr>
              <a:defRPr sz="1800"/>
            </a:lvl1pPr>
          </a:lstStyle>
          <a:p>
            <a:pPr lvl="0"/>
            <a:r>
              <a:rPr lang="da-DK" dirty="0"/>
              <a:t>Klik for at redigere teksttypografierne i masteren</a:t>
            </a:r>
          </a:p>
        </p:txBody>
      </p:sp>
      <p:pic>
        <p:nvPicPr>
          <p:cNvPr id="14" name="Billede 13">
            <a:extLst>
              <a:ext uri="{FF2B5EF4-FFF2-40B4-BE49-F238E27FC236}">
                <a16:creationId xmlns:a16="http://schemas.microsoft.com/office/drawing/2014/main" id="{BE0C617E-AC3B-C174-4D77-FBDF346EDB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2724" y="2740835"/>
            <a:ext cx="2560000" cy="1440000"/>
          </a:xfrm>
          <a:prstGeom prst="rect">
            <a:avLst/>
          </a:prstGeom>
        </p:spPr>
      </p:pic>
    </p:spTree>
    <p:extLst>
      <p:ext uri="{BB962C8B-B14F-4D97-AF65-F5344CB8AC3E}">
        <p14:creationId xmlns:p14="http://schemas.microsoft.com/office/powerpoint/2010/main" val="424382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 Top billede og 2 tekstbokse">
    <p:spTree>
      <p:nvGrpSpPr>
        <p:cNvPr id="1" name=""/>
        <p:cNvGrpSpPr/>
        <p:nvPr/>
      </p:nvGrpSpPr>
      <p:grpSpPr>
        <a:xfrm>
          <a:off x="0" y="0"/>
          <a:ext cx="0" cy="0"/>
          <a:chOff x="0" y="0"/>
          <a:chExt cx="0" cy="0"/>
        </a:xfrm>
      </p:grpSpPr>
      <p:grpSp>
        <p:nvGrpSpPr>
          <p:cNvPr id="22" name="Gruppe 21">
            <a:extLst>
              <a:ext uri="{FF2B5EF4-FFF2-40B4-BE49-F238E27FC236}">
                <a16:creationId xmlns:a16="http://schemas.microsoft.com/office/drawing/2014/main" id="{97CE1604-7179-5267-D17F-CF7B959BE552}"/>
              </a:ext>
              <a:ext uri="{C183D7F6-B498-43B3-948B-1728B52AA6E4}">
                <adec:decorative xmlns:adec="http://schemas.microsoft.com/office/drawing/2017/decorative" val="1"/>
              </a:ext>
            </a:extLst>
          </p:cNvPr>
          <p:cNvGrpSpPr/>
          <p:nvPr userDrawn="1"/>
        </p:nvGrpSpPr>
        <p:grpSpPr>
          <a:xfrm>
            <a:off x="-1838314" y="-38102"/>
            <a:ext cx="1721355" cy="2467796"/>
            <a:chOff x="-1838313" y="-38102"/>
            <a:chExt cx="1721354" cy="2467796"/>
          </a:xfrm>
        </p:grpSpPr>
        <p:grpSp>
          <p:nvGrpSpPr>
            <p:cNvPr id="24" name="Gruppe 23">
              <a:extLst>
                <a:ext uri="{FF2B5EF4-FFF2-40B4-BE49-F238E27FC236}">
                  <a16:creationId xmlns:a16="http://schemas.microsoft.com/office/drawing/2014/main" id="{F675E877-1D8C-0F17-3C73-F4A8510655EB}"/>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4F2246DB-CD2C-A1BD-81E2-A3D53F74C0AE}"/>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29FBE236-CDE6-EFDC-D471-619EEB1E4449}"/>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nvGrpSpPr>
                <p:cNvPr id="31" name="Gruppe 30">
                  <a:extLst>
                    <a:ext uri="{FF2B5EF4-FFF2-40B4-BE49-F238E27FC236}">
                      <a16:creationId xmlns:a16="http://schemas.microsoft.com/office/drawing/2014/main" id="{9329C9B3-B27B-3AC0-FD6B-CE2EABE46122}"/>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69AA3F7F-6AC7-8282-2E29-2E3AB035F577}"/>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7" name="Rektangel 36">
                    <a:extLst>
                      <a:ext uri="{FF2B5EF4-FFF2-40B4-BE49-F238E27FC236}">
                        <a16:creationId xmlns:a16="http://schemas.microsoft.com/office/drawing/2014/main" id="{D7A56496-3D43-38FF-8D04-BBF2009103FD}"/>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8" name="Rektangel 37">
                    <a:extLst>
                      <a:ext uri="{FF2B5EF4-FFF2-40B4-BE49-F238E27FC236}">
                        <a16:creationId xmlns:a16="http://schemas.microsoft.com/office/drawing/2014/main" id="{64A29872-B8E4-7D18-FA31-62713F057A8E}"/>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nvGrpSpPr>
                <p:cNvPr id="32" name="Gruppe 31">
                  <a:extLst>
                    <a:ext uri="{FF2B5EF4-FFF2-40B4-BE49-F238E27FC236}">
                      <a16:creationId xmlns:a16="http://schemas.microsoft.com/office/drawing/2014/main" id="{2BC95D43-0779-BA06-5450-81FDA08819FA}"/>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26F72180-C17E-B142-4D79-531E38B7F502}"/>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4" name="Rektangel 33">
                    <a:extLst>
                      <a:ext uri="{FF2B5EF4-FFF2-40B4-BE49-F238E27FC236}">
                        <a16:creationId xmlns:a16="http://schemas.microsoft.com/office/drawing/2014/main" id="{CCECAC14-9620-C949-C92C-BFF90A3410C3}"/>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5" name="Rektangel 34">
                    <a:extLst>
                      <a:ext uri="{FF2B5EF4-FFF2-40B4-BE49-F238E27FC236}">
                        <a16:creationId xmlns:a16="http://schemas.microsoft.com/office/drawing/2014/main" id="{A6D3CB57-27FE-E4AB-9A9B-8C0DBA25CA99}"/>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sp>
            <p:nvSpPr>
              <p:cNvPr id="29" name="Tekstfelt 28">
                <a:extLst>
                  <a:ext uri="{FF2B5EF4-FFF2-40B4-BE49-F238E27FC236}">
                    <a16:creationId xmlns:a16="http://schemas.microsoft.com/office/drawing/2014/main" id="{816BBF6C-7637-BEB9-2FAF-028BC94E0D3A}"/>
                  </a:ext>
                </a:extLst>
              </p:cNvPr>
              <p:cNvSpPr txBox="1"/>
              <p:nvPr userDrawn="1"/>
            </p:nvSpPr>
            <p:spPr>
              <a:xfrm>
                <a:off x="-1803953" y="-9527"/>
                <a:ext cx="1686994"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3D0CC3C8-E5F4-4317-B8A9-9062D73A54E3}"/>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7" name="Rektangel 26">
              <a:extLst>
                <a:ext uri="{FF2B5EF4-FFF2-40B4-BE49-F238E27FC236}">
                  <a16:creationId xmlns:a16="http://schemas.microsoft.com/office/drawing/2014/main" id="{08D60641-1205-BF8A-86B2-321ED798FF13}"/>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grpSp>
        <p:nvGrpSpPr>
          <p:cNvPr id="8" name="Gruppe 7">
            <a:extLst>
              <a:ext uri="{FF2B5EF4-FFF2-40B4-BE49-F238E27FC236}">
                <a16:creationId xmlns:a16="http://schemas.microsoft.com/office/drawing/2014/main" id="{60EDCCDF-D033-B25C-CF2A-F0E9DEFC0AA8}"/>
              </a:ext>
              <a:ext uri="{C183D7F6-B498-43B3-948B-1728B52AA6E4}">
                <adec:decorative xmlns:adec="http://schemas.microsoft.com/office/drawing/2017/decorative" val="1"/>
              </a:ext>
            </a:extLst>
          </p:cNvPr>
          <p:cNvGrpSpPr/>
          <p:nvPr userDrawn="1"/>
        </p:nvGrpSpPr>
        <p:grpSpPr>
          <a:xfrm>
            <a:off x="-2711317" y="2709000"/>
            <a:ext cx="2561924" cy="1440000"/>
            <a:chOff x="-2711317" y="2709000"/>
            <a:chExt cx="2561924" cy="1440000"/>
          </a:xfrm>
        </p:grpSpPr>
        <p:pic>
          <p:nvPicPr>
            <p:cNvPr id="23" name="Billede 22">
              <a:extLst>
                <a:ext uri="{FF2B5EF4-FFF2-40B4-BE49-F238E27FC236}">
                  <a16:creationId xmlns:a16="http://schemas.microsoft.com/office/drawing/2014/main" id="{16325ED3-0C21-F169-F6F0-0EA091DE6C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09000"/>
              <a:ext cx="2560000" cy="1440000"/>
            </a:xfrm>
            <a:prstGeom prst="rect">
              <a:avLst/>
            </a:prstGeom>
          </p:spPr>
        </p:pic>
        <p:sp>
          <p:nvSpPr>
            <p:cNvPr id="7" name="Rektangel 6">
              <a:extLst>
                <a:ext uri="{FF2B5EF4-FFF2-40B4-BE49-F238E27FC236}">
                  <a16:creationId xmlns:a16="http://schemas.microsoft.com/office/drawing/2014/main" id="{56B3CEAE-4A7D-7DC8-2F74-FE38C77A3444}"/>
                </a:ext>
              </a:extLst>
            </p:cNvPr>
            <p:cNvSpPr/>
            <p:nvPr userDrawn="1"/>
          </p:nvSpPr>
          <p:spPr>
            <a:xfrm>
              <a:off x="-2708993" y="3429000"/>
              <a:ext cx="2559600" cy="1415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sp>
        <p:nvSpPr>
          <p:cNvPr id="25" name="Tekstfelt 24">
            <a:extLst>
              <a:ext uri="{FF2B5EF4-FFF2-40B4-BE49-F238E27FC236}">
                <a16:creationId xmlns:a16="http://schemas.microsoft.com/office/drawing/2014/main" id="{B5C461FE-7289-7E38-DB91-F7CD6DE53199}"/>
              </a:ext>
              <a:ext uri="{C183D7F6-B498-43B3-948B-1728B52AA6E4}">
                <adec:decorative xmlns:adec="http://schemas.microsoft.com/office/drawing/2017/decorative" val="1"/>
              </a:ext>
            </a:extLst>
          </p:cNvPr>
          <p:cNvSpPr txBox="1"/>
          <p:nvPr userDrawn="1"/>
        </p:nvSpPr>
        <p:spPr>
          <a:xfrm>
            <a:off x="-2719137" y="4367464"/>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7" name="Pladsholder til billede 16">
            <a:extLst>
              <a:ext uri="{FF2B5EF4-FFF2-40B4-BE49-F238E27FC236}">
                <a16:creationId xmlns:a16="http://schemas.microsoft.com/office/drawing/2014/main" id="{D4B2F38A-4CAA-2CD2-10E3-E7024055D9B6}"/>
              </a:ext>
            </a:extLst>
          </p:cNvPr>
          <p:cNvSpPr>
            <a:spLocks noGrp="1"/>
          </p:cNvSpPr>
          <p:nvPr>
            <p:ph type="pic" sz="quarter" idx="12"/>
          </p:nvPr>
        </p:nvSpPr>
        <p:spPr>
          <a:xfrm>
            <a:off x="2" y="0"/>
            <a:ext cx="12187988" cy="3429000"/>
          </a:xfrm>
          <a:custGeom>
            <a:avLst/>
            <a:gdLst>
              <a:gd name="connsiteX0" fmla="*/ 11136749 w 12187988"/>
              <a:gd name="connsiteY0" fmla="*/ 558817 h 3429000"/>
              <a:gd name="connsiteX1" fmla="*/ 11030212 w 12187988"/>
              <a:gd name="connsiteY1" fmla="*/ 721029 h 3429000"/>
              <a:gd name="connsiteX2" fmla="*/ 11148822 w 12187988"/>
              <a:gd name="connsiteY2" fmla="*/ 895708 h 3429000"/>
              <a:gd name="connsiteX3" fmla="*/ 11250462 w 12187988"/>
              <a:gd name="connsiteY3" fmla="*/ 895708 h 3429000"/>
              <a:gd name="connsiteX4" fmla="*/ 11127330 w 12187988"/>
              <a:gd name="connsiteY4" fmla="*/ 718306 h 3429000"/>
              <a:gd name="connsiteX5" fmla="*/ 11232223 w 12187988"/>
              <a:gd name="connsiteY5" fmla="*/ 558817 h 3429000"/>
              <a:gd name="connsiteX6" fmla="*/ 10931536 w 12187988"/>
              <a:gd name="connsiteY6" fmla="*/ 558817 h 3429000"/>
              <a:gd name="connsiteX7" fmla="*/ 10931536 w 12187988"/>
              <a:gd name="connsiteY7" fmla="*/ 895690 h 3429000"/>
              <a:gd name="connsiteX8" fmla="*/ 11021102 w 12187988"/>
              <a:gd name="connsiteY8" fmla="*/ 895690 h 3429000"/>
              <a:gd name="connsiteX9" fmla="*/ 11021102 w 12187988"/>
              <a:gd name="connsiteY9" fmla="*/ 558817 h 3429000"/>
              <a:gd name="connsiteX10" fmla="*/ 11258494 w 12187988"/>
              <a:gd name="connsiteY10" fmla="*/ 558817 h 3429000"/>
              <a:gd name="connsiteX11" fmla="*/ 11258494 w 12187988"/>
              <a:gd name="connsiteY11" fmla="*/ 895708 h 3429000"/>
              <a:gd name="connsiteX12" fmla="*/ 11451103 w 12187988"/>
              <a:gd name="connsiteY12" fmla="*/ 895708 h 3429000"/>
              <a:gd name="connsiteX13" fmla="*/ 11495835 w 12187988"/>
              <a:gd name="connsiteY13" fmla="*/ 829929 h 3429000"/>
              <a:gd name="connsiteX14" fmla="*/ 11348060 w 12187988"/>
              <a:gd name="connsiteY14" fmla="*/ 829929 h 3429000"/>
              <a:gd name="connsiteX15" fmla="*/ 11348060 w 12187988"/>
              <a:gd name="connsiteY15" fmla="*/ 558817 h 3429000"/>
              <a:gd name="connsiteX16" fmla="*/ 0 w 12187988"/>
              <a:gd name="connsiteY16" fmla="*/ 0 h 3429000"/>
              <a:gd name="connsiteX17" fmla="*/ 12187988 w 12187988"/>
              <a:gd name="connsiteY17" fmla="*/ 0 h 3429000"/>
              <a:gd name="connsiteX18" fmla="*/ 12187988 w 12187988"/>
              <a:gd name="connsiteY18" fmla="*/ 3429000 h 3429000"/>
              <a:gd name="connsiteX19" fmla="*/ 0 w 12187988"/>
              <a:gd name="connsiteY1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87988" h="3429000">
                <a:moveTo>
                  <a:pt x="11136749" y="558817"/>
                </a:moveTo>
                <a:lnTo>
                  <a:pt x="11030212" y="721029"/>
                </a:lnTo>
                <a:lnTo>
                  <a:pt x="11148822" y="895708"/>
                </a:lnTo>
                <a:lnTo>
                  <a:pt x="11250462" y="895708"/>
                </a:lnTo>
                <a:lnTo>
                  <a:pt x="11127330" y="718306"/>
                </a:lnTo>
                <a:lnTo>
                  <a:pt x="11232223" y="558817"/>
                </a:lnTo>
                <a:close/>
                <a:moveTo>
                  <a:pt x="10931536" y="558817"/>
                </a:moveTo>
                <a:lnTo>
                  <a:pt x="10931536" y="895690"/>
                </a:lnTo>
                <a:lnTo>
                  <a:pt x="11021102" y="895690"/>
                </a:lnTo>
                <a:lnTo>
                  <a:pt x="11021102" y="558817"/>
                </a:lnTo>
                <a:close/>
                <a:moveTo>
                  <a:pt x="11258494" y="558817"/>
                </a:moveTo>
                <a:lnTo>
                  <a:pt x="11258494" y="895708"/>
                </a:lnTo>
                <a:lnTo>
                  <a:pt x="11451103" y="895708"/>
                </a:lnTo>
                <a:lnTo>
                  <a:pt x="11495835" y="829929"/>
                </a:lnTo>
                <a:lnTo>
                  <a:pt x="11348060" y="829929"/>
                </a:lnTo>
                <a:lnTo>
                  <a:pt x="11348060" y="558817"/>
                </a:lnTo>
                <a:close/>
                <a:moveTo>
                  <a:pt x="0" y="0"/>
                </a:moveTo>
                <a:lnTo>
                  <a:pt x="12187988" y="0"/>
                </a:lnTo>
                <a:lnTo>
                  <a:pt x="12187988" y="3429000"/>
                </a:lnTo>
                <a:lnTo>
                  <a:pt x="0" y="3429000"/>
                </a:lnTo>
                <a:close/>
              </a:path>
            </a:pathLst>
          </a:custGeom>
          <a:solidFill>
            <a:schemeClr val="bg2"/>
          </a:solidFill>
        </p:spPr>
        <p:txBody>
          <a:bodyPr wrap="square">
            <a:noAutofit/>
          </a:bodyPr>
          <a:lstStyle/>
          <a:p>
            <a:endParaRPr lang="es-ES"/>
          </a:p>
        </p:txBody>
      </p:sp>
      <p:sp>
        <p:nvSpPr>
          <p:cNvPr id="5" name="Rektangel 4">
            <a:extLst>
              <a:ext uri="{FF2B5EF4-FFF2-40B4-BE49-F238E27FC236}">
                <a16:creationId xmlns:a16="http://schemas.microsoft.com/office/drawing/2014/main" id="{5C7F58A0-A9B2-D7A1-47EE-BF7AB37C6C52}"/>
              </a:ext>
              <a:ext uri="{C183D7F6-B498-43B3-948B-1728B52AA6E4}">
                <adec:decorative xmlns:adec="http://schemas.microsoft.com/office/drawing/2017/decorative" val="1"/>
              </a:ext>
            </a:extLst>
          </p:cNvPr>
          <p:cNvSpPr/>
          <p:nvPr userDrawn="1"/>
        </p:nvSpPr>
        <p:spPr>
          <a:xfrm>
            <a:off x="-1" y="3429001"/>
            <a:ext cx="12192001" cy="651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6" name="Rektangel 5">
            <a:extLst>
              <a:ext uri="{FF2B5EF4-FFF2-40B4-BE49-F238E27FC236}">
                <a16:creationId xmlns:a16="http://schemas.microsoft.com/office/drawing/2014/main" id="{F8BB9E67-5A90-3122-83C2-A14671E97481}"/>
              </a:ext>
              <a:ext uri="{C183D7F6-B498-43B3-948B-1728B52AA6E4}">
                <adec:decorative xmlns:adec="http://schemas.microsoft.com/office/drawing/2017/decorative" val="1"/>
              </a:ext>
            </a:extLst>
          </p:cNvPr>
          <p:cNvSpPr/>
          <p:nvPr userDrawn="1"/>
        </p:nvSpPr>
        <p:spPr>
          <a:xfrm>
            <a:off x="-1" y="4076978"/>
            <a:ext cx="12192001" cy="27810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 name="Titel 1">
            <a:extLst>
              <a:ext uri="{FF2B5EF4-FFF2-40B4-BE49-F238E27FC236}">
                <a16:creationId xmlns:a16="http://schemas.microsoft.com/office/drawing/2014/main" id="{CDDB824C-1D83-EF85-27A4-C24787BF50C9}"/>
              </a:ext>
            </a:extLst>
          </p:cNvPr>
          <p:cNvSpPr>
            <a:spLocks noGrp="1"/>
          </p:cNvSpPr>
          <p:nvPr>
            <p:ph type="title"/>
          </p:nvPr>
        </p:nvSpPr>
        <p:spPr>
          <a:xfrm>
            <a:off x="701677" y="4333645"/>
            <a:ext cx="4684713" cy="1589483"/>
          </a:xfrm>
        </p:spPr>
        <p:txBody>
          <a:bodyPr anchor="t"/>
          <a:lstStyle/>
          <a:p>
            <a:r>
              <a:rPr lang="da-DK"/>
              <a:t>Klik for at redigere titeltypografien i masteren</a:t>
            </a:r>
            <a:endParaRPr lang="es-ES"/>
          </a:p>
        </p:txBody>
      </p:sp>
      <p:sp>
        <p:nvSpPr>
          <p:cNvPr id="9" name="Pladsholder til tekst 7">
            <a:extLst>
              <a:ext uri="{FF2B5EF4-FFF2-40B4-BE49-F238E27FC236}">
                <a16:creationId xmlns:a16="http://schemas.microsoft.com/office/drawing/2014/main" id="{29AEAF11-BAF1-63D5-4B0D-F143F669C96E}"/>
              </a:ext>
            </a:extLst>
          </p:cNvPr>
          <p:cNvSpPr>
            <a:spLocks noGrp="1"/>
          </p:cNvSpPr>
          <p:nvPr>
            <p:ph type="body" sz="quarter" idx="14"/>
          </p:nvPr>
        </p:nvSpPr>
        <p:spPr>
          <a:xfrm>
            <a:off x="6119951" y="4320980"/>
            <a:ext cx="2556000" cy="1754969"/>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D197FDFC-8896-1F66-1F97-23A698DD871C}"/>
              </a:ext>
            </a:extLst>
          </p:cNvPr>
          <p:cNvSpPr>
            <a:spLocks noGrp="1"/>
          </p:cNvSpPr>
          <p:nvPr>
            <p:ph type="body" sz="quarter" idx="15"/>
          </p:nvPr>
        </p:nvSpPr>
        <p:spPr>
          <a:xfrm>
            <a:off x="8937209" y="4320980"/>
            <a:ext cx="2556000" cy="1754969"/>
          </a:xfrm>
        </p:spPr>
        <p:txBody>
          <a:bodyPr/>
          <a:lstStyle>
            <a:lvl1pPr>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0C4A95AC-1D54-DA9D-922B-E8D21A853E5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815BB88-1C99-8413-F2D8-BD3388F5FE81}"/>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409071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 Top billede og 2 tekstbokse">
    <p:spTree>
      <p:nvGrpSpPr>
        <p:cNvPr id="1" name=""/>
        <p:cNvGrpSpPr/>
        <p:nvPr/>
      </p:nvGrpSpPr>
      <p:grpSpPr>
        <a:xfrm>
          <a:off x="0" y="0"/>
          <a:ext cx="0" cy="0"/>
          <a:chOff x="0" y="0"/>
          <a:chExt cx="0" cy="0"/>
        </a:xfrm>
      </p:grpSpPr>
      <p:grpSp>
        <p:nvGrpSpPr>
          <p:cNvPr id="22" name="Gruppe 21">
            <a:extLst>
              <a:ext uri="{FF2B5EF4-FFF2-40B4-BE49-F238E27FC236}">
                <a16:creationId xmlns:a16="http://schemas.microsoft.com/office/drawing/2014/main" id="{75D3F972-C4CE-7BE5-DAC8-CD3F06F860CB}"/>
              </a:ext>
              <a:ext uri="{C183D7F6-B498-43B3-948B-1728B52AA6E4}">
                <adec:decorative xmlns:adec="http://schemas.microsoft.com/office/drawing/2017/decorative" val="1"/>
              </a:ext>
            </a:extLst>
          </p:cNvPr>
          <p:cNvGrpSpPr/>
          <p:nvPr userDrawn="1"/>
        </p:nvGrpSpPr>
        <p:grpSpPr>
          <a:xfrm>
            <a:off x="-1838314" y="-38102"/>
            <a:ext cx="1721355" cy="2467796"/>
            <a:chOff x="-1838313" y="-38102"/>
            <a:chExt cx="1721354" cy="2467796"/>
          </a:xfrm>
        </p:grpSpPr>
        <p:grpSp>
          <p:nvGrpSpPr>
            <p:cNvPr id="24" name="Gruppe 23">
              <a:extLst>
                <a:ext uri="{FF2B5EF4-FFF2-40B4-BE49-F238E27FC236}">
                  <a16:creationId xmlns:a16="http://schemas.microsoft.com/office/drawing/2014/main" id="{FEC63389-20AD-FE39-1EF9-D317D960AA18}"/>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1D3FF447-2FD2-26B3-F5E1-1F14FECD819F}"/>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29CE8803-9394-CCD1-AB01-58A56F5E33D7}"/>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nvGrpSpPr>
                <p:cNvPr id="31" name="Gruppe 30">
                  <a:extLst>
                    <a:ext uri="{FF2B5EF4-FFF2-40B4-BE49-F238E27FC236}">
                      <a16:creationId xmlns:a16="http://schemas.microsoft.com/office/drawing/2014/main" id="{6C820DF4-9A35-817C-BFB5-E0AF735DE743}"/>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C05BB94A-46F6-C98D-5E31-E101DCE8E901}"/>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7" name="Rektangel 36">
                    <a:extLst>
                      <a:ext uri="{FF2B5EF4-FFF2-40B4-BE49-F238E27FC236}">
                        <a16:creationId xmlns:a16="http://schemas.microsoft.com/office/drawing/2014/main" id="{8410720E-B642-4991-E626-AFF650F22698}"/>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8" name="Rektangel 37">
                    <a:extLst>
                      <a:ext uri="{FF2B5EF4-FFF2-40B4-BE49-F238E27FC236}">
                        <a16:creationId xmlns:a16="http://schemas.microsoft.com/office/drawing/2014/main" id="{282F0C1E-A0D6-434E-2F8B-FBD2C3DA4ED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nvGrpSpPr>
                <p:cNvPr id="32" name="Gruppe 31">
                  <a:extLst>
                    <a:ext uri="{FF2B5EF4-FFF2-40B4-BE49-F238E27FC236}">
                      <a16:creationId xmlns:a16="http://schemas.microsoft.com/office/drawing/2014/main" id="{785DD29A-E480-AA01-E7C3-FA91B85E7CA8}"/>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46DF7BE3-977D-D0F8-B6D8-00457EFDCE68}"/>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4" name="Rektangel 33">
                    <a:extLst>
                      <a:ext uri="{FF2B5EF4-FFF2-40B4-BE49-F238E27FC236}">
                        <a16:creationId xmlns:a16="http://schemas.microsoft.com/office/drawing/2014/main" id="{E0E99376-45BD-6DB2-10BD-D212D0164EAA}"/>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5" name="Rektangel 34">
                    <a:extLst>
                      <a:ext uri="{FF2B5EF4-FFF2-40B4-BE49-F238E27FC236}">
                        <a16:creationId xmlns:a16="http://schemas.microsoft.com/office/drawing/2014/main" id="{F5358CE4-CD41-4A4C-49A7-7AAFF279B18F}"/>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sp>
            <p:nvSpPr>
              <p:cNvPr id="29" name="Tekstfelt 28">
                <a:extLst>
                  <a:ext uri="{FF2B5EF4-FFF2-40B4-BE49-F238E27FC236}">
                    <a16:creationId xmlns:a16="http://schemas.microsoft.com/office/drawing/2014/main" id="{F5721603-DCA4-DC0F-8CA8-ED0DCF0A677E}"/>
                  </a:ext>
                </a:extLst>
              </p:cNvPr>
              <p:cNvSpPr txBox="1"/>
              <p:nvPr userDrawn="1"/>
            </p:nvSpPr>
            <p:spPr>
              <a:xfrm>
                <a:off x="-1803953" y="-9527"/>
                <a:ext cx="1686994"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A9534704-83D3-7222-50A9-0E603B28F82A}"/>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7" name="Rektangel 26">
              <a:extLst>
                <a:ext uri="{FF2B5EF4-FFF2-40B4-BE49-F238E27FC236}">
                  <a16:creationId xmlns:a16="http://schemas.microsoft.com/office/drawing/2014/main" id="{40AE1798-A866-3F98-E968-750D8E495EBC}"/>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pic>
        <p:nvPicPr>
          <p:cNvPr id="23" name="Billede 22">
            <a:extLst>
              <a:ext uri="{FF2B5EF4-FFF2-40B4-BE49-F238E27FC236}">
                <a16:creationId xmlns:a16="http://schemas.microsoft.com/office/drawing/2014/main" id="{5913068F-2024-F1D1-F884-5E7A732E832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7448" y="2705941"/>
            <a:ext cx="2560000" cy="1440000"/>
          </a:xfrm>
          <a:prstGeom prst="rect">
            <a:avLst/>
          </a:prstGeom>
        </p:spPr>
      </p:pic>
      <p:sp>
        <p:nvSpPr>
          <p:cNvPr id="25" name="Tekstfelt 24">
            <a:extLst>
              <a:ext uri="{FF2B5EF4-FFF2-40B4-BE49-F238E27FC236}">
                <a16:creationId xmlns:a16="http://schemas.microsoft.com/office/drawing/2014/main" id="{CBEC01B6-8EB2-55BE-6657-05E5887F468F}"/>
              </a:ext>
              <a:ext uri="{C183D7F6-B498-43B3-948B-1728B52AA6E4}">
                <adec:decorative xmlns:adec="http://schemas.microsoft.com/office/drawing/2017/decorative" val="1"/>
              </a:ext>
            </a:extLst>
          </p:cNvPr>
          <p:cNvSpPr txBox="1"/>
          <p:nvPr userDrawn="1"/>
        </p:nvSpPr>
        <p:spPr>
          <a:xfrm>
            <a:off x="-2719137" y="4367464"/>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7" name="Pladsholder til billede 16">
            <a:extLst>
              <a:ext uri="{FF2B5EF4-FFF2-40B4-BE49-F238E27FC236}">
                <a16:creationId xmlns:a16="http://schemas.microsoft.com/office/drawing/2014/main" id="{D4B2F38A-4CAA-2CD2-10E3-E7024055D9B6}"/>
              </a:ext>
            </a:extLst>
          </p:cNvPr>
          <p:cNvSpPr>
            <a:spLocks noGrp="1"/>
          </p:cNvSpPr>
          <p:nvPr>
            <p:ph type="pic" sz="quarter" idx="12"/>
          </p:nvPr>
        </p:nvSpPr>
        <p:spPr>
          <a:xfrm>
            <a:off x="2" y="0"/>
            <a:ext cx="12187988" cy="3429000"/>
          </a:xfrm>
          <a:custGeom>
            <a:avLst/>
            <a:gdLst>
              <a:gd name="connsiteX0" fmla="*/ 11136749 w 12187988"/>
              <a:gd name="connsiteY0" fmla="*/ 558817 h 3429000"/>
              <a:gd name="connsiteX1" fmla="*/ 11030212 w 12187988"/>
              <a:gd name="connsiteY1" fmla="*/ 721029 h 3429000"/>
              <a:gd name="connsiteX2" fmla="*/ 11148822 w 12187988"/>
              <a:gd name="connsiteY2" fmla="*/ 895708 h 3429000"/>
              <a:gd name="connsiteX3" fmla="*/ 11250462 w 12187988"/>
              <a:gd name="connsiteY3" fmla="*/ 895708 h 3429000"/>
              <a:gd name="connsiteX4" fmla="*/ 11127330 w 12187988"/>
              <a:gd name="connsiteY4" fmla="*/ 718306 h 3429000"/>
              <a:gd name="connsiteX5" fmla="*/ 11232223 w 12187988"/>
              <a:gd name="connsiteY5" fmla="*/ 558817 h 3429000"/>
              <a:gd name="connsiteX6" fmla="*/ 10931536 w 12187988"/>
              <a:gd name="connsiteY6" fmla="*/ 558817 h 3429000"/>
              <a:gd name="connsiteX7" fmla="*/ 10931536 w 12187988"/>
              <a:gd name="connsiteY7" fmla="*/ 895690 h 3429000"/>
              <a:gd name="connsiteX8" fmla="*/ 11021102 w 12187988"/>
              <a:gd name="connsiteY8" fmla="*/ 895690 h 3429000"/>
              <a:gd name="connsiteX9" fmla="*/ 11021102 w 12187988"/>
              <a:gd name="connsiteY9" fmla="*/ 558817 h 3429000"/>
              <a:gd name="connsiteX10" fmla="*/ 11258494 w 12187988"/>
              <a:gd name="connsiteY10" fmla="*/ 558817 h 3429000"/>
              <a:gd name="connsiteX11" fmla="*/ 11258494 w 12187988"/>
              <a:gd name="connsiteY11" fmla="*/ 895708 h 3429000"/>
              <a:gd name="connsiteX12" fmla="*/ 11451103 w 12187988"/>
              <a:gd name="connsiteY12" fmla="*/ 895708 h 3429000"/>
              <a:gd name="connsiteX13" fmla="*/ 11495835 w 12187988"/>
              <a:gd name="connsiteY13" fmla="*/ 829929 h 3429000"/>
              <a:gd name="connsiteX14" fmla="*/ 11348060 w 12187988"/>
              <a:gd name="connsiteY14" fmla="*/ 829929 h 3429000"/>
              <a:gd name="connsiteX15" fmla="*/ 11348060 w 12187988"/>
              <a:gd name="connsiteY15" fmla="*/ 558817 h 3429000"/>
              <a:gd name="connsiteX16" fmla="*/ 0 w 12187988"/>
              <a:gd name="connsiteY16" fmla="*/ 0 h 3429000"/>
              <a:gd name="connsiteX17" fmla="*/ 12187988 w 12187988"/>
              <a:gd name="connsiteY17" fmla="*/ 0 h 3429000"/>
              <a:gd name="connsiteX18" fmla="*/ 12187988 w 12187988"/>
              <a:gd name="connsiteY18" fmla="*/ 3429000 h 3429000"/>
              <a:gd name="connsiteX19" fmla="*/ 0 w 12187988"/>
              <a:gd name="connsiteY1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87988" h="3429000">
                <a:moveTo>
                  <a:pt x="11136749" y="558817"/>
                </a:moveTo>
                <a:lnTo>
                  <a:pt x="11030212" y="721029"/>
                </a:lnTo>
                <a:lnTo>
                  <a:pt x="11148822" y="895708"/>
                </a:lnTo>
                <a:lnTo>
                  <a:pt x="11250462" y="895708"/>
                </a:lnTo>
                <a:lnTo>
                  <a:pt x="11127330" y="718306"/>
                </a:lnTo>
                <a:lnTo>
                  <a:pt x="11232223" y="558817"/>
                </a:lnTo>
                <a:close/>
                <a:moveTo>
                  <a:pt x="10931536" y="558817"/>
                </a:moveTo>
                <a:lnTo>
                  <a:pt x="10931536" y="895690"/>
                </a:lnTo>
                <a:lnTo>
                  <a:pt x="11021102" y="895690"/>
                </a:lnTo>
                <a:lnTo>
                  <a:pt x="11021102" y="558817"/>
                </a:lnTo>
                <a:close/>
                <a:moveTo>
                  <a:pt x="11258494" y="558817"/>
                </a:moveTo>
                <a:lnTo>
                  <a:pt x="11258494" y="895708"/>
                </a:lnTo>
                <a:lnTo>
                  <a:pt x="11451103" y="895708"/>
                </a:lnTo>
                <a:lnTo>
                  <a:pt x="11495835" y="829929"/>
                </a:lnTo>
                <a:lnTo>
                  <a:pt x="11348060" y="829929"/>
                </a:lnTo>
                <a:lnTo>
                  <a:pt x="11348060" y="558817"/>
                </a:lnTo>
                <a:close/>
                <a:moveTo>
                  <a:pt x="0" y="0"/>
                </a:moveTo>
                <a:lnTo>
                  <a:pt x="12187988" y="0"/>
                </a:lnTo>
                <a:lnTo>
                  <a:pt x="12187988" y="3429000"/>
                </a:lnTo>
                <a:lnTo>
                  <a:pt x="0" y="3429000"/>
                </a:lnTo>
                <a:close/>
              </a:path>
            </a:pathLst>
          </a:custGeom>
          <a:solidFill>
            <a:schemeClr val="bg2"/>
          </a:solidFill>
        </p:spPr>
        <p:txBody>
          <a:bodyPr wrap="square">
            <a:noAutofit/>
          </a:bodyPr>
          <a:lstStyle/>
          <a:p>
            <a:endParaRPr lang="es-ES"/>
          </a:p>
        </p:txBody>
      </p:sp>
      <p:sp>
        <p:nvSpPr>
          <p:cNvPr id="5" name="Rektangel 4">
            <a:extLst>
              <a:ext uri="{FF2B5EF4-FFF2-40B4-BE49-F238E27FC236}">
                <a16:creationId xmlns:a16="http://schemas.microsoft.com/office/drawing/2014/main" id="{5C7F58A0-A9B2-D7A1-47EE-BF7AB37C6C52}"/>
              </a:ext>
              <a:ext uri="{C183D7F6-B498-43B3-948B-1728B52AA6E4}">
                <adec:decorative xmlns:adec="http://schemas.microsoft.com/office/drawing/2017/decorative" val="1"/>
              </a:ext>
            </a:extLst>
          </p:cNvPr>
          <p:cNvSpPr/>
          <p:nvPr userDrawn="1"/>
        </p:nvSpPr>
        <p:spPr>
          <a:xfrm>
            <a:off x="-1" y="3429001"/>
            <a:ext cx="12192001" cy="6516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6" name="Rektangel 5">
            <a:extLst>
              <a:ext uri="{FF2B5EF4-FFF2-40B4-BE49-F238E27FC236}">
                <a16:creationId xmlns:a16="http://schemas.microsoft.com/office/drawing/2014/main" id="{8DA0F529-EC96-E92E-6292-9E3D38EED40D}"/>
              </a:ext>
              <a:ext uri="{C183D7F6-B498-43B3-948B-1728B52AA6E4}">
                <adec:decorative xmlns:adec="http://schemas.microsoft.com/office/drawing/2017/decorative" val="1"/>
              </a:ext>
            </a:extLst>
          </p:cNvPr>
          <p:cNvSpPr/>
          <p:nvPr userDrawn="1"/>
        </p:nvSpPr>
        <p:spPr>
          <a:xfrm>
            <a:off x="-4011" y="4080682"/>
            <a:ext cx="12192001" cy="27773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2" name="Titel 1">
            <a:extLst>
              <a:ext uri="{FF2B5EF4-FFF2-40B4-BE49-F238E27FC236}">
                <a16:creationId xmlns:a16="http://schemas.microsoft.com/office/drawing/2014/main" id="{CDDB824C-1D83-EF85-27A4-C24787BF50C9}"/>
              </a:ext>
            </a:extLst>
          </p:cNvPr>
          <p:cNvSpPr>
            <a:spLocks noGrp="1"/>
          </p:cNvSpPr>
          <p:nvPr>
            <p:ph type="title"/>
          </p:nvPr>
        </p:nvSpPr>
        <p:spPr>
          <a:xfrm>
            <a:off x="701677" y="4333645"/>
            <a:ext cx="4684713" cy="1589483"/>
          </a:xfrm>
        </p:spPr>
        <p:txBody>
          <a:bodyPr anchor="t"/>
          <a:lstStyle/>
          <a:p>
            <a:r>
              <a:rPr lang="da-DK"/>
              <a:t>Klik for at redigere titeltypografien i masteren</a:t>
            </a:r>
            <a:endParaRPr lang="es-ES"/>
          </a:p>
        </p:txBody>
      </p:sp>
      <p:sp>
        <p:nvSpPr>
          <p:cNvPr id="9" name="Pladsholder til tekst 7">
            <a:extLst>
              <a:ext uri="{FF2B5EF4-FFF2-40B4-BE49-F238E27FC236}">
                <a16:creationId xmlns:a16="http://schemas.microsoft.com/office/drawing/2014/main" id="{29AEAF11-BAF1-63D5-4B0D-F143F669C96E}"/>
              </a:ext>
            </a:extLst>
          </p:cNvPr>
          <p:cNvSpPr>
            <a:spLocks noGrp="1"/>
          </p:cNvSpPr>
          <p:nvPr>
            <p:ph type="body" sz="quarter" idx="14"/>
          </p:nvPr>
        </p:nvSpPr>
        <p:spPr>
          <a:xfrm>
            <a:off x="6119951" y="4320980"/>
            <a:ext cx="2556000" cy="1754969"/>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D197FDFC-8896-1F66-1F97-23A698DD871C}"/>
              </a:ext>
            </a:extLst>
          </p:cNvPr>
          <p:cNvSpPr>
            <a:spLocks noGrp="1"/>
          </p:cNvSpPr>
          <p:nvPr>
            <p:ph type="body" sz="quarter" idx="15"/>
          </p:nvPr>
        </p:nvSpPr>
        <p:spPr>
          <a:xfrm>
            <a:off x="8937209" y="4320980"/>
            <a:ext cx="2556000" cy="1754969"/>
          </a:xfrm>
        </p:spPr>
        <p:txBody>
          <a:bodyPr/>
          <a:lstStyle>
            <a:lvl1pPr>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0C4A95AC-1D54-DA9D-922B-E8D21A853E5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815BB88-1C99-8413-F2D8-BD3388F5FE81}"/>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60585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lede og 2 tekstbokse">
    <p:spTree>
      <p:nvGrpSpPr>
        <p:cNvPr id="1" name=""/>
        <p:cNvGrpSpPr/>
        <p:nvPr/>
      </p:nvGrpSpPr>
      <p:grpSpPr>
        <a:xfrm>
          <a:off x="0" y="0"/>
          <a:ext cx="0" cy="0"/>
          <a:chOff x="0" y="0"/>
          <a:chExt cx="0" cy="0"/>
        </a:xfrm>
      </p:grpSpPr>
      <p:grpSp>
        <p:nvGrpSpPr>
          <p:cNvPr id="6" name="Gruppe 5">
            <a:extLst>
              <a:ext uri="{FF2B5EF4-FFF2-40B4-BE49-F238E27FC236}">
                <a16:creationId xmlns:a16="http://schemas.microsoft.com/office/drawing/2014/main" id="{9FBD02F1-67C4-0897-60A8-CAA4F0FE2267}"/>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3" name="Gruppe 22">
              <a:extLst>
                <a:ext uri="{FF2B5EF4-FFF2-40B4-BE49-F238E27FC236}">
                  <a16:creationId xmlns:a16="http://schemas.microsoft.com/office/drawing/2014/main" id="{92605177-68D0-0154-C343-B8C79746DC0E}"/>
                </a:ext>
              </a:extLst>
            </p:cNvPr>
            <p:cNvGrpSpPr/>
            <p:nvPr userDrawn="1"/>
          </p:nvGrpSpPr>
          <p:grpSpPr>
            <a:xfrm>
              <a:off x="-1838312" y="-38102"/>
              <a:ext cx="1721353" cy="2467796"/>
              <a:chOff x="-1838312" y="-9527"/>
              <a:chExt cx="1721353" cy="2467796"/>
            </a:xfrm>
          </p:grpSpPr>
          <p:grpSp>
            <p:nvGrpSpPr>
              <p:cNvPr id="27" name="Gruppe 26">
                <a:extLst>
                  <a:ext uri="{FF2B5EF4-FFF2-40B4-BE49-F238E27FC236}">
                    <a16:creationId xmlns:a16="http://schemas.microsoft.com/office/drawing/2014/main" id="{4722888E-2AE7-9651-FF9F-BB5504D132EF}"/>
                  </a:ext>
                </a:extLst>
              </p:cNvPr>
              <p:cNvGrpSpPr/>
              <p:nvPr userDrawn="1"/>
            </p:nvGrpSpPr>
            <p:grpSpPr>
              <a:xfrm>
                <a:off x="-1838312" y="566838"/>
                <a:ext cx="1686995" cy="1891431"/>
                <a:chOff x="-2407803" y="1483724"/>
                <a:chExt cx="1686995" cy="1891431"/>
              </a:xfrm>
            </p:grpSpPr>
            <p:sp>
              <p:nvSpPr>
                <p:cNvPr id="29" name="Rektangel 28">
                  <a:extLst>
                    <a:ext uri="{FF2B5EF4-FFF2-40B4-BE49-F238E27FC236}">
                      <a16:creationId xmlns:a16="http://schemas.microsoft.com/office/drawing/2014/main" id="{6D40063F-C681-7B89-5AD3-FA5BF75F58B1}"/>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0" name="Gruppe 29">
                  <a:extLst>
                    <a:ext uri="{FF2B5EF4-FFF2-40B4-BE49-F238E27FC236}">
                      <a16:creationId xmlns:a16="http://schemas.microsoft.com/office/drawing/2014/main" id="{1C413BBA-020B-1282-C1B7-EB1D15963BDD}"/>
                    </a:ext>
                  </a:extLst>
                </p:cNvPr>
                <p:cNvGrpSpPr/>
                <p:nvPr userDrawn="1"/>
              </p:nvGrpSpPr>
              <p:grpSpPr>
                <a:xfrm>
                  <a:off x="-2329929" y="1577145"/>
                  <a:ext cx="1531247" cy="737710"/>
                  <a:chOff x="-2855495" y="1483725"/>
                  <a:chExt cx="1531247" cy="737710"/>
                </a:xfrm>
              </p:grpSpPr>
              <p:sp>
                <p:nvSpPr>
                  <p:cNvPr id="35" name="Rektangel 34">
                    <a:extLst>
                      <a:ext uri="{FF2B5EF4-FFF2-40B4-BE49-F238E27FC236}">
                        <a16:creationId xmlns:a16="http://schemas.microsoft.com/office/drawing/2014/main" id="{4EB5E555-0A4C-11D1-F21F-A0733F77F2B4}"/>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4B05F6DA-71A6-658B-BA34-FA97368713E2}"/>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DDC80255-FFAB-4982-5D4D-7E12BC537D3F}"/>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1" name="Gruppe 30">
                  <a:extLst>
                    <a:ext uri="{FF2B5EF4-FFF2-40B4-BE49-F238E27FC236}">
                      <a16:creationId xmlns:a16="http://schemas.microsoft.com/office/drawing/2014/main" id="{858A789E-6E82-4D85-7758-3AB99D0D50AD}"/>
                    </a:ext>
                  </a:extLst>
                </p:cNvPr>
                <p:cNvGrpSpPr/>
                <p:nvPr userDrawn="1"/>
              </p:nvGrpSpPr>
              <p:grpSpPr>
                <a:xfrm>
                  <a:off x="-2329929" y="2483522"/>
                  <a:ext cx="1531247" cy="737710"/>
                  <a:chOff x="-2879557" y="2390102"/>
                  <a:chExt cx="1531247" cy="737710"/>
                </a:xfrm>
              </p:grpSpPr>
              <p:sp>
                <p:nvSpPr>
                  <p:cNvPr id="32" name="Rektangel 31">
                    <a:extLst>
                      <a:ext uri="{FF2B5EF4-FFF2-40B4-BE49-F238E27FC236}">
                        <a16:creationId xmlns:a16="http://schemas.microsoft.com/office/drawing/2014/main" id="{7ED2D1BA-A406-ABAB-6AA6-1607634C17F4}"/>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2E0C995D-8F08-24B7-47DB-F22A8E5E4ECA}"/>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3B29E325-0DE9-E3C0-D758-F06520EA2EE0}"/>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8" name="Tekstfelt 27">
                <a:extLst>
                  <a:ext uri="{FF2B5EF4-FFF2-40B4-BE49-F238E27FC236}">
                    <a16:creationId xmlns:a16="http://schemas.microsoft.com/office/drawing/2014/main" id="{C8D46028-73E2-AECF-1472-5CE6E9A983AD}"/>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5" name="Rektangel 24">
              <a:extLst>
                <a:ext uri="{FF2B5EF4-FFF2-40B4-BE49-F238E27FC236}">
                  <a16:creationId xmlns:a16="http://schemas.microsoft.com/office/drawing/2014/main" id="{CAFB7C5F-4A90-55C4-7267-16046EF7EC2F}"/>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406ED3C5-4FF1-A62D-763E-80B42E133D88}"/>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7" name="Billede 6">
            <a:extLst>
              <a:ext uri="{FF2B5EF4-FFF2-40B4-BE49-F238E27FC236}">
                <a16:creationId xmlns:a16="http://schemas.microsoft.com/office/drawing/2014/main" id="{7B997986-483C-E2FC-36B6-FCB710DD2BD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09000"/>
            <a:ext cx="2560000" cy="1440000"/>
          </a:xfrm>
          <a:prstGeom prst="rect">
            <a:avLst/>
          </a:prstGeom>
        </p:spPr>
      </p:pic>
      <p:sp>
        <p:nvSpPr>
          <p:cNvPr id="24" name="Tekstfelt 23">
            <a:extLst>
              <a:ext uri="{FF2B5EF4-FFF2-40B4-BE49-F238E27FC236}">
                <a16:creationId xmlns:a16="http://schemas.microsoft.com/office/drawing/2014/main" id="{BD332B74-DEC1-1C52-F698-40B76C6F49DD}"/>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5" name="Rektangel 4">
            <a:extLst>
              <a:ext uri="{FF2B5EF4-FFF2-40B4-BE49-F238E27FC236}">
                <a16:creationId xmlns:a16="http://schemas.microsoft.com/office/drawing/2014/main" id="{2D21E0DF-E442-E8F7-81A8-2D006A84E3D2}"/>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8B33295C-A521-48CE-EF22-C464B0F2DA7F}"/>
              </a:ext>
            </a:extLst>
          </p:cNvPr>
          <p:cNvSpPr>
            <a:spLocks noGrp="1"/>
          </p:cNvSpPr>
          <p:nvPr>
            <p:ph type="title"/>
          </p:nvPr>
        </p:nvSpPr>
        <p:spPr>
          <a:xfrm>
            <a:off x="701675" y="917024"/>
            <a:ext cx="4684713" cy="1418673"/>
          </a:xfrm>
        </p:spPr>
        <p:txBody>
          <a:bodyPr anchor="t"/>
          <a:lstStyle>
            <a:lvl1pPr>
              <a:defRPr>
                <a:solidFill>
                  <a:schemeClr val="tx2"/>
                </a:solidFill>
              </a:defRPr>
            </a:lvl1pPr>
          </a:lstStyle>
          <a:p>
            <a:r>
              <a:rPr lang="da-DK" dirty="0"/>
              <a:t>Klik for at redigere titeltypografien i masteren</a:t>
            </a:r>
          </a:p>
        </p:txBody>
      </p:sp>
      <p:sp>
        <p:nvSpPr>
          <p:cNvPr id="18" name="Pladsholder til tekst 17">
            <a:extLst>
              <a:ext uri="{FF2B5EF4-FFF2-40B4-BE49-F238E27FC236}">
                <a16:creationId xmlns:a16="http://schemas.microsoft.com/office/drawing/2014/main" id="{6E793180-F9E7-EECE-63C8-5EE761FC1C81}"/>
              </a:ext>
            </a:extLst>
          </p:cNvPr>
          <p:cNvSpPr>
            <a:spLocks noGrp="1"/>
          </p:cNvSpPr>
          <p:nvPr>
            <p:ph type="body" sz="quarter" idx="13"/>
          </p:nvPr>
        </p:nvSpPr>
        <p:spPr>
          <a:xfrm>
            <a:off x="701675" y="2703445"/>
            <a:ext cx="4684713" cy="338938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070E3EFD-4F2B-A779-3662-167C19E66640}"/>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a:p>
        </p:txBody>
      </p:sp>
      <p:sp>
        <p:nvSpPr>
          <p:cNvPr id="14" name="Pladsholder til billede 13">
            <a:extLst>
              <a:ext uri="{FF2B5EF4-FFF2-40B4-BE49-F238E27FC236}">
                <a16:creationId xmlns:a16="http://schemas.microsoft.com/office/drawing/2014/main" id="{389AD5F4-6E24-7FA9-7F1A-A6BAE5A94430}"/>
              </a:ext>
            </a:extLst>
          </p:cNvPr>
          <p:cNvSpPr>
            <a:spLocks noGrp="1"/>
          </p:cNvSpPr>
          <p:nvPr>
            <p:ph type="pic" sz="quarter" idx="12"/>
          </p:nvPr>
        </p:nvSpPr>
        <p:spPr>
          <a:xfrm>
            <a:off x="6094800" y="0"/>
            <a:ext cx="6096000" cy="3429000"/>
          </a:xfrm>
          <a:custGeom>
            <a:avLst/>
            <a:gdLst>
              <a:gd name="connsiteX0" fmla="*/ 5040750 w 6096000"/>
              <a:gd name="connsiteY0" fmla="*/ 558817 h 3429000"/>
              <a:gd name="connsiteX1" fmla="*/ 4934213 w 6096000"/>
              <a:gd name="connsiteY1" fmla="*/ 721029 h 3429000"/>
              <a:gd name="connsiteX2" fmla="*/ 5052823 w 6096000"/>
              <a:gd name="connsiteY2" fmla="*/ 895708 h 3429000"/>
              <a:gd name="connsiteX3" fmla="*/ 5154463 w 6096000"/>
              <a:gd name="connsiteY3" fmla="*/ 895708 h 3429000"/>
              <a:gd name="connsiteX4" fmla="*/ 5031331 w 6096000"/>
              <a:gd name="connsiteY4" fmla="*/ 718306 h 3429000"/>
              <a:gd name="connsiteX5" fmla="*/ 5136224 w 6096000"/>
              <a:gd name="connsiteY5" fmla="*/ 558817 h 3429000"/>
              <a:gd name="connsiteX6" fmla="*/ 4835537 w 6096000"/>
              <a:gd name="connsiteY6" fmla="*/ 558817 h 3429000"/>
              <a:gd name="connsiteX7" fmla="*/ 4835537 w 6096000"/>
              <a:gd name="connsiteY7" fmla="*/ 895690 h 3429000"/>
              <a:gd name="connsiteX8" fmla="*/ 4925103 w 6096000"/>
              <a:gd name="connsiteY8" fmla="*/ 895690 h 3429000"/>
              <a:gd name="connsiteX9" fmla="*/ 4925103 w 6096000"/>
              <a:gd name="connsiteY9" fmla="*/ 558817 h 3429000"/>
              <a:gd name="connsiteX10" fmla="*/ 5162495 w 6096000"/>
              <a:gd name="connsiteY10" fmla="*/ 558817 h 3429000"/>
              <a:gd name="connsiteX11" fmla="*/ 5162495 w 6096000"/>
              <a:gd name="connsiteY11" fmla="*/ 895708 h 3429000"/>
              <a:gd name="connsiteX12" fmla="*/ 5355104 w 6096000"/>
              <a:gd name="connsiteY12" fmla="*/ 895708 h 3429000"/>
              <a:gd name="connsiteX13" fmla="*/ 5399836 w 6096000"/>
              <a:gd name="connsiteY13" fmla="*/ 829929 h 3429000"/>
              <a:gd name="connsiteX14" fmla="*/ 5252061 w 6096000"/>
              <a:gd name="connsiteY14" fmla="*/ 829929 h 3429000"/>
              <a:gd name="connsiteX15" fmla="*/ 5252061 w 6096000"/>
              <a:gd name="connsiteY15" fmla="*/ 558817 h 3429000"/>
              <a:gd name="connsiteX16" fmla="*/ 0 w 6096000"/>
              <a:gd name="connsiteY16" fmla="*/ 0 h 3429000"/>
              <a:gd name="connsiteX17" fmla="*/ 6096000 w 6096000"/>
              <a:gd name="connsiteY17" fmla="*/ 0 h 3429000"/>
              <a:gd name="connsiteX18" fmla="*/ 6096000 w 6096000"/>
              <a:gd name="connsiteY18" fmla="*/ 3429000 h 3429000"/>
              <a:gd name="connsiteX19" fmla="*/ 0 w 6096000"/>
              <a:gd name="connsiteY1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3429000">
                <a:moveTo>
                  <a:pt x="5040750" y="558817"/>
                </a:moveTo>
                <a:lnTo>
                  <a:pt x="4934213" y="721029"/>
                </a:lnTo>
                <a:lnTo>
                  <a:pt x="5052823" y="895708"/>
                </a:lnTo>
                <a:lnTo>
                  <a:pt x="5154463" y="895708"/>
                </a:lnTo>
                <a:lnTo>
                  <a:pt x="5031331" y="718306"/>
                </a:lnTo>
                <a:lnTo>
                  <a:pt x="5136224" y="558817"/>
                </a:lnTo>
                <a:close/>
                <a:moveTo>
                  <a:pt x="4835537" y="558817"/>
                </a:moveTo>
                <a:lnTo>
                  <a:pt x="4835537" y="895690"/>
                </a:lnTo>
                <a:lnTo>
                  <a:pt x="4925103" y="895690"/>
                </a:lnTo>
                <a:lnTo>
                  <a:pt x="4925103" y="558817"/>
                </a:lnTo>
                <a:close/>
                <a:moveTo>
                  <a:pt x="5162495" y="558817"/>
                </a:moveTo>
                <a:lnTo>
                  <a:pt x="5162495" y="895708"/>
                </a:lnTo>
                <a:lnTo>
                  <a:pt x="5355104" y="895708"/>
                </a:lnTo>
                <a:lnTo>
                  <a:pt x="5399836" y="829929"/>
                </a:lnTo>
                <a:lnTo>
                  <a:pt x="5252061" y="829929"/>
                </a:lnTo>
                <a:lnTo>
                  <a:pt x="5252061" y="558817"/>
                </a:lnTo>
                <a:close/>
                <a:moveTo>
                  <a:pt x="0" y="0"/>
                </a:moveTo>
                <a:lnTo>
                  <a:pt x="6096000" y="0"/>
                </a:lnTo>
                <a:lnTo>
                  <a:pt x="6096000" y="3429000"/>
                </a:lnTo>
                <a:lnTo>
                  <a:pt x="0" y="3429000"/>
                </a:lnTo>
                <a:close/>
              </a:path>
            </a:pathLst>
          </a:custGeom>
          <a:solidFill>
            <a:schemeClr val="bg2"/>
          </a:solidFill>
        </p:spPr>
        <p:txBody>
          <a:bodyPr wrap="square">
            <a:noAutofit/>
          </a:bodyPr>
          <a:lstStyle/>
          <a:p>
            <a:endParaRPr lang="da-DK"/>
          </a:p>
        </p:txBody>
      </p:sp>
      <p:sp>
        <p:nvSpPr>
          <p:cNvPr id="19" name="Pladsholder til tekst 17">
            <a:extLst>
              <a:ext uri="{FF2B5EF4-FFF2-40B4-BE49-F238E27FC236}">
                <a16:creationId xmlns:a16="http://schemas.microsoft.com/office/drawing/2014/main" id="{FEB91AFF-1725-F9E7-C74E-3652AA7F0B45}"/>
              </a:ext>
            </a:extLst>
          </p:cNvPr>
          <p:cNvSpPr>
            <a:spLocks noGrp="1"/>
          </p:cNvSpPr>
          <p:nvPr>
            <p:ph type="body" sz="quarter" idx="14"/>
          </p:nvPr>
        </p:nvSpPr>
        <p:spPr>
          <a:xfrm>
            <a:off x="6761163" y="4075086"/>
            <a:ext cx="4735514" cy="2017739"/>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FE238026-13E4-BC71-AB4B-AB48AD0D3C70}"/>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297095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13540CCD-CACE-AB61-A932-31A81F94F732}"/>
              </a:ext>
              <a:ext uri="{C183D7F6-B498-43B3-948B-1728B52AA6E4}">
                <adec:decorative xmlns:adec="http://schemas.microsoft.com/office/drawing/2017/decorative" val="1"/>
              </a:ext>
            </a:extLst>
          </p:cNvPr>
          <p:cNvSpPr txBox="1"/>
          <p:nvPr userDrawn="1"/>
        </p:nvSpPr>
        <p:spPr>
          <a:xfrm>
            <a:off x="-3445304" y="430369"/>
            <a:ext cx="3281531"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en video,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overskrift, tal og titlen på præsentationen frem.</a:t>
            </a:r>
            <a:endParaRPr lang="es-ES" sz="1200" b="0" dirty="0">
              <a:solidFill>
                <a:srgbClr val="FF6800"/>
              </a:solidFill>
              <a:latin typeface="+mn-lt"/>
            </a:endParaRPr>
          </a:p>
        </p:txBody>
      </p:sp>
      <p:pic>
        <p:nvPicPr>
          <p:cNvPr id="7" name="Billede 6">
            <a:extLst>
              <a:ext uri="{FF2B5EF4-FFF2-40B4-BE49-F238E27FC236}">
                <a16:creationId xmlns:a16="http://schemas.microsoft.com/office/drawing/2014/main" id="{348C8376-0A4A-E7C4-5C7A-D32253F0C75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10835" y="1227767"/>
            <a:ext cx="2560000" cy="1440000"/>
          </a:xfrm>
          <a:prstGeom prst="rect">
            <a:avLst/>
          </a:prstGeom>
        </p:spPr>
      </p:pic>
      <p:sp>
        <p:nvSpPr>
          <p:cNvPr id="5" name="Pladsholder til medieklip 13">
            <a:extLst>
              <a:ext uri="{FF2B5EF4-FFF2-40B4-BE49-F238E27FC236}">
                <a16:creationId xmlns:a16="http://schemas.microsoft.com/office/drawing/2014/main" id="{48987E6A-A85A-4C84-768F-94E418B0E46A}"/>
              </a:ext>
              <a:ext uri="{C183D7F6-B498-43B3-948B-1728B52AA6E4}">
                <adec:decorative xmlns:adec="http://schemas.microsoft.com/office/drawing/2017/decorative" val="0"/>
              </a:ext>
            </a:extLst>
          </p:cNvPr>
          <p:cNvSpPr>
            <a:spLocks noGrp="1"/>
          </p:cNvSpPr>
          <p:nvPr>
            <p:ph type="media" sz="quarter" idx="12"/>
          </p:nvPr>
        </p:nvSpPr>
        <p:spPr>
          <a:xfrm>
            <a:off x="3" y="0"/>
            <a:ext cx="12191999" cy="6858000"/>
          </a:xfrm>
          <a:custGeom>
            <a:avLst/>
            <a:gdLst>
              <a:gd name="connsiteX0" fmla="*/ 10931536 w 12191999"/>
              <a:gd name="connsiteY0" fmla="*/ 558817 h 6858000"/>
              <a:gd name="connsiteX1" fmla="*/ 10931536 w 12191999"/>
              <a:gd name="connsiteY1" fmla="*/ 895690 h 6858000"/>
              <a:gd name="connsiteX2" fmla="*/ 11021102 w 12191999"/>
              <a:gd name="connsiteY2" fmla="*/ 895690 h 6858000"/>
              <a:gd name="connsiteX3" fmla="*/ 11021102 w 12191999"/>
              <a:gd name="connsiteY3" fmla="*/ 558817 h 6858000"/>
              <a:gd name="connsiteX4" fmla="*/ 11136749 w 12191999"/>
              <a:gd name="connsiteY4" fmla="*/ 558817 h 6858000"/>
              <a:gd name="connsiteX5" fmla="*/ 11030212 w 12191999"/>
              <a:gd name="connsiteY5" fmla="*/ 721029 h 6858000"/>
              <a:gd name="connsiteX6" fmla="*/ 11148822 w 12191999"/>
              <a:gd name="connsiteY6" fmla="*/ 895708 h 6858000"/>
              <a:gd name="connsiteX7" fmla="*/ 11250462 w 12191999"/>
              <a:gd name="connsiteY7" fmla="*/ 895708 h 6858000"/>
              <a:gd name="connsiteX8" fmla="*/ 11127330 w 12191999"/>
              <a:gd name="connsiteY8" fmla="*/ 718306 h 6858000"/>
              <a:gd name="connsiteX9" fmla="*/ 11232223 w 12191999"/>
              <a:gd name="connsiteY9" fmla="*/ 558817 h 6858000"/>
              <a:gd name="connsiteX10" fmla="*/ 11258494 w 12191999"/>
              <a:gd name="connsiteY10" fmla="*/ 558817 h 6858000"/>
              <a:gd name="connsiteX11" fmla="*/ 11258494 w 12191999"/>
              <a:gd name="connsiteY11" fmla="*/ 895708 h 6858000"/>
              <a:gd name="connsiteX12" fmla="*/ 11451103 w 12191999"/>
              <a:gd name="connsiteY12" fmla="*/ 895708 h 6858000"/>
              <a:gd name="connsiteX13" fmla="*/ 11495835 w 12191999"/>
              <a:gd name="connsiteY13" fmla="*/ 829929 h 6858000"/>
              <a:gd name="connsiteX14" fmla="*/ 11348060 w 12191999"/>
              <a:gd name="connsiteY14" fmla="*/ 829929 h 6858000"/>
              <a:gd name="connsiteX15" fmla="*/ 11348060 w 12191999"/>
              <a:gd name="connsiteY15" fmla="*/ 558817 h 6858000"/>
              <a:gd name="connsiteX16" fmla="*/ 0 w 12191999"/>
              <a:gd name="connsiteY16" fmla="*/ 0 h 6858000"/>
              <a:gd name="connsiteX17" fmla="*/ 12191999 w 12191999"/>
              <a:gd name="connsiteY17" fmla="*/ 0 h 6858000"/>
              <a:gd name="connsiteX18" fmla="*/ 12191999 w 12191999"/>
              <a:gd name="connsiteY18" fmla="*/ 6858000 h 6858000"/>
              <a:gd name="connsiteX19" fmla="*/ 0 w 12191999"/>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1999" h="6858000">
                <a:moveTo>
                  <a:pt x="10931536" y="558817"/>
                </a:moveTo>
                <a:lnTo>
                  <a:pt x="10931536" y="895690"/>
                </a:lnTo>
                <a:lnTo>
                  <a:pt x="11021102" y="895690"/>
                </a:lnTo>
                <a:lnTo>
                  <a:pt x="11021102" y="558817"/>
                </a:lnTo>
                <a:close/>
                <a:moveTo>
                  <a:pt x="11136749" y="558817"/>
                </a:moveTo>
                <a:lnTo>
                  <a:pt x="11030212" y="721029"/>
                </a:lnTo>
                <a:lnTo>
                  <a:pt x="11148822" y="895708"/>
                </a:lnTo>
                <a:lnTo>
                  <a:pt x="11250462" y="895708"/>
                </a:lnTo>
                <a:lnTo>
                  <a:pt x="11127330" y="718306"/>
                </a:lnTo>
                <a:lnTo>
                  <a:pt x="11232223" y="558817"/>
                </a:lnTo>
                <a:close/>
                <a:moveTo>
                  <a:pt x="11258494" y="558817"/>
                </a:moveTo>
                <a:lnTo>
                  <a:pt x="11258494" y="895708"/>
                </a:lnTo>
                <a:lnTo>
                  <a:pt x="11451103" y="895708"/>
                </a:lnTo>
                <a:lnTo>
                  <a:pt x="11495835" y="829929"/>
                </a:lnTo>
                <a:lnTo>
                  <a:pt x="11348060" y="829929"/>
                </a:lnTo>
                <a:lnTo>
                  <a:pt x="11348060" y="558817"/>
                </a:lnTo>
                <a:close/>
                <a:moveTo>
                  <a:pt x="0" y="0"/>
                </a:moveTo>
                <a:lnTo>
                  <a:pt x="12191999" y="0"/>
                </a:lnTo>
                <a:lnTo>
                  <a:pt x="12191999" y="6858000"/>
                </a:lnTo>
                <a:lnTo>
                  <a:pt x="0" y="6858000"/>
                </a:lnTo>
                <a:close/>
              </a:path>
            </a:pathLst>
          </a:custGeom>
          <a:solidFill>
            <a:schemeClr val="bg2"/>
          </a:solidFill>
        </p:spPr>
        <p:txBody>
          <a:bodyPr wrap="square">
            <a:noAutofit/>
          </a:bodyPr>
          <a:lstStyle/>
          <a:p>
            <a:endParaRPr lang="es-ES"/>
          </a:p>
        </p:txBody>
      </p:sp>
      <p:sp>
        <p:nvSpPr>
          <p:cNvPr id="2" name="Titel 1">
            <a:extLst>
              <a:ext uri="{FF2B5EF4-FFF2-40B4-BE49-F238E27FC236}">
                <a16:creationId xmlns:a16="http://schemas.microsoft.com/office/drawing/2014/main" id="{B7A43842-2BC8-9C2F-E19D-4BCC9B1AC148}"/>
              </a:ext>
            </a:extLst>
          </p:cNvPr>
          <p:cNvSpPr>
            <a:spLocks noGrp="1"/>
          </p:cNvSpPr>
          <p:nvPr>
            <p:ph type="title"/>
          </p:nvPr>
        </p:nvSpPr>
        <p:spPr/>
        <p:txBody>
          <a:bodyPr/>
          <a:lstStyle>
            <a:lvl1pPr>
              <a:defRPr>
                <a:solidFill>
                  <a:schemeClr val="bg1"/>
                </a:solidFill>
              </a:defRPr>
            </a:lvl1p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8AB96809-D45E-A5C4-546D-781C4B0F9406}"/>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63D82D9-EB2D-9440-3372-58F3721D0C09}"/>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168157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abel eller data fra Excel med tekstbo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885363-88F3-1847-D1AC-6533C905E2F1}"/>
              </a:ext>
            </a:extLst>
          </p:cNvPr>
          <p:cNvSpPr>
            <a:spLocks noGrp="1"/>
          </p:cNvSpPr>
          <p:nvPr>
            <p:ph type="title"/>
          </p:nvPr>
        </p:nvSpPr>
        <p:spPr>
          <a:xfrm>
            <a:off x="701676" y="908050"/>
            <a:ext cx="7200379" cy="1002639"/>
          </a:xfrm>
        </p:spPr>
        <p:txBody>
          <a:bodyPr/>
          <a:lstStyle/>
          <a:p>
            <a:r>
              <a:rPr lang="da-DK"/>
              <a:t>Klik for at redigere titeltypografien i masteren</a:t>
            </a:r>
            <a:endParaRPr lang="es-ES"/>
          </a:p>
        </p:txBody>
      </p:sp>
      <p:sp>
        <p:nvSpPr>
          <p:cNvPr id="5" name="Rektangel 4">
            <a:extLst>
              <a:ext uri="{FF2B5EF4-FFF2-40B4-BE49-F238E27FC236}">
                <a16:creationId xmlns:a16="http://schemas.microsoft.com/office/drawing/2014/main" id="{39471409-D281-1209-27B3-F07C7D12A43B}"/>
              </a:ext>
              <a:ext uri="{C183D7F6-B498-43B3-948B-1728B52AA6E4}">
                <adec:decorative xmlns:adec="http://schemas.microsoft.com/office/drawing/2017/decorative" val="1"/>
              </a:ext>
            </a:extLst>
          </p:cNvPr>
          <p:cNvSpPr/>
          <p:nvPr userDrawn="1"/>
        </p:nvSpPr>
        <p:spPr>
          <a:xfrm>
            <a:off x="8789157" y="0"/>
            <a:ext cx="340284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pic>
        <p:nvPicPr>
          <p:cNvPr id="6" name="Grafik 5">
            <a:extLst>
              <a:ext uri="{FF2B5EF4-FFF2-40B4-BE49-F238E27FC236}">
                <a16:creationId xmlns:a16="http://schemas.microsoft.com/office/drawing/2014/main" id="{A43923D2-14FE-F344-ADD3-BE9E1DFF837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31537" y="558817"/>
            <a:ext cx="565139" cy="337371"/>
          </a:xfrm>
          <a:prstGeom prst="rect">
            <a:avLst/>
          </a:prstGeom>
        </p:spPr>
      </p:pic>
      <p:sp>
        <p:nvSpPr>
          <p:cNvPr id="9" name="Pladsholder til tekst 8">
            <a:extLst>
              <a:ext uri="{FF2B5EF4-FFF2-40B4-BE49-F238E27FC236}">
                <a16:creationId xmlns:a16="http://schemas.microsoft.com/office/drawing/2014/main" id="{7B3285FF-2C77-3E6C-EA94-6E1F424C20D1}"/>
              </a:ext>
            </a:extLst>
          </p:cNvPr>
          <p:cNvSpPr>
            <a:spLocks noGrp="1"/>
          </p:cNvSpPr>
          <p:nvPr>
            <p:ph type="body" sz="quarter" idx="12"/>
          </p:nvPr>
        </p:nvSpPr>
        <p:spPr>
          <a:xfrm>
            <a:off x="9239251" y="2197290"/>
            <a:ext cx="2251075" cy="3303399"/>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03868422-7249-8248-B2A2-DF30BA3496FA}"/>
              </a:ext>
            </a:extLst>
          </p:cNvPr>
          <p:cNvSpPr>
            <a:spLocks noGrp="1"/>
          </p:cNvSpPr>
          <p:nvPr>
            <p:ph type="ftr" sz="quarter" idx="10"/>
          </p:nvPr>
        </p:nvSpPr>
        <p:spPr/>
        <p:txBody>
          <a:bodyPr/>
          <a:lstStyle>
            <a:lvl1pPr>
              <a:defRPr>
                <a:solidFill>
                  <a:schemeClr val="tx2"/>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BE45DDFA-A997-1644-46FB-1245DA1DF54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374750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hart fra Excel uden tekstbo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D928CC-9EEF-B7A7-37CF-7C983A46CA08}"/>
              </a:ext>
            </a:extLst>
          </p:cNvPr>
          <p:cNvSpPr>
            <a:spLocks noGrp="1"/>
          </p:cNvSpPr>
          <p:nvPr>
            <p:ph type="title"/>
          </p:nvPr>
        </p:nvSpPr>
        <p:spPr/>
        <p:txBody>
          <a:body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7B64ABE9-4364-AD60-B1DC-D8E426767EDF}"/>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BF10D17-1043-3533-2B6C-CC827E9705A5}"/>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223324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Diagrammer og Ch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4A35E-205B-8670-246C-7C1B5ACB1530}"/>
              </a:ext>
            </a:extLst>
          </p:cNvPr>
          <p:cNvSpPr>
            <a:spLocks noGrp="1"/>
          </p:cNvSpPr>
          <p:nvPr>
            <p:ph type="title"/>
          </p:nvPr>
        </p:nvSpPr>
        <p:spPr/>
        <p:txBody>
          <a:bodyPr/>
          <a:lstStyle/>
          <a:p>
            <a:r>
              <a:rPr lang="da-DK"/>
              <a:t>Klik for at redigere titeltypografien i masteren</a:t>
            </a:r>
            <a:endParaRPr lang="es-ES"/>
          </a:p>
        </p:txBody>
      </p:sp>
      <p:sp>
        <p:nvSpPr>
          <p:cNvPr id="6" name="Pladsholder til diagram 5">
            <a:extLst>
              <a:ext uri="{FF2B5EF4-FFF2-40B4-BE49-F238E27FC236}">
                <a16:creationId xmlns:a16="http://schemas.microsoft.com/office/drawing/2014/main" id="{9B19CD3F-E5EC-A7D0-C92B-40620D423324}"/>
              </a:ext>
            </a:extLst>
          </p:cNvPr>
          <p:cNvSpPr>
            <a:spLocks noGrp="1"/>
          </p:cNvSpPr>
          <p:nvPr>
            <p:ph type="chart" sz="quarter" idx="12"/>
          </p:nvPr>
        </p:nvSpPr>
        <p:spPr>
          <a:xfrm>
            <a:off x="695325" y="2497989"/>
            <a:ext cx="10795000" cy="3592800"/>
          </a:xfrm>
        </p:spPr>
        <p:txBody>
          <a:bodyPr/>
          <a:lstStyle/>
          <a:p>
            <a:endParaRPr lang="es-ES"/>
          </a:p>
        </p:txBody>
      </p:sp>
      <p:sp>
        <p:nvSpPr>
          <p:cNvPr id="3" name="Pladsholder til sidefod 2">
            <a:extLst>
              <a:ext uri="{FF2B5EF4-FFF2-40B4-BE49-F238E27FC236}">
                <a16:creationId xmlns:a16="http://schemas.microsoft.com/office/drawing/2014/main" id="{E06467F1-FE80-7767-A635-39FD2C168F0A}"/>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EC76B68-B9EC-2790-9B05-17324894C3BB}"/>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215208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F2EF9B3-B99E-91D0-35B7-723F21C61E6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9" y="2719141"/>
            <a:ext cx="2560000" cy="1440000"/>
          </a:xfrm>
          <a:prstGeom prst="rect">
            <a:avLst/>
          </a:prstGeom>
        </p:spPr>
      </p:pic>
      <p:sp>
        <p:nvSpPr>
          <p:cNvPr id="2" name="Titel 1">
            <a:extLst>
              <a:ext uri="{FF2B5EF4-FFF2-40B4-BE49-F238E27FC236}">
                <a16:creationId xmlns:a16="http://schemas.microsoft.com/office/drawing/2014/main" id="{EC8A80CA-8B50-BBC1-F1F9-E2D2D3FF3FF2}"/>
              </a:ext>
            </a:extLst>
          </p:cNvPr>
          <p:cNvSpPr>
            <a:spLocks noGrp="1"/>
          </p:cNvSpPr>
          <p:nvPr>
            <p:ph type="title"/>
          </p:nvPr>
        </p:nvSpPr>
        <p:spPr/>
        <p:txBody>
          <a:bodyPr/>
          <a:lstStyle/>
          <a:p>
            <a:r>
              <a:rPr lang="da-DK"/>
              <a:t>Klik for at redigere titeltypografien i masteren</a:t>
            </a:r>
            <a:endParaRPr lang="es-ES"/>
          </a:p>
        </p:txBody>
      </p:sp>
      <p:sp>
        <p:nvSpPr>
          <p:cNvPr id="6" name="Pladsholder til tabel 5">
            <a:extLst>
              <a:ext uri="{FF2B5EF4-FFF2-40B4-BE49-F238E27FC236}">
                <a16:creationId xmlns:a16="http://schemas.microsoft.com/office/drawing/2014/main" id="{47957297-09B0-65A5-B1ED-457C121F8B5B}"/>
              </a:ext>
            </a:extLst>
          </p:cNvPr>
          <p:cNvSpPr>
            <a:spLocks noGrp="1"/>
          </p:cNvSpPr>
          <p:nvPr>
            <p:ph type="tbl" sz="quarter" idx="12"/>
          </p:nvPr>
        </p:nvSpPr>
        <p:spPr>
          <a:xfrm>
            <a:off x="695326" y="2351089"/>
            <a:ext cx="10801351" cy="3741737"/>
          </a:xfrm>
        </p:spPr>
        <p:txBody>
          <a:bodyPr/>
          <a:lstStyle/>
          <a:p>
            <a:endParaRPr lang="es-ES"/>
          </a:p>
        </p:txBody>
      </p:sp>
      <p:sp>
        <p:nvSpPr>
          <p:cNvPr id="3" name="Pladsholder til sidefod 2">
            <a:extLst>
              <a:ext uri="{FF2B5EF4-FFF2-40B4-BE49-F238E27FC236}">
                <a16:creationId xmlns:a16="http://schemas.microsoft.com/office/drawing/2014/main" id="{59E40C64-8E9C-E3F8-7036-2341EA20769F}"/>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9339F20-AEAA-662D-D9D7-69F30F8EB7E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21708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abel hvid baggrun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F2EF9B3-B99E-91D0-35B7-723F21C61E6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9" y="2719141"/>
            <a:ext cx="2560000" cy="1440000"/>
          </a:xfrm>
          <a:prstGeom prst="rect">
            <a:avLst/>
          </a:prstGeom>
        </p:spPr>
      </p:pic>
      <p:sp>
        <p:nvSpPr>
          <p:cNvPr id="2" name="Titel 1">
            <a:extLst>
              <a:ext uri="{FF2B5EF4-FFF2-40B4-BE49-F238E27FC236}">
                <a16:creationId xmlns:a16="http://schemas.microsoft.com/office/drawing/2014/main" id="{EC8A80CA-8B50-BBC1-F1F9-E2D2D3FF3FF2}"/>
              </a:ext>
            </a:extLst>
          </p:cNvPr>
          <p:cNvSpPr>
            <a:spLocks noGrp="1"/>
          </p:cNvSpPr>
          <p:nvPr>
            <p:ph type="title"/>
          </p:nvPr>
        </p:nvSpPr>
        <p:spPr/>
        <p:txBody>
          <a:bodyPr/>
          <a:lstStyle/>
          <a:p>
            <a:r>
              <a:rPr lang="da-DK"/>
              <a:t>Klik for at redigere titeltypografien i masteren</a:t>
            </a:r>
            <a:endParaRPr lang="es-ES"/>
          </a:p>
        </p:txBody>
      </p:sp>
      <p:sp>
        <p:nvSpPr>
          <p:cNvPr id="6" name="Pladsholder til tabel 5">
            <a:extLst>
              <a:ext uri="{FF2B5EF4-FFF2-40B4-BE49-F238E27FC236}">
                <a16:creationId xmlns:a16="http://schemas.microsoft.com/office/drawing/2014/main" id="{47957297-09B0-65A5-B1ED-457C121F8B5B}"/>
              </a:ext>
            </a:extLst>
          </p:cNvPr>
          <p:cNvSpPr>
            <a:spLocks noGrp="1"/>
          </p:cNvSpPr>
          <p:nvPr>
            <p:ph type="tbl" sz="quarter" idx="12"/>
          </p:nvPr>
        </p:nvSpPr>
        <p:spPr>
          <a:xfrm>
            <a:off x="695326" y="2351089"/>
            <a:ext cx="10801351" cy="3741737"/>
          </a:xfrm>
        </p:spPr>
        <p:txBody>
          <a:bodyPr/>
          <a:lstStyle/>
          <a:p>
            <a:endParaRPr lang="es-ES"/>
          </a:p>
        </p:txBody>
      </p:sp>
      <p:sp>
        <p:nvSpPr>
          <p:cNvPr id="3" name="Pladsholder til sidefod 2">
            <a:extLst>
              <a:ext uri="{FF2B5EF4-FFF2-40B4-BE49-F238E27FC236}">
                <a16:creationId xmlns:a16="http://schemas.microsoft.com/office/drawing/2014/main" id="{59E40C64-8E9C-E3F8-7036-2341EA20769F}"/>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9339F20-AEAA-662D-D9D7-69F30F8EB7E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75759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CEAFE1-AED1-D242-16DC-3CE9D5B9F294}"/>
              </a:ext>
            </a:extLst>
          </p:cNvPr>
          <p:cNvSpPr>
            <a:spLocks noGrp="1"/>
          </p:cNvSpPr>
          <p:nvPr>
            <p:ph type="title"/>
          </p:nvPr>
        </p:nvSpPr>
        <p:spPr/>
        <p:txBody>
          <a:body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BE7C759D-F088-FECA-2160-18888AF300E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8B05218-20BB-DA2D-3A1F-86124064DEF3}"/>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6" name="Pladsholder til SmartArt 5">
            <a:extLst>
              <a:ext uri="{FF2B5EF4-FFF2-40B4-BE49-F238E27FC236}">
                <a16:creationId xmlns:a16="http://schemas.microsoft.com/office/drawing/2014/main" id="{4BF9D044-131F-037B-285E-75899F60F72C}"/>
              </a:ext>
            </a:extLst>
          </p:cNvPr>
          <p:cNvSpPr>
            <a:spLocks noGrp="1"/>
          </p:cNvSpPr>
          <p:nvPr>
            <p:ph type="dgm" sz="quarter" idx="12"/>
          </p:nvPr>
        </p:nvSpPr>
        <p:spPr>
          <a:xfrm>
            <a:off x="701675" y="2196869"/>
            <a:ext cx="10788651" cy="3895200"/>
          </a:xfrm>
        </p:spPr>
        <p:txBody>
          <a:bodyPr/>
          <a:lstStyle/>
          <a:p>
            <a:endParaRPr lang="es-ES"/>
          </a:p>
        </p:txBody>
      </p:sp>
      <p:pic>
        <p:nvPicPr>
          <p:cNvPr id="7" name="Billede 6">
            <a:extLst>
              <a:ext uri="{FF2B5EF4-FFF2-40B4-BE49-F238E27FC236}">
                <a16:creationId xmlns:a16="http://schemas.microsoft.com/office/drawing/2014/main" id="{87589876-AD1D-5602-C664-95B7D15EDF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116" y="2662988"/>
            <a:ext cx="2560000" cy="1440000"/>
          </a:xfrm>
          <a:prstGeom prst="rect">
            <a:avLst/>
          </a:prstGeom>
        </p:spPr>
      </p:pic>
    </p:spTree>
    <p:extLst>
      <p:ext uri="{BB962C8B-B14F-4D97-AF65-F5344CB8AC3E}">
        <p14:creationId xmlns:p14="http://schemas.microsoft.com/office/powerpoint/2010/main" val="4688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ak for i dag 01">
    <p:spTree>
      <p:nvGrpSpPr>
        <p:cNvPr id="1" name=""/>
        <p:cNvGrpSpPr/>
        <p:nvPr/>
      </p:nvGrpSpPr>
      <p:grpSpPr>
        <a:xfrm>
          <a:off x="0" y="0"/>
          <a:ext cx="0" cy="0"/>
          <a:chOff x="0" y="0"/>
          <a:chExt cx="0" cy="0"/>
        </a:xfrm>
      </p:grpSpPr>
      <p:grpSp>
        <p:nvGrpSpPr>
          <p:cNvPr id="19" name="Gruppe 18">
            <a:extLst>
              <a:ext uri="{FF2B5EF4-FFF2-40B4-BE49-F238E27FC236}">
                <a16:creationId xmlns:a16="http://schemas.microsoft.com/office/drawing/2014/main" id="{C3877578-A8C3-6D58-CE9D-FF675B4E85DD}"/>
              </a:ext>
              <a:ext uri="{C183D7F6-B498-43B3-948B-1728B52AA6E4}">
                <adec:decorative xmlns:adec="http://schemas.microsoft.com/office/drawing/2017/decorative" val="1"/>
              </a:ext>
            </a:extLst>
          </p:cNvPr>
          <p:cNvGrpSpPr/>
          <p:nvPr userDrawn="1"/>
        </p:nvGrpSpPr>
        <p:grpSpPr>
          <a:xfrm>
            <a:off x="-1838314" y="-38102"/>
            <a:ext cx="1721355" cy="2467796"/>
            <a:chOff x="-1838313" y="-38102"/>
            <a:chExt cx="1721354" cy="2467796"/>
          </a:xfrm>
        </p:grpSpPr>
        <p:grpSp>
          <p:nvGrpSpPr>
            <p:cNvPr id="21" name="Gruppe 20">
              <a:extLst>
                <a:ext uri="{FF2B5EF4-FFF2-40B4-BE49-F238E27FC236}">
                  <a16:creationId xmlns:a16="http://schemas.microsoft.com/office/drawing/2014/main" id="{538E32D0-89F1-4FD7-EEF8-E728CE6DC694}"/>
                </a:ext>
              </a:extLst>
            </p:cNvPr>
            <p:cNvGrpSpPr/>
            <p:nvPr userDrawn="1"/>
          </p:nvGrpSpPr>
          <p:grpSpPr>
            <a:xfrm>
              <a:off x="-1838312" y="-38102"/>
              <a:ext cx="1721353" cy="2467796"/>
              <a:chOff x="-1838312" y="-9527"/>
              <a:chExt cx="1721353" cy="2467796"/>
            </a:xfrm>
          </p:grpSpPr>
          <p:grpSp>
            <p:nvGrpSpPr>
              <p:cNvPr id="25" name="Gruppe 24">
                <a:extLst>
                  <a:ext uri="{FF2B5EF4-FFF2-40B4-BE49-F238E27FC236}">
                    <a16:creationId xmlns:a16="http://schemas.microsoft.com/office/drawing/2014/main" id="{C6438883-9842-DDBC-CE45-00A4E97F6C93}"/>
                  </a:ext>
                </a:extLst>
              </p:cNvPr>
              <p:cNvGrpSpPr/>
              <p:nvPr userDrawn="1"/>
            </p:nvGrpSpPr>
            <p:grpSpPr>
              <a:xfrm>
                <a:off x="-1838312" y="566838"/>
                <a:ext cx="1686995" cy="1891431"/>
                <a:chOff x="-2407803" y="1483724"/>
                <a:chExt cx="1686995" cy="1891431"/>
              </a:xfrm>
            </p:grpSpPr>
            <p:sp>
              <p:nvSpPr>
                <p:cNvPr id="27" name="Rektangel 26">
                  <a:extLst>
                    <a:ext uri="{FF2B5EF4-FFF2-40B4-BE49-F238E27FC236}">
                      <a16:creationId xmlns:a16="http://schemas.microsoft.com/office/drawing/2014/main" id="{A0CD1E03-2652-72C9-E3A2-40C56F52662E}"/>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nvGrpSpPr>
                <p:cNvPr id="28" name="Gruppe 27">
                  <a:extLst>
                    <a:ext uri="{FF2B5EF4-FFF2-40B4-BE49-F238E27FC236}">
                      <a16:creationId xmlns:a16="http://schemas.microsoft.com/office/drawing/2014/main" id="{D6659172-6452-3DAA-EBE2-6FBF99B1472E}"/>
                    </a:ext>
                  </a:extLst>
                </p:cNvPr>
                <p:cNvGrpSpPr/>
                <p:nvPr userDrawn="1"/>
              </p:nvGrpSpPr>
              <p:grpSpPr>
                <a:xfrm>
                  <a:off x="-2329929" y="1577145"/>
                  <a:ext cx="1531247" cy="737710"/>
                  <a:chOff x="-2855495" y="1483725"/>
                  <a:chExt cx="1531247" cy="737710"/>
                </a:xfrm>
              </p:grpSpPr>
              <p:sp>
                <p:nvSpPr>
                  <p:cNvPr id="33" name="Rektangel 32">
                    <a:extLst>
                      <a:ext uri="{FF2B5EF4-FFF2-40B4-BE49-F238E27FC236}">
                        <a16:creationId xmlns:a16="http://schemas.microsoft.com/office/drawing/2014/main" id="{2CC731E9-E219-3EE3-7AD1-3326CCB909B6}"/>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4" name="Rektangel 33">
                    <a:extLst>
                      <a:ext uri="{FF2B5EF4-FFF2-40B4-BE49-F238E27FC236}">
                        <a16:creationId xmlns:a16="http://schemas.microsoft.com/office/drawing/2014/main" id="{C3EBFD9B-50C2-FB55-504C-3F884E404D4E}"/>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5" name="Rektangel 34">
                    <a:extLst>
                      <a:ext uri="{FF2B5EF4-FFF2-40B4-BE49-F238E27FC236}">
                        <a16:creationId xmlns:a16="http://schemas.microsoft.com/office/drawing/2014/main" id="{907BDBFE-B802-712C-E455-5557664E0546}"/>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nvGrpSpPr>
                <p:cNvPr id="29" name="Gruppe 28">
                  <a:extLst>
                    <a:ext uri="{FF2B5EF4-FFF2-40B4-BE49-F238E27FC236}">
                      <a16:creationId xmlns:a16="http://schemas.microsoft.com/office/drawing/2014/main" id="{CDAACF5D-7FF8-E8EC-6C6F-6C9709395702}"/>
                    </a:ext>
                  </a:extLst>
                </p:cNvPr>
                <p:cNvGrpSpPr/>
                <p:nvPr userDrawn="1"/>
              </p:nvGrpSpPr>
              <p:grpSpPr>
                <a:xfrm>
                  <a:off x="-2329929" y="2483522"/>
                  <a:ext cx="1531247" cy="737710"/>
                  <a:chOff x="-2879557" y="2390102"/>
                  <a:chExt cx="1531247" cy="737710"/>
                </a:xfrm>
              </p:grpSpPr>
              <p:sp>
                <p:nvSpPr>
                  <p:cNvPr id="30" name="Rektangel 29">
                    <a:extLst>
                      <a:ext uri="{FF2B5EF4-FFF2-40B4-BE49-F238E27FC236}">
                        <a16:creationId xmlns:a16="http://schemas.microsoft.com/office/drawing/2014/main" id="{217E22A6-437A-0FF6-8F2B-6B1FBB99987A}"/>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1" name="Rektangel 30">
                    <a:extLst>
                      <a:ext uri="{FF2B5EF4-FFF2-40B4-BE49-F238E27FC236}">
                        <a16:creationId xmlns:a16="http://schemas.microsoft.com/office/drawing/2014/main" id="{DDE6C426-CC90-CF4D-4167-41E40E31E2BB}"/>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2" name="Rektangel 31">
                    <a:extLst>
                      <a:ext uri="{FF2B5EF4-FFF2-40B4-BE49-F238E27FC236}">
                        <a16:creationId xmlns:a16="http://schemas.microsoft.com/office/drawing/2014/main" id="{22411515-F816-D9D6-0826-6C38A5EE8D70}"/>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sp>
            <p:nvSpPr>
              <p:cNvPr id="26" name="Tekstfelt 25">
                <a:extLst>
                  <a:ext uri="{FF2B5EF4-FFF2-40B4-BE49-F238E27FC236}">
                    <a16:creationId xmlns:a16="http://schemas.microsoft.com/office/drawing/2014/main" id="{DDDF110E-AB7B-4233-D9DC-C5B2EB82E672}"/>
                  </a:ext>
                </a:extLst>
              </p:cNvPr>
              <p:cNvSpPr txBox="1"/>
              <p:nvPr userDrawn="1"/>
            </p:nvSpPr>
            <p:spPr>
              <a:xfrm>
                <a:off x="-1803953" y="-9527"/>
                <a:ext cx="1686994"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3" name="Rektangel 22">
              <a:extLst>
                <a:ext uri="{FF2B5EF4-FFF2-40B4-BE49-F238E27FC236}">
                  <a16:creationId xmlns:a16="http://schemas.microsoft.com/office/drawing/2014/main" id="{00F3CEEF-97C6-EC55-1320-29AF3CB688AB}"/>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4" name="Rektangel 23">
              <a:extLst>
                <a:ext uri="{FF2B5EF4-FFF2-40B4-BE49-F238E27FC236}">
                  <a16:creationId xmlns:a16="http://schemas.microsoft.com/office/drawing/2014/main" id="{258EB202-2C46-57C8-CAC0-E4F0E9EA71B5}"/>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pic>
        <p:nvPicPr>
          <p:cNvPr id="4" name="Billede 3">
            <a:extLst>
              <a:ext uri="{FF2B5EF4-FFF2-40B4-BE49-F238E27FC236}">
                <a16:creationId xmlns:a16="http://schemas.microsoft.com/office/drawing/2014/main" id="{8D98E978-8262-3EDD-449F-2292CD65D60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14811"/>
            <a:ext cx="2560000" cy="1440000"/>
          </a:xfrm>
          <a:prstGeom prst="rect">
            <a:avLst/>
          </a:prstGeom>
        </p:spPr>
      </p:pic>
      <p:sp>
        <p:nvSpPr>
          <p:cNvPr id="22" name="Tekstfelt 21">
            <a:extLst>
              <a:ext uri="{FF2B5EF4-FFF2-40B4-BE49-F238E27FC236}">
                <a16:creationId xmlns:a16="http://schemas.microsoft.com/office/drawing/2014/main" id="{36E4C965-57A0-9D1F-2F9A-95C50BE0EB52}"/>
              </a:ext>
              <a:ext uri="{C183D7F6-B498-43B3-948B-1728B52AA6E4}">
                <adec:decorative xmlns:adec="http://schemas.microsoft.com/office/drawing/2017/decorative" val="1"/>
              </a:ext>
            </a:extLst>
          </p:cNvPr>
          <p:cNvSpPr txBox="1"/>
          <p:nvPr userDrawn="1"/>
        </p:nvSpPr>
        <p:spPr>
          <a:xfrm>
            <a:off x="-2719137" y="4367464"/>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Pladsholder til billede 12">
            <a:extLst>
              <a:ext uri="{FF2B5EF4-FFF2-40B4-BE49-F238E27FC236}">
                <a16:creationId xmlns:a16="http://schemas.microsoft.com/office/drawing/2014/main" id="{CD228F2A-595E-8AB7-FA25-C58E6F7D0978}"/>
              </a:ext>
              <a:ext uri="{C183D7F6-B498-43B3-948B-1728B52AA6E4}">
                <adec:decorative xmlns:adec="http://schemas.microsoft.com/office/drawing/2017/decorative" val="0"/>
              </a:ext>
            </a:extLst>
          </p:cNvPr>
          <p:cNvSpPr>
            <a:spLocks noGrp="1"/>
          </p:cNvSpPr>
          <p:nvPr>
            <p:ph type="pic" sz="quarter" idx="12"/>
          </p:nvPr>
        </p:nvSpPr>
        <p:spPr>
          <a:xfrm>
            <a:off x="1" y="0"/>
            <a:ext cx="6958433" cy="6858000"/>
          </a:xfrm>
          <a:custGeom>
            <a:avLst/>
            <a:gdLst>
              <a:gd name="connsiteX0" fmla="*/ 2315487 w 6958433"/>
              <a:gd name="connsiteY0" fmla="*/ 4427621 h 6858000"/>
              <a:gd name="connsiteX1" fmla="*/ 2315487 w 6958433"/>
              <a:gd name="connsiteY1" fmla="*/ 6090458 h 6858000"/>
              <a:gd name="connsiteX2" fmla="*/ 3266177 w 6958433"/>
              <a:gd name="connsiteY2" fmla="*/ 6090458 h 6858000"/>
              <a:gd name="connsiteX3" fmla="*/ 3486963 w 6958433"/>
              <a:gd name="connsiteY3" fmla="*/ 5765786 h 6858000"/>
              <a:gd name="connsiteX4" fmla="*/ 2757569 w 6958433"/>
              <a:gd name="connsiteY4" fmla="*/ 5765786 h 6858000"/>
              <a:gd name="connsiteX5" fmla="*/ 2757569 w 6958433"/>
              <a:gd name="connsiteY5" fmla="*/ 4427621 h 6858000"/>
              <a:gd name="connsiteX6" fmla="*/ 1714576 w 6958433"/>
              <a:gd name="connsiteY6" fmla="*/ 4427621 h 6858000"/>
              <a:gd name="connsiteX7" fmla="*/ 1188726 w 6958433"/>
              <a:gd name="connsiteY7" fmla="*/ 5228271 h 6858000"/>
              <a:gd name="connsiteX8" fmla="*/ 1774168 w 6958433"/>
              <a:gd name="connsiteY8" fmla="*/ 6090458 h 6858000"/>
              <a:gd name="connsiteX9" fmla="*/ 2275843 w 6958433"/>
              <a:gd name="connsiteY9" fmla="*/ 6090458 h 6858000"/>
              <a:gd name="connsiteX10" fmla="*/ 1668085 w 6958433"/>
              <a:gd name="connsiteY10" fmla="*/ 5214831 h 6858000"/>
              <a:gd name="connsiteX11" fmla="*/ 2185820 w 6958433"/>
              <a:gd name="connsiteY11" fmla="*/ 4427621 h 6858000"/>
              <a:gd name="connsiteX12" fmla="*/ 701675 w 6958433"/>
              <a:gd name="connsiteY12" fmla="*/ 4427621 h 6858000"/>
              <a:gd name="connsiteX13" fmla="*/ 701675 w 6958433"/>
              <a:gd name="connsiteY13" fmla="*/ 6090374 h 6858000"/>
              <a:gd name="connsiteX14" fmla="*/ 1143757 w 6958433"/>
              <a:gd name="connsiteY14" fmla="*/ 6090374 h 6858000"/>
              <a:gd name="connsiteX15" fmla="*/ 1143757 w 6958433"/>
              <a:gd name="connsiteY15" fmla="*/ 4427621 h 6858000"/>
              <a:gd name="connsiteX16" fmla="*/ 0 w 6958433"/>
              <a:gd name="connsiteY16" fmla="*/ 0 h 6858000"/>
              <a:gd name="connsiteX17" fmla="*/ 6958433 w 6958433"/>
              <a:gd name="connsiteY17" fmla="*/ 0 h 6858000"/>
              <a:gd name="connsiteX18" fmla="*/ 6958433 w 6958433"/>
              <a:gd name="connsiteY18" fmla="*/ 6858000 h 6858000"/>
              <a:gd name="connsiteX19" fmla="*/ 0 w 6958433"/>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58433" h="6858000">
                <a:moveTo>
                  <a:pt x="2315487" y="4427621"/>
                </a:moveTo>
                <a:lnTo>
                  <a:pt x="2315487" y="6090458"/>
                </a:lnTo>
                <a:lnTo>
                  <a:pt x="3266177" y="6090458"/>
                </a:lnTo>
                <a:lnTo>
                  <a:pt x="3486963" y="5765786"/>
                </a:lnTo>
                <a:lnTo>
                  <a:pt x="2757569" y="5765786"/>
                </a:lnTo>
                <a:lnTo>
                  <a:pt x="2757569" y="4427621"/>
                </a:lnTo>
                <a:close/>
                <a:moveTo>
                  <a:pt x="1714576" y="4427621"/>
                </a:moveTo>
                <a:lnTo>
                  <a:pt x="1188726" y="5228271"/>
                </a:lnTo>
                <a:lnTo>
                  <a:pt x="1774168" y="6090458"/>
                </a:lnTo>
                <a:lnTo>
                  <a:pt x="2275843" y="6090458"/>
                </a:lnTo>
                <a:lnTo>
                  <a:pt x="1668085" y="5214831"/>
                </a:lnTo>
                <a:lnTo>
                  <a:pt x="2185820" y="4427621"/>
                </a:lnTo>
                <a:close/>
                <a:moveTo>
                  <a:pt x="701675" y="4427621"/>
                </a:moveTo>
                <a:lnTo>
                  <a:pt x="701675" y="6090374"/>
                </a:lnTo>
                <a:lnTo>
                  <a:pt x="1143757" y="6090374"/>
                </a:lnTo>
                <a:lnTo>
                  <a:pt x="1143757" y="4427621"/>
                </a:lnTo>
                <a:close/>
                <a:moveTo>
                  <a:pt x="0" y="0"/>
                </a:moveTo>
                <a:lnTo>
                  <a:pt x="6958433" y="0"/>
                </a:lnTo>
                <a:lnTo>
                  <a:pt x="6958433" y="6858000"/>
                </a:lnTo>
                <a:lnTo>
                  <a:pt x="0" y="6858000"/>
                </a:lnTo>
                <a:close/>
              </a:path>
            </a:pathLst>
          </a:custGeom>
          <a:solidFill>
            <a:schemeClr val="bg2"/>
          </a:solidFill>
        </p:spPr>
        <p:txBody>
          <a:bodyPr wrap="square">
            <a:noAutofit/>
          </a:bodyPr>
          <a:lstStyle/>
          <a:p>
            <a:endParaRPr lang="da-DK"/>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16" name="Rektangel 15">
            <a:extLst>
              <a:ext uri="{FF2B5EF4-FFF2-40B4-BE49-F238E27FC236}">
                <a16:creationId xmlns:a16="http://schemas.microsoft.com/office/drawing/2014/main" id="{F846A292-B5B7-B328-602A-F4D5302D85A6}"/>
              </a:ext>
              <a:ext uri="{C183D7F6-B498-43B3-948B-1728B52AA6E4}">
                <adec:decorative xmlns:adec="http://schemas.microsoft.com/office/drawing/2017/decorative" val="1"/>
              </a:ext>
            </a:extLst>
          </p:cNvPr>
          <p:cNvSpPr/>
          <p:nvPr userDrawn="1"/>
        </p:nvSpPr>
        <p:spPr>
          <a:xfrm>
            <a:off x="7884698" y="0"/>
            <a:ext cx="430730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8487545" y="2336638"/>
            <a:ext cx="3002779" cy="1002639"/>
          </a:xfrm>
        </p:spPr>
        <p:txBody>
          <a:bodyPr anchor="b"/>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8484782" y="3501189"/>
            <a:ext cx="3002780" cy="1408113"/>
          </a:xfrm>
        </p:spPr>
        <p:txBody>
          <a:bodyPr/>
          <a:lstStyle>
            <a:lvl1pPr marL="0" indent="0">
              <a:buNone/>
              <a:defRPr/>
            </a:lvl1pPr>
          </a:lstStyle>
          <a:p>
            <a:pPr lvl="0"/>
            <a:r>
              <a:rPr lang="da-DK" dirty="0"/>
              <a:t>Klik for at redigere teksttypografierne i masteren</a:t>
            </a:r>
          </a:p>
        </p:txBody>
      </p:sp>
    </p:spTree>
    <p:extLst>
      <p:ext uri="{BB962C8B-B14F-4D97-AF65-F5344CB8AC3E}">
        <p14:creationId xmlns:p14="http://schemas.microsoft.com/office/powerpoint/2010/main" val="338247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ak for i dag 02">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DCC7D792-C10B-D0B3-D781-81CC26982764}"/>
              </a:ext>
              <a:ext uri="{C183D7F6-B498-43B3-948B-1728B52AA6E4}">
                <adec:decorative xmlns:adec="http://schemas.microsoft.com/office/drawing/2017/decorative" val="1"/>
              </a:ext>
            </a:extLst>
          </p:cNvPr>
          <p:cNvGrpSpPr/>
          <p:nvPr userDrawn="1"/>
        </p:nvGrpSpPr>
        <p:grpSpPr>
          <a:xfrm>
            <a:off x="-1838311" y="-9526"/>
            <a:ext cx="1721353" cy="2467796"/>
            <a:chOff x="-1838312" y="-9527"/>
            <a:chExt cx="1721353" cy="2467796"/>
          </a:xfrm>
        </p:grpSpPr>
        <p:grpSp>
          <p:nvGrpSpPr>
            <p:cNvPr id="4" name="Gruppe 3">
              <a:extLst>
                <a:ext uri="{FF2B5EF4-FFF2-40B4-BE49-F238E27FC236}">
                  <a16:creationId xmlns:a16="http://schemas.microsoft.com/office/drawing/2014/main" id="{6315D2E2-D372-B4C4-1E2E-66D556F8ECA4}"/>
                </a:ext>
              </a:extLst>
            </p:cNvPr>
            <p:cNvGrpSpPr/>
            <p:nvPr userDrawn="1"/>
          </p:nvGrpSpPr>
          <p:grpSpPr>
            <a:xfrm>
              <a:off x="-1838312" y="566838"/>
              <a:ext cx="1686995" cy="1891431"/>
              <a:chOff x="-2407803" y="1483724"/>
              <a:chExt cx="1686995" cy="1891431"/>
            </a:xfrm>
          </p:grpSpPr>
          <p:sp>
            <p:nvSpPr>
              <p:cNvPr id="6" name="Rektangel 5">
                <a:extLst>
                  <a:ext uri="{FF2B5EF4-FFF2-40B4-BE49-F238E27FC236}">
                    <a16:creationId xmlns:a16="http://schemas.microsoft.com/office/drawing/2014/main" id="{51A3FB00-CDBD-50F8-0563-4512BA3339A5}"/>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nvGrpSpPr>
              <p:cNvPr id="8" name="Gruppe 7">
                <a:extLst>
                  <a:ext uri="{FF2B5EF4-FFF2-40B4-BE49-F238E27FC236}">
                    <a16:creationId xmlns:a16="http://schemas.microsoft.com/office/drawing/2014/main" id="{DED0A33A-7027-5897-2442-EBEEF90CE140}"/>
                  </a:ext>
                </a:extLst>
              </p:cNvPr>
              <p:cNvGrpSpPr/>
              <p:nvPr userDrawn="1"/>
            </p:nvGrpSpPr>
            <p:grpSpPr>
              <a:xfrm>
                <a:off x="-2329929" y="1577145"/>
                <a:ext cx="1531247" cy="737710"/>
                <a:chOff x="-2855495" y="1483725"/>
                <a:chExt cx="1531247" cy="737710"/>
              </a:xfrm>
            </p:grpSpPr>
            <p:sp>
              <p:nvSpPr>
                <p:cNvPr id="14" name="Rektangel 13">
                  <a:extLst>
                    <a:ext uri="{FF2B5EF4-FFF2-40B4-BE49-F238E27FC236}">
                      <a16:creationId xmlns:a16="http://schemas.microsoft.com/office/drawing/2014/main" id="{709ECAAF-8D2E-9EA5-EAE6-BD4969D7AB9F}"/>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17" name="Rektangel 16">
                  <a:extLst>
                    <a:ext uri="{FF2B5EF4-FFF2-40B4-BE49-F238E27FC236}">
                      <a16:creationId xmlns:a16="http://schemas.microsoft.com/office/drawing/2014/main" id="{933DBFA7-0C30-CB1A-3B53-17B5F695C5B1}"/>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18" name="Rektangel 17">
                  <a:extLst>
                    <a:ext uri="{FF2B5EF4-FFF2-40B4-BE49-F238E27FC236}">
                      <a16:creationId xmlns:a16="http://schemas.microsoft.com/office/drawing/2014/main" id="{5FA35FF4-03EE-CE27-C25C-7B930B49A4C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nvGrpSpPr>
              <p:cNvPr id="9" name="Gruppe 8">
                <a:extLst>
                  <a:ext uri="{FF2B5EF4-FFF2-40B4-BE49-F238E27FC236}">
                    <a16:creationId xmlns:a16="http://schemas.microsoft.com/office/drawing/2014/main" id="{B3535229-7AC4-47B9-1A59-54794E5F6925}"/>
                  </a:ext>
                </a:extLst>
              </p:cNvPr>
              <p:cNvGrpSpPr/>
              <p:nvPr userDrawn="1"/>
            </p:nvGrpSpPr>
            <p:grpSpPr>
              <a:xfrm>
                <a:off x="-2329929" y="2483522"/>
                <a:ext cx="1531247" cy="737710"/>
                <a:chOff x="-2879557" y="2390102"/>
                <a:chExt cx="1531247" cy="737710"/>
              </a:xfrm>
            </p:grpSpPr>
            <p:sp>
              <p:nvSpPr>
                <p:cNvPr id="10" name="Rektangel 9">
                  <a:extLst>
                    <a:ext uri="{FF2B5EF4-FFF2-40B4-BE49-F238E27FC236}">
                      <a16:creationId xmlns:a16="http://schemas.microsoft.com/office/drawing/2014/main" id="{D788ECF5-C470-A5B9-171A-FAB23CED8FA9}"/>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11" name="Rektangel 10">
                  <a:extLst>
                    <a:ext uri="{FF2B5EF4-FFF2-40B4-BE49-F238E27FC236}">
                      <a16:creationId xmlns:a16="http://schemas.microsoft.com/office/drawing/2014/main" id="{63D3AA05-C150-5A62-AAB7-F5252D1148E0}"/>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12" name="Rektangel 11">
                  <a:extLst>
                    <a:ext uri="{FF2B5EF4-FFF2-40B4-BE49-F238E27FC236}">
                      <a16:creationId xmlns:a16="http://schemas.microsoft.com/office/drawing/2014/main" id="{9FCF5CD9-FAF3-C6E7-1FD7-BD29864866F9}"/>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sp>
          <p:nvSpPr>
            <p:cNvPr id="5" name="Tekstfelt 4">
              <a:extLst>
                <a:ext uri="{FF2B5EF4-FFF2-40B4-BE49-F238E27FC236}">
                  <a16:creationId xmlns:a16="http://schemas.microsoft.com/office/drawing/2014/main" id="{3449B3A6-D322-86A5-34F8-53E80FC61AC8}"/>
                </a:ext>
              </a:extLst>
            </p:cNvPr>
            <p:cNvSpPr txBox="1"/>
            <p:nvPr userDrawn="1"/>
          </p:nvSpPr>
          <p:spPr>
            <a:xfrm>
              <a:off x="-1803953" y="-9527"/>
              <a:ext cx="1686994"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pic>
        <p:nvPicPr>
          <p:cNvPr id="21" name="Billede 20">
            <a:extLst>
              <a:ext uri="{FF2B5EF4-FFF2-40B4-BE49-F238E27FC236}">
                <a16:creationId xmlns:a16="http://schemas.microsoft.com/office/drawing/2014/main" id="{A7E64C79-9121-76C7-1388-8DF346BE922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995"/>
            <a:ext cx="2560000" cy="1440000"/>
          </a:xfrm>
          <a:prstGeom prst="rect">
            <a:avLst/>
          </a:prstGeom>
        </p:spPr>
      </p:pic>
      <p:sp>
        <p:nvSpPr>
          <p:cNvPr id="22" name="Tekstfelt 21">
            <a:extLst>
              <a:ext uri="{FF2B5EF4-FFF2-40B4-BE49-F238E27FC236}">
                <a16:creationId xmlns:a16="http://schemas.microsoft.com/office/drawing/2014/main" id="{4B4EF7C6-2BC1-E952-D4DC-B0CA99D9600F}"/>
              </a:ext>
              <a:ext uri="{C183D7F6-B498-43B3-948B-1728B52AA6E4}">
                <adec:decorative xmlns:adec="http://schemas.microsoft.com/office/drawing/2017/decorative" val="1"/>
              </a:ext>
            </a:extLst>
          </p:cNvPr>
          <p:cNvSpPr txBox="1"/>
          <p:nvPr userDrawn="1"/>
        </p:nvSpPr>
        <p:spPr>
          <a:xfrm>
            <a:off x="-2719137" y="4367464"/>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Pladsholder til billede 12">
            <a:extLst>
              <a:ext uri="{FF2B5EF4-FFF2-40B4-BE49-F238E27FC236}">
                <a16:creationId xmlns:a16="http://schemas.microsoft.com/office/drawing/2014/main" id="{CD228F2A-595E-8AB7-FA25-C58E6F7D0978}"/>
              </a:ext>
            </a:extLst>
          </p:cNvPr>
          <p:cNvSpPr>
            <a:spLocks noGrp="1"/>
          </p:cNvSpPr>
          <p:nvPr>
            <p:ph type="pic" sz="quarter" idx="12"/>
          </p:nvPr>
        </p:nvSpPr>
        <p:spPr>
          <a:xfrm>
            <a:off x="1" y="0"/>
            <a:ext cx="6958433" cy="6858000"/>
          </a:xfrm>
          <a:custGeom>
            <a:avLst/>
            <a:gdLst>
              <a:gd name="connsiteX0" fmla="*/ 2315487 w 6958433"/>
              <a:gd name="connsiteY0" fmla="*/ 4427621 h 6858000"/>
              <a:gd name="connsiteX1" fmla="*/ 2315487 w 6958433"/>
              <a:gd name="connsiteY1" fmla="*/ 6090458 h 6858000"/>
              <a:gd name="connsiteX2" fmla="*/ 3266177 w 6958433"/>
              <a:gd name="connsiteY2" fmla="*/ 6090458 h 6858000"/>
              <a:gd name="connsiteX3" fmla="*/ 3486963 w 6958433"/>
              <a:gd name="connsiteY3" fmla="*/ 5765786 h 6858000"/>
              <a:gd name="connsiteX4" fmla="*/ 2757569 w 6958433"/>
              <a:gd name="connsiteY4" fmla="*/ 5765786 h 6858000"/>
              <a:gd name="connsiteX5" fmla="*/ 2757569 w 6958433"/>
              <a:gd name="connsiteY5" fmla="*/ 4427621 h 6858000"/>
              <a:gd name="connsiteX6" fmla="*/ 1714576 w 6958433"/>
              <a:gd name="connsiteY6" fmla="*/ 4427621 h 6858000"/>
              <a:gd name="connsiteX7" fmla="*/ 1188726 w 6958433"/>
              <a:gd name="connsiteY7" fmla="*/ 5228271 h 6858000"/>
              <a:gd name="connsiteX8" fmla="*/ 1774168 w 6958433"/>
              <a:gd name="connsiteY8" fmla="*/ 6090458 h 6858000"/>
              <a:gd name="connsiteX9" fmla="*/ 2275843 w 6958433"/>
              <a:gd name="connsiteY9" fmla="*/ 6090458 h 6858000"/>
              <a:gd name="connsiteX10" fmla="*/ 1668085 w 6958433"/>
              <a:gd name="connsiteY10" fmla="*/ 5214831 h 6858000"/>
              <a:gd name="connsiteX11" fmla="*/ 2185820 w 6958433"/>
              <a:gd name="connsiteY11" fmla="*/ 4427621 h 6858000"/>
              <a:gd name="connsiteX12" fmla="*/ 701675 w 6958433"/>
              <a:gd name="connsiteY12" fmla="*/ 4427621 h 6858000"/>
              <a:gd name="connsiteX13" fmla="*/ 701675 w 6958433"/>
              <a:gd name="connsiteY13" fmla="*/ 6090374 h 6858000"/>
              <a:gd name="connsiteX14" fmla="*/ 1143757 w 6958433"/>
              <a:gd name="connsiteY14" fmla="*/ 6090374 h 6858000"/>
              <a:gd name="connsiteX15" fmla="*/ 1143757 w 6958433"/>
              <a:gd name="connsiteY15" fmla="*/ 4427621 h 6858000"/>
              <a:gd name="connsiteX16" fmla="*/ 0 w 6958433"/>
              <a:gd name="connsiteY16" fmla="*/ 0 h 6858000"/>
              <a:gd name="connsiteX17" fmla="*/ 6958433 w 6958433"/>
              <a:gd name="connsiteY17" fmla="*/ 0 h 6858000"/>
              <a:gd name="connsiteX18" fmla="*/ 6958433 w 6958433"/>
              <a:gd name="connsiteY18" fmla="*/ 6858000 h 6858000"/>
              <a:gd name="connsiteX19" fmla="*/ 0 w 6958433"/>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58433" h="6858000">
                <a:moveTo>
                  <a:pt x="2315487" y="4427621"/>
                </a:moveTo>
                <a:lnTo>
                  <a:pt x="2315487" y="6090458"/>
                </a:lnTo>
                <a:lnTo>
                  <a:pt x="3266177" y="6090458"/>
                </a:lnTo>
                <a:lnTo>
                  <a:pt x="3486963" y="5765786"/>
                </a:lnTo>
                <a:lnTo>
                  <a:pt x="2757569" y="5765786"/>
                </a:lnTo>
                <a:lnTo>
                  <a:pt x="2757569" y="4427621"/>
                </a:lnTo>
                <a:close/>
                <a:moveTo>
                  <a:pt x="1714576" y="4427621"/>
                </a:moveTo>
                <a:lnTo>
                  <a:pt x="1188726" y="5228271"/>
                </a:lnTo>
                <a:lnTo>
                  <a:pt x="1774168" y="6090458"/>
                </a:lnTo>
                <a:lnTo>
                  <a:pt x="2275843" y="6090458"/>
                </a:lnTo>
                <a:lnTo>
                  <a:pt x="1668085" y="5214831"/>
                </a:lnTo>
                <a:lnTo>
                  <a:pt x="2185820" y="4427621"/>
                </a:lnTo>
                <a:close/>
                <a:moveTo>
                  <a:pt x="701675" y="4427621"/>
                </a:moveTo>
                <a:lnTo>
                  <a:pt x="701675" y="6090374"/>
                </a:lnTo>
                <a:lnTo>
                  <a:pt x="1143757" y="6090374"/>
                </a:lnTo>
                <a:lnTo>
                  <a:pt x="1143757" y="4427621"/>
                </a:lnTo>
                <a:close/>
                <a:moveTo>
                  <a:pt x="0" y="0"/>
                </a:moveTo>
                <a:lnTo>
                  <a:pt x="6958433" y="0"/>
                </a:lnTo>
                <a:lnTo>
                  <a:pt x="6958433" y="6858000"/>
                </a:lnTo>
                <a:lnTo>
                  <a:pt x="0" y="6858000"/>
                </a:lnTo>
                <a:close/>
              </a:path>
            </a:pathLst>
          </a:custGeom>
          <a:solidFill>
            <a:schemeClr val="bg2"/>
          </a:solidFill>
        </p:spPr>
        <p:txBody>
          <a:bodyPr wrap="square">
            <a:noAutofit/>
          </a:bodyPr>
          <a:lstStyle/>
          <a:p>
            <a:endParaRPr lang="da-DK" dirty="0"/>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16" name="Rektangel 15">
            <a:extLst>
              <a:ext uri="{FF2B5EF4-FFF2-40B4-BE49-F238E27FC236}">
                <a16:creationId xmlns:a16="http://schemas.microsoft.com/office/drawing/2014/main" id="{F846A292-B5B7-B328-602A-F4D5302D85A6}"/>
              </a:ext>
              <a:ext uri="{C183D7F6-B498-43B3-948B-1728B52AA6E4}">
                <adec:decorative xmlns:adec="http://schemas.microsoft.com/office/drawing/2017/decorative" val="1"/>
              </a:ext>
            </a:extLst>
          </p:cNvPr>
          <p:cNvSpPr/>
          <p:nvPr userDrawn="1"/>
        </p:nvSpPr>
        <p:spPr>
          <a:xfrm>
            <a:off x="7884698" y="0"/>
            <a:ext cx="430730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8487545" y="2336638"/>
            <a:ext cx="3002779" cy="1002639"/>
          </a:xfrm>
        </p:spPr>
        <p:txBody>
          <a:bodyPr anchor="b"/>
          <a:lstStyle>
            <a:lvl1pPr>
              <a:defRPr>
                <a:solidFill>
                  <a:schemeClr val="tx2"/>
                </a:solidFill>
              </a:defRPr>
            </a:lvl1pPr>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8484782" y="3501189"/>
            <a:ext cx="3002780" cy="1408113"/>
          </a:xfrm>
        </p:spPr>
        <p:txBody>
          <a:bodyPr/>
          <a:lstStyle>
            <a:lvl1pPr marL="0" indent="0">
              <a:buNone/>
              <a:defRPr>
                <a:solidFill>
                  <a:schemeClr val="tx2"/>
                </a:solidFill>
              </a:defRPr>
            </a:lvl1pPr>
          </a:lstStyle>
          <a:p>
            <a:pPr lvl="0"/>
            <a:r>
              <a:rPr lang="da-DK" dirty="0"/>
              <a:t>Klik for at redigere teksttypografierne i masteren</a:t>
            </a:r>
          </a:p>
        </p:txBody>
      </p:sp>
    </p:spTree>
    <p:extLst>
      <p:ext uri="{BB962C8B-B14F-4D97-AF65-F5344CB8AC3E}">
        <p14:creationId xmlns:p14="http://schemas.microsoft.com/office/powerpoint/2010/main" val="192462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 Tak for i dag uden billede">
    <p:spTree>
      <p:nvGrpSpPr>
        <p:cNvPr id="1" name=""/>
        <p:cNvGrpSpPr/>
        <p:nvPr/>
      </p:nvGrpSpPr>
      <p:grpSpPr>
        <a:xfrm>
          <a:off x="0" y="0"/>
          <a:ext cx="0" cy="0"/>
          <a:chOff x="0" y="0"/>
          <a:chExt cx="0" cy="0"/>
        </a:xfrm>
      </p:grpSpPr>
      <p:grpSp>
        <p:nvGrpSpPr>
          <p:cNvPr id="19" name="Gruppe 18">
            <a:extLst>
              <a:ext uri="{FF2B5EF4-FFF2-40B4-BE49-F238E27FC236}">
                <a16:creationId xmlns:a16="http://schemas.microsoft.com/office/drawing/2014/main" id="{95B090B0-DB7C-D44B-BC30-B3AABEA1559E}"/>
              </a:ext>
              <a:ext uri="{C183D7F6-B498-43B3-948B-1728B52AA6E4}">
                <adec:decorative xmlns:adec="http://schemas.microsoft.com/office/drawing/2017/decorative" val="1"/>
              </a:ext>
            </a:extLst>
          </p:cNvPr>
          <p:cNvGrpSpPr/>
          <p:nvPr userDrawn="1"/>
        </p:nvGrpSpPr>
        <p:grpSpPr>
          <a:xfrm>
            <a:off x="-1838314" y="-38102"/>
            <a:ext cx="1721355" cy="2467796"/>
            <a:chOff x="-1838313" y="-38102"/>
            <a:chExt cx="1721354" cy="2467796"/>
          </a:xfrm>
        </p:grpSpPr>
        <p:grpSp>
          <p:nvGrpSpPr>
            <p:cNvPr id="21" name="Gruppe 20">
              <a:extLst>
                <a:ext uri="{FF2B5EF4-FFF2-40B4-BE49-F238E27FC236}">
                  <a16:creationId xmlns:a16="http://schemas.microsoft.com/office/drawing/2014/main" id="{3DA298C4-D8EE-F750-4B89-D85E6CD6195C}"/>
                </a:ext>
              </a:extLst>
            </p:cNvPr>
            <p:cNvGrpSpPr/>
            <p:nvPr userDrawn="1"/>
          </p:nvGrpSpPr>
          <p:grpSpPr>
            <a:xfrm>
              <a:off x="-1838312" y="-38102"/>
              <a:ext cx="1721353" cy="2467796"/>
              <a:chOff x="-1838312" y="-9527"/>
              <a:chExt cx="1721353" cy="2467796"/>
            </a:xfrm>
          </p:grpSpPr>
          <p:grpSp>
            <p:nvGrpSpPr>
              <p:cNvPr id="24" name="Gruppe 23">
                <a:extLst>
                  <a:ext uri="{FF2B5EF4-FFF2-40B4-BE49-F238E27FC236}">
                    <a16:creationId xmlns:a16="http://schemas.microsoft.com/office/drawing/2014/main" id="{A3208E47-C900-13F6-A67C-7145A4DF18F0}"/>
                  </a:ext>
                </a:extLst>
              </p:cNvPr>
              <p:cNvGrpSpPr/>
              <p:nvPr userDrawn="1"/>
            </p:nvGrpSpPr>
            <p:grpSpPr>
              <a:xfrm>
                <a:off x="-1838312" y="566838"/>
                <a:ext cx="1686995" cy="1891431"/>
                <a:chOff x="-2407803" y="1483724"/>
                <a:chExt cx="1686995" cy="1891431"/>
              </a:xfrm>
            </p:grpSpPr>
            <p:sp>
              <p:nvSpPr>
                <p:cNvPr id="26" name="Rektangel 25">
                  <a:extLst>
                    <a:ext uri="{FF2B5EF4-FFF2-40B4-BE49-F238E27FC236}">
                      <a16:creationId xmlns:a16="http://schemas.microsoft.com/office/drawing/2014/main" id="{F2B85F64-34F8-CAD9-A21F-D49184DC3902}"/>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nvGrpSpPr>
                <p:cNvPr id="27" name="Gruppe 26">
                  <a:extLst>
                    <a:ext uri="{FF2B5EF4-FFF2-40B4-BE49-F238E27FC236}">
                      <a16:creationId xmlns:a16="http://schemas.microsoft.com/office/drawing/2014/main" id="{02E6D9FA-BBFA-E5DD-0579-760DF46D1CFE}"/>
                    </a:ext>
                  </a:extLst>
                </p:cNvPr>
                <p:cNvGrpSpPr/>
                <p:nvPr userDrawn="1"/>
              </p:nvGrpSpPr>
              <p:grpSpPr>
                <a:xfrm>
                  <a:off x="-2329929" y="1577145"/>
                  <a:ext cx="1531247" cy="737710"/>
                  <a:chOff x="-2855495" y="1483725"/>
                  <a:chExt cx="1531247" cy="737710"/>
                </a:xfrm>
              </p:grpSpPr>
              <p:sp>
                <p:nvSpPr>
                  <p:cNvPr id="32" name="Rektangel 31">
                    <a:extLst>
                      <a:ext uri="{FF2B5EF4-FFF2-40B4-BE49-F238E27FC236}">
                        <a16:creationId xmlns:a16="http://schemas.microsoft.com/office/drawing/2014/main" id="{94FF8006-EFDE-7BB3-E169-0BB5CA2D5E9F}"/>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3" name="Rektangel 32">
                    <a:extLst>
                      <a:ext uri="{FF2B5EF4-FFF2-40B4-BE49-F238E27FC236}">
                        <a16:creationId xmlns:a16="http://schemas.microsoft.com/office/drawing/2014/main" id="{BBDF8493-19FD-10E9-4EF1-25C36DD7CCD7}"/>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4" name="Rektangel 33">
                    <a:extLst>
                      <a:ext uri="{FF2B5EF4-FFF2-40B4-BE49-F238E27FC236}">
                        <a16:creationId xmlns:a16="http://schemas.microsoft.com/office/drawing/2014/main" id="{DB2C6D4D-E191-E5F4-7BE3-6695C9149D0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nvGrpSpPr>
                <p:cNvPr id="28" name="Gruppe 27">
                  <a:extLst>
                    <a:ext uri="{FF2B5EF4-FFF2-40B4-BE49-F238E27FC236}">
                      <a16:creationId xmlns:a16="http://schemas.microsoft.com/office/drawing/2014/main" id="{5BB2F026-F57C-6069-0447-A1F9C6C91562}"/>
                    </a:ext>
                  </a:extLst>
                </p:cNvPr>
                <p:cNvGrpSpPr/>
                <p:nvPr userDrawn="1"/>
              </p:nvGrpSpPr>
              <p:grpSpPr>
                <a:xfrm>
                  <a:off x="-2329929" y="2483522"/>
                  <a:ext cx="1531247" cy="737710"/>
                  <a:chOff x="-2879557" y="2390102"/>
                  <a:chExt cx="1531247" cy="737710"/>
                </a:xfrm>
              </p:grpSpPr>
              <p:sp>
                <p:nvSpPr>
                  <p:cNvPr id="29" name="Rektangel 28">
                    <a:extLst>
                      <a:ext uri="{FF2B5EF4-FFF2-40B4-BE49-F238E27FC236}">
                        <a16:creationId xmlns:a16="http://schemas.microsoft.com/office/drawing/2014/main" id="{A4CFB29A-42B9-FCC3-C7A3-B1893FF97C44}"/>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0" name="Rektangel 29">
                    <a:extLst>
                      <a:ext uri="{FF2B5EF4-FFF2-40B4-BE49-F238E27FC236}">
                        <a16:creationId xmlns:a16="http://schemas.microsoft.com/office/drawing/2014/main" id="{F1640312-7654-6121-D452-16C28FBB3569}"/>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1" name="Rektangel 30">
                    <a:extLst>
                      <a:ext uri="{FF2B5EF4-FFF2-40B4-BE49-F238E27FC236}">
                        <a16:creationId xmlns:a16="http://schemas.microsoft.com/office/drawing/2014/main" id="{8C8F3FB5-3B94-D7C2-E56D-41BA0FC96ACA}"/>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sp>
            <p:nvSpPr>
              <p:cNvPr id="25" name="Tekstfelt 24">
                <a:extLst>
                  <a:ext uri="{FF2B5EF4-FFF2-40B4-BE49-F238E27FC236}">
                    <a16:creationId xmlns:a16="http://schemas.microsoft.com/office/drawing/2014/main" id="{93CE1C4F-43EA-7AE8-3F1B-51B4D15D6A2A}"/>
                  </a:ext>
                </a:extLst>
              </p:cNvPr>
              <p:cNvSpPr txBox="1"/>
              <p:nvPr userDrawn="1"/>
            </p:nvSpPr>
            <p:spPr>
              <a:xfrm>
                <a:off x="-1803953" y="-9527"/>
                <a:ext cx="1686994"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2" name="Rektangel 21">
              <a:extLst>
                <a:ext uri="{FF2B5EF4-FFF2-40B4-BE49-F238E27FC236}">
                  <a16:creationId xmlns:a16="http://schemas.microsoft.com/office/drawing/2014/main" id="{551F02E4-507C-111C-29BC-5A8245F5F108}"/>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3" name="Rektangel 22">
              <a:extLst>
                <a:ext uri="{FF2B5EF4-FFF2-40B4-BE49-F238E27FC236}">
                  <a16:creationId xmlns:a16="http://schemas.microsoft.com/office/drawing/2014/main" id="{C7E6C87A-2ADB-C3DC-CC31-106695F31CD6}"/>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pic>
        <p:nvPicPr>
          <p:cNvPr id="3" name="Billede 2">
            <a:extLst>
              <a:ext uri="{FF2B5EF4-FFF2-40B4-BE49-F238E27FC236}">
                <a16:creationId xmlns:a16="http://schemas.microsoft.com/office/drawing/2014/main" id="{C5B12B69-CAA0-B972-E1FC-A43A0027FB8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02387" y="2700927"/>
            <a:ext cx="2560000" cy="1440000"/>
          </a:xfrm>
          <a:prstGeom prst="rect">
            <a:avLst/>
          </a:prstGeom>
        </p:spPr>
      </p:pic>
      <p:sp>
        <p:nvSpPr>
          <p:cNvPr id="7" name="Rektangel 6">
            <a:extLst>
              <a:ext uri="{FF2B5EF4-FFF2-40B4-BE49-F238E27FC236}">
                <a16:creationId xmlns:a16="http://schemas.microsoft.com/office/drawing/2014/main" id="{CAA51215-2205-AA6A-4205-C253DE5421A4}"/>
              </a:ext>
              <a:ext uri="{C183D7F6-B498-43B3-948B-1728B52AA6E4}">
                <adec:decorative xmlns:adec="http://schemas.microsoft.com/office/drawing/2017/decorative" val="1"/>
              </a:ext>
            </a:extLst>
          </p:cNvPr>
          <p:cNvSpPr/>
          <p:nvPr userDrawn="1"/>
        </p:nvSpPr>
        <p:spPr>
          <a:xfrm>
            <a:off x="-1" y="0"/>
            <a:ext cx="698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8" name="Titel 1">
            <a:extLst>
              <a:ext uri="{FF2B5EF4-FFF2-40B4-BE49-F238E27FC236}">
                <a16:creationId xmlns:a16="http://schemas.microsoft.com/office/drawing/2014/main" id="{390F98F4-A2E3-E0EC-8326-522BC36FDBC0}"/>
              </a:ext>
            </a:extLst>
          </p:cNvPr>
          <p:cNvSpPr>
            <a:spLocks noGrp="1"/>
          </p:cNvSpPr>
          <p:nvPr>
            <p:ph type="title"/>
          </p:nvPr>
        </p:nvSpPr>
        <p:spPr>
          <a:xfrm>
            <a:off x="1386000" y="2336402"/>
            <a:ext cx="3492000" cy="1002639"/>
          </a:xfrm>
        </p:spPr>
        <p:txBody>
          <a:bodyPr anchor="b"/>
          <a:lstStyle/>
          <a:p>
            <a:r>
              <a:rPr lang="da-DK" dirty="0"/>
              <a:t>Klik for at redigere titeltypografien i masteren</a:t>
            </a:r>
            <a:endParaRPr lang="es-ES" dirty="0"/>
          </a:p>
        </p:txBody>
      </p:sp>
      <p:sp>
        <p:nvSpPr>
          <p:cNvPr id="9" name="Pladsholder til tekst 14">
            <a:extLst>
              <a:ext uri="{FF2B5EF4-FFF2-40B4-BE49-F238E27FC236}">
                <a16:creationId xmlns:a16="http://schemas.microsoft.com/office/drawing/2014/main" id="{A61175A7-E979-2B5D-99CA-46302CEBE8DF}"/>
              </a:ext>
            </a:extLst>
          </p:cNvPr>
          <p:cNvSpPr>
            <a:spLocks noGrp="1"/>
          </p:cNvSpPr>
          <p:nvPr>
            <p:ph type="body" sz="quarter" idx="13"/>
          </p:nvPr>
        </p:nvSpPr>
        <p:spPr>
          <a:xfrm>
            <a:off x="1386000" y="3501190"/>
            <a:ext cx="3492000" cy="1408113"/>
          </a:xfrm>
        </p:spPr>
        <p:txBody>
          <a:bodyPr/>
          <a:lstStyle>
            <a:lvl1pPr marL="0" indent="0">
              <a:buNone/>
              <a:defRPr/>
            </a:lvl1pPr>
          </a:lstStyle>
          <a:p>
            <a:pPr lvl="0"/>
            <a:r>
              <a:rPr lang="da-DK" dirty="0"/>
              <a:t>Klik for at redigere teksttypografierne i masteren</a:t>
            </a:r>
          </a:p>
        </p:txBody>
      </p:sp>
      <p:sp>
        <p:nvSpPr>
          <p:cNvPr id="6" name="Rektangel 5">
            <a:extLst>
              <a:ext uri="{FF2B5EF4-FFF2-40B4-BE49-F238E27FC236}">
                <a16:creationId xmlns:a16="http://schemas.microsoft.com/office/drawing/2014/main" id="{ED20EFF5-D96B-EB7A-BA7D-FFE50BB58C88}"/>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pic>
        <p:nvPicPr>
          <p:cNvPr id="5" name="Grafik 4">
            <a:extLst>
              <a:ext uri="{FF2B5EF4-FFF2-40B4-BE49-F238E27FC236}">
                <a16:creationId xmlns:a16="http://schemas.microsoft.com/office/drawing/2014/main" id="{20E9D8BC-F921-252A-4E98-F12C03F0328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37296" y="559214"/>
            <a:ext cx="2762968" cy="1649407"/>
          </a:xfrm>
          <a:prstGeom prst="rect">
            <a:avLst/>
          </a:prstGeom>
        </p:spPr>
      </p:pic>
    </p:spTree>
    <p:extLst>
      <p:ext uri="{BB962C8B-B14F-4D97-AF65-F5344CB8AC3E}">
        <p14:creationId xmlns:p14="http://schemas.microsoft.com/office/powerpoint/2010/main" val="299533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tekstbokse til ikoner og et bille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DB9B64FC-630F-8F98-1C03-A0C3C62658B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3" y="2709000"/>
            <a:ext cx="2560000" cy="1440000"/>
          </a:xfrm>
          <a:prstGeom prst="rect">
            <a:avLst/>
          </a:prstGeom>
        </p:spPr>
      </p:pic>
      <p:grpSp>
        <p:nvGrpSpPr>
          <p:cNvPr id="5" name="Gruppe 4">
            <a:extLst>
              <a:ext uri="{FF2B5EF4-FFF2-40B4-BE49-F238E27FC236}">
                <a16:creationId xmlns:a16="http://schemas.microsoft.com/office/drawing/2014/main" id="{36FFAEB5-C425-5956-85A0-6F3DF142531E}"/>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5" name="Tekstfelt 14">
              <a:extLst>
                <a:ext uri="{FF2B5EF4-FFF2-40B4-BE49-F238E27FC236}">
                  <a16:creationId xmlns:a16="http://schemas.microsoft.com/office/drawing/2014/main" id="{CB3608D1-4B3C-C15F-40EA-8A10B00F4967}"/>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6" name="Tekstfelt 15">
              <a:extLst>
                <a:ext uri="{FF2B5EF4-FFF2-40B4-BE49-F238E27FC236}">
                  <a16:creationId xmlns:a16="http://schemas.microsoft.com/office/drawing/2014/main" id="{3A4DAF2F-8C48-CE30-A1CE-4FB1DCE594DC}"/>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586A600E-1294-4177-49BE-2F3F58CC6973}"/>
              </a:ext>
            </a:extLst>
          </p:cNvPr>
          <p:cNvSpPr>
            <a:spLocks noGrp="1"/>
          </p:cNvSpPr>
          <p:nvPr>
            <p:ph type="title"/>
          </p:nvPr>
        </p:nvSpPr>
        <p:spPr>
          <a:xfrm>
            <a:off x="701675" y="908050"/>
            <a:ext cx="4687887" cy="1002638"/>
          </a:xfrm>
        </p:spPr>
        <p:txBody>
          <a:bodyPr anchor="t"/>
          <a:lstStyle>
            <a:lvl1pPr>
              <a:defRPr>
                <a:solidFill>
                  <a:schemeClr val="bg1"/>
                </a:solidFill>
              </a:defRPr>
            </a:lvl1pPr>
          </a:lstStyle>
          <a:p>
            <a:r>
              <a:rPr lang="da-DK" dirty="0"/>
              <a:t>Klik for at redigere titeltypografien i masteren</a:t>
            </a:r>
          </a:p>
        </p:txBody>
      </p:sp>
      <p:sp>
        <p:nvSpPr>
          <p:cNvPr id="12" name="Pladsholder til tekst 12">
            <a:extLst>
              <a:ext uri="{FF2B5EF4-FFF2-40B4-BE49-F238E27FC236}">
                <a16:creationId xmlns:a16="http://schemas.microsoft.com/office/drawing/2014/main" id="{23051AE5-CCD9-B7BC-B37C-44C7A68111F6}"/>
              </a:ext>
            </a:extLst>
          </p:cNvPr>
          <p:cNvSpPr>
            <a:spLocks noGrp="1"/>
          </p:cNvSpPr>
          <p:nvPr>
            <p:ph type="body" sz="quarter" idx="15"/>
          </p:nvPr>
        </p:nvSpPr>
        <p:spPr>
          <a:xfrm>
            <a:off x="1600201" y="2465494"/>
            <a:ext cx="3789362"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C959361F-1DB0-265F-9AFF-8BE4CB9A9C2C}"/>
              </a:ext>
            </a:extLst>
          </p:cNvPr>
          <p:cNvSpPr>
            <a:spLocks noGrp="1"/>
          </p:cNvSpPr>
          <p:nvPr>
            <p:ph type="body" sz="quarter" idx="16"/>
          </p:nvPr>
        </p:nvSpPr>
        <p:spPr>
          <a:xfrm>
            <a:off x="1600201" y="3533178"/>
            <a:ext cx="3789362"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A70ACFD8-AE17-BDA0-732A-E912EF7FE30E}"/>
              </a:ext>
            </a:extLst>
          </p:cNvPr>
          <p:cNvSpPr>
            <a:spLocks noGrp="1"/>
          </p:cNvSpPr>
          <p:nvPr>
            <p:ph type="body" sz="quarter" idx="17"/>
          </p:nvPr>
        </p:nvSpPr>
        <p:spPr>
          <a:xfrm>
            <a:off x="1600201" y="4600862"/>
            <a:ext cx="3789362"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4" name="Pladsholder til slidenummer 3">
            <a:extLst>
              <a:ext uri="{FF2B5EF4-FFF2-40B4-BE49-F238E27FC236}">
                <a16:creationId xmlns:a16="http://schemas.microsoft.com/office/drawing/2014/main" id="{3F7249DB-F879-AADB-5735-CFEF5AB2EEA7}"/>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17AF05B9-F072-E431-69C9-8C7BB549B457}"/>
              </a:ext>
              <a:ext uri="{C183D7F6-B498-43B3-948B-1728B52AA6E4}">
                <adec:decorative xmlns:adec="http://schemas.microsoft.com/office/drawing/2017/decorative" val="1"/>
              </a:ext>
            </a:extLst>
          </p:cNvPr>
          <p:cNvSpPr>
            <a:spLocks/>
          </p:cNvSpPr>
          <p:nvPr userDrawn="1"/>
        </p:nvSpPr>
        <p:spPr>
          <a:xfrm>
            <a:off x="60960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a:extLst>
              <a:ext uri="{FF2B5EF4-FFF2-40B4-BE49-F238E27FC236}">
                <a16:creationId xmlns:a16="http://schemas.microsoft.com/office/drawing/2014/main" id="{B3BD5E7A-A023-6348-8D92-E7238AC6599E}"/>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9" name="Pladsholder til tekst 8">
            <a:extLst>
              <a:ext uri="{FF2B5EF4-FFF2-40B4-BE49-F238E27FC236}">
                <a16:creationId xmlns:a16="http://schemas.microsoft.com/office/drawing/2014/main" id="{4AA6F53B-B6FE-88DF-12F8-DA9E536A4AAF}"/>
              </a:ext>
            </a:extLst>
          </p:cNvPr>
          <p:cNvSpPr>
            <a:spLocks noGrp="1"/>
          </p:cNvSpPr>
          <p:nvPr>
            <p:ph type="body" sz="quarter" idx="13"/>
          </p:nvPr>
        </p:nvSpPr>
        <p:spPr>
          <a:xfrm>
            <a:off x="6761163" y="1257300"/>
            <a:ext cx="4729162" cy="1661361"/>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7" name="Pladsholder til billede 10">
            <a:extLst>
              <a:ext uri="{FF2B5EF4-FFF2-40B4-BE49-F238E27FC236}">
                <a16:creationId xmlns:a16="http://schemas.microsoft.com/office/drawing/2014/main" id="{4D751C8A-DBD7-C9C5-0E67-66A2A695CB25}"/>
              </a:ext>
            </a:extLst>
          </p:cNvPr>
          <p:cNvSpPr>
            <a:spLocks noGrp="1"/>
          </p:cNvSpPr>
          <p:nvPr>
            <p:ph type="pic" sz="quarter" idx="12"/>
          </p:nvPr>
        </p:nvSpPr>
        <p:spPr>
          <a:xfrm>
            <a:off x="6096000" y="3429001"/>
            <a:ext cx="6096000" cy="3429000"/>
          </a:xfrm>
          <a:solidFill>
            <a:schemeClr val="bg2"/>
          </a:solidFill>
        </p:spPr>
        <p:txBody>
          <a:bodyPr/>
          <a:lstStyle/>
          <a:p>
            <a:endParaRPr lang="da-DK"/>
          </a:p>
        </p:txBody>
      </p:sp>
      <p:sp>
        <p:nvSpPr>
          <p:cNvPr id="3" name="Pladsholder til sidefod 2">
            <a:extLst>
              <a:ext uri="{FF2B5EF4-FFF2-40B4-BE49-F238E27FC236}">
                <a16:creationId xmlns:a16="http://schemas.microsoft.com/office/drawing/2014/main" id="{4EC61DF4-5CAA-43A3-A4BD-058AFD93FAB8}"/>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85451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4 Tak for i dag uden billede">
    <p:spTree>
      <p:nvGrpSpPr>
        <p:cNvPr id="1" name=""/>
        <p:cNvGrpSpPr/>
        <p:nvPr/>
      </p:nvGrpSpPr>
      <p:grpSpPr>
        <a:xfrm>
          <a:off x="0" y="0"/>
          <a:ext cx="0" cy="0"/>
          <a:chOff x="0" y="0"/>
          <a:chExt cx="0" cy="0"/>
        </a:xfrm>
      </p:grpSpPr>
      <p:grpSp>
        <p:nvGrpSpPr>
          <p:cNvPr id="19" name="Gruppe 18">
            <a:extLst>
              <a:ext uri="{FF2B5EF4-FFF2-40B4-BE49-F238E27FC236}">
                <a16:creationId xmlns:a16="http://schemas.microsoft.com/office/drawing/2014/main" id="{65DB42E6-7E87-FC79-C1D2-4E6521C976BA}"/>
              </a:ext>
              <a:ext uri="{C183D7F6-B498-43B3-948B-1728B52AA6E4}">
                <adec:decorative xmlns:adec="http://schemas.microsoft.com/office/drawing/2017/decorative" val="1"/>
              </a:ext>
            </a:extLst>
          </p:cNvPr>
          <p:cNvGrpSpPr/>
          <p:nvPr userDrawn="1"/>
        </p:nvGrpSpPr>
        <p:grpSpPr>
          <a:xfrm>
            <a:off x="-1838314" y="-38102"/>
            <a:ext cx="1721355" cy="2467796"/>
            <a:chOff x="-1838313" y="-38102"/>
            <a:chExt cx="1721354" cy="2467796"/>
          </a:xfrm>
        </p:grpSpPr>
        <p:grpSp>
          <p:nvGrpSpPr>
            <p:cNvPr id="21" name="Gruppe 20">
              <a:extLst>
                <a:ext uri="{FF2B5EF4-FFF2-40B4-BE49-F238E27FC236}">
                  <a16:creationId xmlns:a16="http://schemas.microsoft.com/office/drawing/2014/main" id="{25F04171-F0D8-6E3C-5943-B4E39A672DF1}"/>
                </a:ext>
              </a:extLst>
            </p:cNvPr>
            <p:cNvGrpSpPr/>
            <p:nvPr userDrawn="1"/>
          </p:nvGrpSpPr>
          <p:grpSpPr>
            <a:xfrm>
              <a:off x="-1838312" y="-38102"/>
              <a:ext cx="1721353" cy="2467796"/>
              <a:chOff x="-1838312" y="-9527"/>
              <a:chExt cx="1721353" cy="2467796"/>
            </a:xfrm>
          </p:grpSpPr>
          <p:grpSp>
            <p:nvGrpSpPr>
              <p:cNvPr id="24" name="Gruppe 23">
                <a:extLst>
                  <a:ext uri="{FF2B5EF4-FFF2-40B4-BE49-F238E27FC236}">
                    <a16:creationId xmlns:a16="http://schemas.microsoft.com/office/drawing/2014/main" id="{91DD7187-3508-870B-A03F-4087FBBF0858}"/>
                  </a:ext>
                </a:extLst>
              </p:cNvPr>
              <p:cNvGrpSpPr/>
              <p:nvPr userDrawn="1"/>
            </p:nvGrpSpPr>
            <p:grpSpPr>
              <a:xfrm>
                <a:off x="-1838312" y="566838"/>
                <a:ext cx="1686995" cy="1891431"/>
                <a:chOff x="-2407803" y="1483724"/>
                <a:chExt cx="1686995" cy="1891431"/>
              </a:xfrm>
            </p:grpSpPr>
            <p:sp>
              <p:nvSpPr>
                <p:cNvPr id="26" name="Rektangel 25">
                  <a:extLst>
                    <a:ext uri="{FF2B5EF4-FFF2-40B4-BE49-F238E27FC236}">
                      <a16:creationId xmlns:a16="http://schemas.microsoft.com/office/drawing/2014/main" id="{0DCE9927-96D0-2E3F-3A83-58B17817AA7D}"/>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nvGrpSpPr>
                <p:cNvPr id="27" name="Gruppe 26">
                  <a:extLst>
                    <a:ext uri="{FF2B5EF4-FFF2-40B4-BE49-F238E27FC236}">
                      <a16:creationId xmlns:a16="http://schemas.microsoft.com/office/drawing/2014/main" id="{2A93FA6D-3205-0FFB-8030-9F4CE0F26AF3}"/>
                    </a:ext>
                  </a:extLst>
                </p:cNvPr>
                <p:cNvGrpSpPr/>
                <p:nvPr userDrawn="1"/>
              </p:nvGrpSpPr>
              <p:grpSpPr>
                <a:xfrm>
                  <a:off x="-2329929" y="1577145"/>
                  <a:ext cx="1531247" cy="737710"/>
                  <a:chOff x="-2855495" y="1483725"/>
                  <a:chExt cx="1531247" cy="737710"/>
                </a:xfrm>
              </p:grpSpPr>
              <p:sp>
                <p:nvSpPr>
                  <p:cNvPr id="32" name="Rektangel 31">
                    <a:extLst>
                      <a:ext uri="{FF2B5EF4-FFF2-40B4-BE49-F238E27FC236}">
                        <a16:creationId xmlns:a16="http://schemas.microsoft.com/office/drawing/2014/main" id="{3E1DF1FD-3CEF-D138-D5A8-39E81D2B7AF3}"/>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3" name="Rektangel 32">
                    <a:extLst>
                      <a:ext uri="{FF2B5EF4-FFF2-40B4-BE49-F238E27FC236}">
                        <a16:creationId xmlns:a16="http://schemas.microsoft.com/office/drawing/2014/main" id="{454CE301-123A-4942-2A16-9F379C51C252}"/>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4" name="Rektangel 33">
                    <a:extLst>
                      <a:ext uri="{FF2B5EF4-FFF2-40B4-BE49-F238E27FC236}">
                        <a16:creationId xmlns:a16="http://schemas.microsoft.com/office/drawing/2014/main" id="{9E6F958D-3A8C-6986-7996-E4D332BE6431}"/>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nvGrpSpPr>
                <p:cNvPr id="28" name="Gruppe 27">
                  <a:extLst>
                    <a:ext uri="{FF2B5EF4-FFF2-40B4-BE49-F238E27FC236}">
                      <a16:creationId xmlns:a16="http://schemas.microsoft.com/office/drawing/2014/main" id="{8343F898-A622-5AB9-5E01-64EFC3F537EA}"/>
                    </a:ext>
                  </a:extLst>
                </p:cNvPr>
                <p:cNvGrpSpPr/>
                <p:nvPr userDrawn="1"/>
              </p:nvGrpSpPr>
              <p:grpSpPr>
                <a:xfrm>
                  <a:off x="-2329929" y="2483522"/>
                  <a:ext cx="1531247" cy="737710"/>
                  <a:chOff x="-2879557" y="2390102"/>
                  <a:chExt cx="1531247" cy="737710"/>
                </a:xfrm>
              </p:grpSpPr>
              <p:sp>
                <p:nvSpPr>
                  <p:cNvPr id="29" name="Rektangel 28">
                    <a:extLst>
                      <a:ext uri="{FF2B5EF4-FFF2-40B4-BE49-F238E27FC236}">
                        <a16:creationId xmlns:a16="http://schemas.microsoft.com/office/drawing/2014/main" id="{070BA31E-E5ED-A1B3-97F2-B5E7D4A9DC02}"/>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0" name="Rektangel 29">
                    <a:extLst>
                      <a:ext uri="{FF2B5EF4-FFF2-40B4-BE49-F238E27FC236}">
                        <a16:creationId xmlns:a16="http://schemas.microsoft.com/office/drawing/2014/main" id="{976903A8-9D6C-D189-FD2D-7B071AEC64D2}"/>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1" name="Rektangel 30">
                    <a:extLst>
                      <a:ext uri="{FF2B5EF4-FFF2-40B4-BE49-F238E27FC236}">
                        <a16:creationId xmlns:a16="http://schemas.microsoft.com/office/drawing/2014/main" id="{E4B1CD87-1477-7945-77FF-8E40035A6D65}"/>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sp>
            <p:nvSpPr>
              <p:cNvPr id="25" name="Tekstfelt 24">
                <a:extLst>
                  <a:ext uri="{FF2B5EF4-FFF2-40B4-BE49-F238E27FC236}">
                    <a16:creationId xmlns:a16="http://schemas.microsoft.com/office/drawing/2014/main" id="{977F14C9-68C5-8F4E-45E9-4ACD02835FFA}"/>
                  </a:ext>
                </a:extLst>
              </p:cNvPr>
              <p:cNvSpPr txBox="1"/>
              <p:nvPr userDrawn="1"/>
            </p:nvSpPr>
            <p:spPr>
              <a:xfrm>
                <a:off x="-1803953" y="-9527"/>
                <a:ext cx="1686994"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2" name="Rektangel 21">
              <a:extLst>
                <a:ext uri="{FF2B5EF4-FFF2-40B4-BE49-F238E27FC236}">
                  <a16:creationId xmlns:a16="http://schemas.microsoft.com/office/drawing/2014/main" id="{1BF454A6-9812-89B9-427F-A365CF4D3400}"/>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3" name="Rektangel 22">
              <a:extLst>
                <a:ext uri="{FF2B5EF4-FFF2-40B4-BE49-F238E27FC236}">
                  <a16:creationId xmlns:a16="http://schemas.microsoft.com/office/drawing/2014/main" id="{6DE6AE39-26DC-7E46-7F65-071DE992D3E0}"/>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pic>
        <p:nvPicPr>
          <p:cNvPr id="3" name="Billede 2">
            <a:extLst>
              <a:ext uri="{FF2B5EF4-FFF2-40B4-BE49-F238E27FC236}">
                <a16:creationId xmlns:a16="http://schemas.microsoft.com/office/drawing/2014/main" id="{4721BE8E-94A1-3B33-A334-84E69AC1751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9" y="2718309"/>
            <a:ext cx="2560000" cy="1440000"/>
          </a:xfrm>
          <a:prstGeom prst="rect">
            <a:avLst/>
          </a:prstGeom>
        </p:spPr>
      </p:pic>
      <p:sp>
        <p:nvSpPr>
          <p:cNvPr id="7" name="Rektangel 6">
            <a:extLst>
              <a:ext uri="{FF2B5EF4-FFF2-40B4-BE49-F238E27FC236}">
                <a16:creationId xmlns:a16="http://schemas.microsoft.com/office/drawing/2014/main" id="{CAA51215-2205-AA6A-4205-C253DE5421A4}"/>
              </a:ext>
              <a:ext uri="{C183D7F6-B498-43B3-948B-1728B52AA6E4}">
                <adec:decorative xmlns:adec="http://schemas.microsoft.com/office/drawing/2017/decorative" val="1"/>
              </a:ext>
            </a:extLst>
          </p:cNvPr>
          <p:cNvSpPr/>
          <p:nvPr userDrawn="1"/>
        </p:nvSpPr>
        <p:spPr>
          <a:xfrm>
            <a:off x="-1" y="0"/>
            <a:ext cx="698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8" name="Titel 1">
            <a:extLst>
              <a:ext uri="{FF2B5EF4-FFF2-40B4-BE49-F238E27FC236}">
                <a16:creationId xmlns:a16="http://schemas.microsoft.com/office/drawing/2014/main" id="{390F98F4-A2E3-E0EC-8326-522BC36FDBC0}"/>
              </a:ext>
            </a:extLst>
          </p:cNvPr>
          <p:cNvSpPr>
            <a:spLocks noGrp="1"/>
          </p:cNvSpPr>
          <p:nvPr>
            <p:ph type="title"/>
          </p:nvPr>
        </p:nvSpPr>
        <p:spPr>
          <a:xfrm>
            <a:off x="1386669" y="2336402"/>
            <a:ext cx="3492825" cy="1002639"/>
          </a:xfrm>
        </p:spPr>
        <p:txBody>
          <a:bodyPr anchor="b"/>
          <a:lstStyle>
            <a:lvl1pPr>
              <a:defRPr>
                <a:solidFill>
                  <a:schemeClr val="bg1"/>
                </a:solidFill>
              </a:defRPr>
            </a:lvl1pPr>
          </a:lstStyle>
          <a:p>
            <a:r>
              <a:rPr lang="da-DK" dirty="0"/>
              <a:t>Klik for at redigere titeltypografien i masteren</a:t>
            </a:r>
            <a:endParaRPr lang="es-ES" dirty="0"/>
          </a:p>
        </p:txBody>
      </p:sp>
      <p:sp>
        <p:nvSpPr>
          <p:cNvPr id="9" name="Pladsholder til tekst 14">
            <a:extLst>
              <a:ext uri="{FF2B5EF4-FFF2-40B4-BE49-F238E27FC236}">
                <a16:creationId xmlns:a16="http://schemas.microsoft.com/office/drawing/2014/main" id="{A61175A7-E979-2B5D-99CA-46302CEBE8DF}"/>
              </a:ext>
            </a:extLst>
          </p:cNvPr>
          <p:cNvSpPr>
            <a:spLocks noGrp="1"/>
          </p:cNvSpPr>
          <p:nvPr>
            <p:ph type="body" sz="quarter" idx="13"/>
          </p:nvPr>
        </p:nvSpPr>
        <p:spPr>
          <a:xfrm>
            <a:off x="1382621" y="3501190"/>
            <a:ext cx="3493267" cy="1408113"/>
          </a:xfrm>
        </p:spPr>
        <p:txBody>
          <a:bodyPr/>
          <a:lstStyle>
            <a:lvl1pPr marL="0" indent="0">
              <a:buNone/>
              <a:defRPr>
                <a:solidFill>
                  <a:schemeClr val="bg1"/>
                </a:solidFill>
              </a:defRPr>
            </a:lvl1pPr>
          </a:lstStyle>
          <a:p>
            <a:pPr lvl="0"/>
            <a:r>
              <a:rPr lang="da-DK" dirty="0"/>
              <a:t>Klik for at redigere teksttypografierne i masteren</a:t>
            </a:r>
          </a:p>
        </p:txBody>
      </p:sp>
      <p:sp>
        <p:nvSpPr>
          <p:cNvPr id="6" name="Rektangel 5">
            <a:extLst>
              <a:ext uri="{FF2B5EF4-FFF2-40B4-BE49-F238E27FC236}">
                <a16:creationId xmlns:a16="http://schemas.microsoft.com/office/drawing/2014/main" id="{ED20EFF5-D96B-EB7A-BA7D-FFE50BB58C88}"/>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pic>
        <p:nvPicPr>
          <p:cNvPr id="5" name="Grafik 4">
            <a:extLst>
              <a:ext uri="{FF2B5EF4-FFF2-40B4-BE49-F238E27FC236}">
                <a16:creationId xmlns:a16="http://schemas.microsoft.com/office/drawing/2014/main" id="{20E9D8BC-F921-252A-4E98-F12C03F0328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37296" y="559214"/>
            <a:ext cx="2762968" cy="1649407"/>
          </a:xfrm>
          <a:prstGeom prst="rect">
            <a:avLst/>
          </a:prstGeom>
        </p:spPr>
      </p:pic>
    </p:spTree>
    <p:extLst>
      <p:ext uri="{BB962C8B-B14F-4D97-AF65-F5344CB8AC3E}">
        <p14:creationId xmlns:p14="http://schemas.microsoft.com/office/powerpoint/2010/main" val="211075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3 velkommen uden billed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0971A918-CB75-9CC0-2EE2-C7ACBD082BA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3200" y="2714573"/>
            <a:ext cx="2560000" cy="1440000"/>
          </a:xfrm>
          <a:prstGeom prst="rect">
            <a:avLst/>
          </a:prstGeom>
        </p:spPr>
      </p:pic>
      <p:pic>
        <p:nvPicPr>
          <p:cNvPr id="8" name="Grafik 7">
            <a:extLst>
              <a:ext uri="{FF2B5EF4-FFF2-40B4-BE49-F238E27FC236}">
                <a16:creationId xmlns:a16="http://schemas.microsoft.com/office/drawing/2014/main" id="{6D9D3A26-673C-468F-50E4-AECB15EF94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325" y="549275"/>
            <a:ext cx="2762968" cy="1649407"/>
          </a:xfrm>
          <a:prstGeom prst="rect">
            <a:avLst/>
          </a:prstGeom>
        </p:spPr>
      </p:pic>
      <p:sp>
        <p:nvSpPr>
          <p:cNvPr id="5" name="Rektangel 4">
            <a:extLst>
              <a:ext uri="{FF2B5EF4-FFF2-40B4-BE49-F238E27FC236}">
                <a16:creationId xmlns:a16="http://schemas.microsoft.com/office/drawing/2014/main" id="{D85C554A-DFC4-73D2-AF94-4E4EA7793A25}"/>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6" name="Rektangel 5">
            <a:extLst>
              <a:ext uri="{FF2B5EF4-FFF2-40B4-BE49-F238E27FC236}">
                <a16:creationId xmlns:a16="http://schemas.microsoft.com/office/drawing/2014/main" id="{15ABD17F-B22D-446D-D8A9-4BF1E3B52351}"/>
              </a:ext>
              <a:ext uri="{C183D7F6-B498-43B3-948B-1728B52AA6E4}">
                <adec:decorative xmlns:adec="http://schemas.microsoft.com/office/drawing/2017/decorative" val="1"/>
              </a:ext>
            </a:extLst>
          </p:cNvPr>
          <p:cNvSpPr/>
          <p:nvPr userDrawn="1"/>
        </p:nvSpPr>
        <p:spPr>
          <a:xfrm>
            <a:off x="5249210" y="-1"/>
            <a:ext cx="6942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2" name="Titel 1">
            <a:extLst>
              <a:ext uri="{FF2B5EF4-FFF2-40B4-BE49-F238E27FC236}">
                <a16:creationId xmlns:a16="http://schemas.microsoft.com/office/drawing/2014/main" id="{CDD7803C-032B-4952-A138-A1EB5BE3F645}"/>
              </a:ext>
            </a:extLst>
          </p:cNvPr>
          <p:cNvSpPr>
            <a:spLocks noGrp="1"/>
          </p:cNvSpPr>
          <p:nvPr>
            <p:ph type="title"/>
          </p:nvPr>
        </p:nvSpPr>
        <p:spPr>
          <a:xfrm>
            <a:off x="6789194" y="2336401"/>
            <a:ext cx="4704585" cy="1002639"/>
          </a:xfrm>
        </p:spPr>
        <p:txBody>
          <a:bodyPr anchor="b"/>
          <a:lstStyle/>
          <a:p>
            <a:r>
              <a:rPr lang="da-DK" dirty="0"/>
              <a:t>Klik for at redigere titeltypografien i masteren</a:t>
            </a:r>
            <a:endParaRPr lang="es-ES" dirty="0"/>
          </a:p>
        </p:txBody>
      </p:sp>
      <p:sp>
        <p:nvSpPr>
          <p:cNvPr id="7" name="Pladsholder til tekst 14">
            <a:extLst>
              <a:ext uri="{FF2B5EF4-FFF2-40B4-BE49-F238E27FC236}">
                <a16:creationId xmlns:a16="http://schemas.microsoft.com/office/drawing/2014/main" id="{684A1DEB-E09E-4352-0FF5-C26820AD4DE8}"/>
              </a:ext>
            </a:extLst>
          </p:cNvPr>
          <p:cNvSpPr>
            <a:spLocks noGrp="1"/>
          </p:cNvSpPr>
          <p:nvPr>
            <p:ph type="body" sz="quarter" idx="13"/>
          </p:nvPr>
        </p:nvSpPr>
        <p:spPr>
          <a:xfrm>
            <a:off x="6785146" y="3501189"/>
            <a:ext cx="4705180" cy="1408113"/>
          </a:xfrm>
        </p:spPr>
        <p:txBody>
          <a:bodyPr/>
          <a:lstStyle>
            <a:lvl1pPr marL="0" indent="0">
              <a:buNone/>
              <a:defRPr/>
            </a:lvl1pPr>
          </a:lstStyle>
          <a:p>
            <a:pPr lvl="0"/>
            <a:r>
              <a:rPr lang="da-DK" dirty="0"/>
              <a:t>Klik for at redigere teksttypografierne i masteren</a:t>
            </a:r>
          </a:p>
        </p:txBody>
      </p:sp>
    </p:spTree>
    <p:extLst>
      <p:ext uri="{BB962C8B-B14F-4D97-AF65-F5344CB8AC3E}">
        <p14:creationId xmlns:p14="http://schemas.microsoft.com/office/powerpoint/2010/main" val="189911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4 velkommen uden billed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A479CD49-2C31-E2DC-0A3F-32F42AFD586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2" y="2697004"/>
            <a:ext cx="2560000" cy="1440000"/>
          </a:xfrm>
          <a:prstGeom prst="rect">
            <a:avLst/>
          </a:prstGeom>
        </p:spPr>
      </p:pic>
      <p:pic>
        <p:nvPicPr>
          <p:cNvPr id="8" name="Grafik 7">
            <a:extLst>
              <a:ext uri="{FF2B5EF4-FFF2-40B4-BE49-F238E27FC236}">
                <a16:creationId xmlns:a16="http://schemas.microsoft.com/office/drawing/2014/main" id="{6D9D3A26-673C-468F-50E4-AECB15EF94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325" y="549275"/>
            <a:ext cx="2762968" cy="1649407"/>
          </a:xfrm>
          <a:prstGeom prst="rect">
            <a:avLst/>
          </a:prstGeom>
        </p:spPr>
      </p:pic>
      <p:sp>
        <p:nvSpPr>
          <p:cNvPr id="5" name="Rektangel 4">
            <a:extLst>
              <a:ext uri="{FF2B5EF4-FFF2-40B4-BE49-F238E27FC236}">
                <a16:creationId xmlns:a16="http://schemas.microsoft.com/office/drawing/2014/main" id="{D85C554A-DFC4-73D2-AF94-4E4EA7793A25}"/>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6" name="Rektangel 5">
            <a:extLst>
              <a:ext uri="{FF2B5EF4-FFF2-40B4-BE49-F238E27FC236}">
                <a16:creationId xmlns:a16="http://schemas.microsoft.com/office/drawing/2014/main" id="{15ABD17F-B22D-446D-D8A9-4BF1E3B52351}"/>
              </a:ext>
              <a:ext uri="{C183D7F6-B498-43B3-948B-1728B52AA6E4}">
                <adec:decorative xmlns:adec="http://schemas.microsoft.com/office/drawing/2017/decorative" val="1"/>
              </a:ext>
            </a:extLst>
          </p:cNvPr>
          <p:cNvSpPr/>
          <p:nvPr userDrawn="1"/>
        </p:nvSpPr>
        <p:spPr>
          <a:xfrm>
            <a:off x="5249210" y="-1"/>
            <a:ext cx="69427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2" name="Titel 1">
            <a:extLst>
              <a:ext uri="{FF2B5EF4-FFF2-40B4-BE49-F238E27FC236}">
                <a16:creationId xmlns:a16="http://schemas.microsoft.com/office/drawing/2014/main" id="{CDD7803C-032B-4952-A138-A1EB5BE3F645}"/>
              </a:ext>
            </a:extLst>
          </p:cNvPr>
          <p:cNvSpPr>
            <a:spLocks noGrp="1"/>
          </p:cNvSpPr>
          <p:nvPr>
            <p:ph type="title"/>
          </p:nvPr>
        </p:nvSpPr>
        <p:spPr>
          <a:xfrm>
            <a:off x="6789194" y="2336401"/>
            <a:ext cx="4704585" cy="1002639"/>
          </a:xfrm>
        </p:spPr>
        <p:txBody>
          <a:bodyPr anchor="b"/>
          <a:lstStyle>
            <a:lvl1pPr>
              <a:defRPr>
                <a:solidFill>
                  <a:schemeClr val="bg1"/>
                </a:solidFill>
              </a:defRPr>
            </a:lvl1pPr>
          </a:lstStyle>
          <a:p>
            <a:r>
              <a:rPr lang="da-DK" dirty="0"/>
              <a:t>Klik for at redigere titeltypografien i masteren</a:t>
            </a:r>
            <a:endParaRPr lang="es-ES" dirty="0"/>
          </a:p>
        </p:txBody>
      </p:sp>
      <p:sp>
        <p:nvSpPr>
          <p:cNvPr id="7" name="Pladsholder til tekst 14">
            <a:extLst>
              <a:ext uri="{FF2B5EF4-FFF2-40B4-BE49-F238E27FC236}">
                <a16:creationId xmlns:a16="http://schemas.microsoft.com/office/drawing/2014/main" id="{684A1DEB-E09E-4352-0FF5-C26820AD4DE8}"/>
              </a:ext>
            </a:extLst>
          </p:cNvPr>
          <p:cNvSpPr>
            <a:spLocks noGrp="1"/>
          </p:cNvSpPr>
          <p:nvPr>
            <p:ph type="body" sz="quarter" idx="13"/>
          </p:nvPr>
        </p:nvSpPr>
        <p:spPr>
          <a:xfrm>
            <a:off x="6785146" y="3501189"/>
            <a:ext cx="4705180" cy="1408113"/>
          </a:xfrm>
        </p:spPr>
        <p:txBody>
          <a:bodyPr/>
          <a:lstStyle>
            <a:lvl1pPr marL="0" indent="0">
              <a:buNone/>
              <a:defRPr>
                <a:solidFill>
                  <a:schemeClr val="bg1"/>
                </a:solidFill>
              </a:defRPr>
            </a:lvl1pPr>
          </a:lstStyle>
          <a:p>
            <a:pPr lvl="0"/>
            <a:r>
              <a:rPr lang="da-DK" dirty="0"/>
              <a:t>Klik for at redigere teksttypografierne i masteren</a:t>
            </a:r>
          </a:p>
        </p:txBody>
      </p:sp>
    </p:spTree>
    <p:extLst>
      <p:ext uri="{BB962C8B-B14F-4D97-AF65-F5344CB8AC3E}">
        <p14:creationId xmlns:p14="http://schemas.microsoft.com/office/powerpoint/2010/main" val="30279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Velkommen">
    <p:spTree>
      <p:nvGrpSpPr>
        <p:cNvPr id="1" name=""/>
        <p:cNvGrpSpPr/>
        <p:nvPr/>
      </p:nvGrpSpPr>
      <p:grpSpPr>
        <a:xfrm>
          <a:off x="0" y="0"/>
          <a:ext cx="0" cy="0"/>
          <a:chOff x="0" y="0"/>
          <a:chExt cx="0" cy="0"/>
        </a:xfrm>
      </p:grpSpPr>
      <p:grpSp>
        <p:nvGrpSpPr>
          <p:cNvPr id="14" name="Gruppe 13">
            <a:extLst>
              <a:ext uri="{FF2B5EF4-FFF2-40B4-BE49-F238E27FC236}">
                <a16:creationId xmlns:a16="http://schemas.microsoft.com/office/drawing/2014/main" id="{3A354CC4-777B-1145-E03D-D0B4FEE11C3D}"/>
              </a:ext>
              <a:ext uri="{C183D7F6-B498-43B3-948B-1728B52AA6E4}">
                <adec:decorative xmlns:adec="http://schemas.microsoft.com/office/drawing/2017/decorative" val="1"/>
              </a:ext>
            </a:extLst>
          </p:cNvPr>
          <p:cNvGrpSpPr/>
          <p:nvPr userDrawn="1"/>
        </p:nvGrpSpPr>
        <p:grpSpPr>
          <a:xfrm>
            <a:off x="-1838314" y="-38102"/>
            <a:ext cx="1721355" cy="2467796"/>
            <a:chOff x="-1838313" y="-38102"/>
            <a:chExt cx="1721354" cy="2467796"/>
          </a:xfrm>
        </p:grpSpPr>
        <p:grpSp>
          <p:nvGrpSpPr>
            <p:cNvPr id="20" name="Gruppe 19">
              <a:extLst>
                <a:ext uri="{FF2B5EF4-FFF2-40B4-BE49-F238E27FC236}">
                  <a16:creationId xmlns:a16="http://schemas.microsoft.com/office/drawing/2014/main" id="{81E65AAD-1D48-BF7B-51EB-DAE0F064F3EF}"/>
                </a:ext>
              </a:extLst>
            </p:cNvPr>
            <p:cNvGrpSpPr/>
            <p:nvPr userDrawn="1"/>
          </p:nvGrpSpPr>
          <p:grpSpPr>
            <a:xfrm>
              <a:off x="-1838312" y="-38102"/>
              <a:ext cx="1721353" cy="2467796"/>
              <a:chOff x="-1838312" y="-9527"/>
              <a:chExt cx="1721353" cy="2467796"/>
            </a:xfrm>
          </p:grpSpPr>
          <p:grpSp>
            <p:nvGrpSpPr>
              <p:cNvPr id="25" name="Gruppe 24">
                <a:extLst>
                  <a:ext uri="{FF2B5EF4-FFF2-40B4-BE49-F238E27FC236}">
                    <a16:creationId xmlns:a16="http://schemas.microsoft.com/office/drawing/2014/main" id="{4EB9A1AB-512D-AE0F-732D-9E31267995D9}"/>
                  </a:ext>
                </a:extLst>
              </p:cNvPr>
              <p:cNvGrpSpPr/>
              <p:nvPr userDrawn="1"/>
            </p:nvGrpSpPr>
            <p:grpSpPr>
              <a:xfrm>
                <a:off x="-1838312" y="566838"/>
                <a:ext cx="1686995" cy="1891431"/>
                <a:chOff x="-2407803" y="1483724"/>
                <a:chExt cx="1686995" cy="1891431"/>
              </a:xfrm>
            </p:grpSpPr>
            <p:sp>
              <p:nvSpPr>
                <p:cNvPr id="27" name="Rektangel 26">
                  <a:extLst>
                    <a:ext uri="{FF2B5EF4-FFF2-40B4-BE49-F238E27FC236}">
                      <a16:creationId xmlns:a16="http://schemas.microsoft.com/office/drawing/2014/main" id="{65691040-5243-2CAA-C273-A5E9A2262C5B}"/>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nvGrpSpPr>
                <p:cNvPr id="28" name="Gruppe 27">
                  <a:extLst>
                    <a:ext uri="{FF2B5EF4-FFF2-40B4-BE49-F238E27FC236}">
                      <a16:creationId xmlns:a16="http://schemas.microsoft.com/office/drawing/2014/main" id="{34B007FD-6A18-B0EF-AF4A-735C727FCA5A}"/>
                    </a:ext>
                  </a:extLst>
                </p:cNvPr>
                <p:cNvGrpSpPr/>
                <p:nvPr userDrawn="1"/>
              </p:nvGrpSpPr>
              <p:grpSpPr>
                <a:xfrm>
                  <a:off x="-2329929" y="1577145"/>
                  <a:ext cx="1531247" cy="737710"/>
                  <a:chOff x="-2855495" y="1483725"/>
                  <a:chExt cx="1531247" cy="737710"/>
                </a:xfrm>
              </p:grpSpPr>
              <p:sp>
                <p:nvSpPr>
                  <p:cNvPr id="33" name="Rektangel 32">
                    <a:extLst>
                      <a:ext uri="{FF2B5EF4-FFF2-40B4-BE49-F238E27FC236}">
                        <a16:creationId xmlns:a16="http://schemas.microsoft.com/office/drawing/2014/main" id="{38918832-FB99-7E06-431A-48FDA0BADC9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4" name="Rektangel 33">
                    <a:extLst>
                      <a:ext uri="{FF2B5EF4-FFF2-40B4-BE49-F238E27FC236}">
                        <a16:creationId xmlns:a16="http://schemas.microsoft.com/office/drawing/2014/main" id="{61811084-5F12-66D2-1C3D-67E5122D20DF}"/>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5" name="Rektangel 34">
                    <a:extLst>
                      <a:ext uri="{FF2B5EF4-FFF2-40B4-BE49-F238E27FC236}">
                        <a16:creationId xmlns:a16="http://schemas.microsoft.com/office/drawing/2014/main" id="{6F569A93-C398-B95F-1D4C-DFFB18511A12}"/>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nvGrpSpPr>
                <p:cNvPr id="29" name="Gruppe 28">
                  <a:extLst>
                    <a:ext uri="{FF2B5EF4-FFF2-40B4-BE49-F238E27FC236}">
                      <a16:creationId xmlns:a16="http://schemas.microsoft.com/office/drawing/2014/main" id="{9D693DC7-481B-9EC0-0978-C31D33E60D8C}"/>
                    </a:ext>
                  </a:extLst>
                </p:cNvPr>
                <p:cNvGrpSpPr/>
                <p:nvPr userDrawn="1"/>
              </p:nvGrpSpPr>
              <p:grpSpPr>
                <a:xfrm>
                  <a:off x="-2329929" y="2483522"/>
                  <a:ext cx="1531247" cy="737710"/>
                  <a:chOff x="-2879557" y="2390102"/>
                  <a:chExt cx="1531247" cy="737710"/>
                </a:xfrm>
              </p:grpSpPr>
              <p:sp>
                <p:nvSpPr>
                  <p:cNvPr id="30" name="Rektangel 29">
                    <a:extLst>
                      <a:ext uri="{FF2B5EF4-FFF2-40B4-BE49-F238E27FC236}">
                        <a16:creationId xmlns:a16="http://schemas.microsoft.com/office/drawing/2014/main" id="{29388CB9-050A-774B-F4BF-62046EDAE5DA}"/>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1" name="Rektangel 30">
                    <a:extLst>
                      <a:ext uri="{FF2B5EF4-FFF2-40B4-BE49-F238E27FC236}">
                        <a16:creationId xmlns:a16="http://schemas.microsoft.com/office/drawing/2014/main" id="{600662AF-4B6D-19C7-7EF2-94ED42285A6C}"/>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2" name="Rektangel 31">
                    <a:extLst>
                      <a:ext uri="{FF2B5EF4-FFF2-40B4-BE49-F238E27FC236}">
                        <a16:creationId xmlns:a16="http://schemas.microsoft.com/office/drawing/2014/main" id="{CE50627D-3C0B-E552-43C9-8E65BCD152F5}"/>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sp>
            <p:nvSpPr>
              <p:cNvPr id="26" name="Tekstfelt 25">
                <a:extLst>
                  <a:ext uri="{FF2B5EF4-FFF2-40B4-BE49-F238E27FC236}">
                    <a16:creationId xmlns:a16="http://schemas.microsoft.com/office/drawing/2014/main" id="{55CA8A35-37A1-1DD5-8392-D4CF1887024F}"/>
                  </a:ext>
                </a:extLst>
              </p:cNvPr>
              <p:cNvSpPr txBox="1"/>
              <p:nvPr userDrawn="1"/>
            </p:nvSpPr>
            <p:spPr>
              <a:xfrm>
                <a:off x="-1803953" y="-9527"/>
                <a:ext cx="1686994"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1" name="Rektangel 20">
              <a:extLst>
                <a:ext uri="{FF2B5EF4-FFF2-40B4-BE49-F238E27FC236}">
                  <a16:creationId xmlns:a16="http://schemas.microsoft.com/office/drawing/2014/main" id="{C3088FD5-B1C9-8154-E624-10133EE4B00D}"/>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3" name="Rektangel 22">
              <a:extLst>
                <a:ext uri="{FF2B5EF4-FFF2-40B4-BE49-F238E27FC236}">
                  <a16:creationId xmlns:a16="http://schemas.microsoft.com/office/drawing/2014/main" id="{E3783E3B-B6F7-66E7-85B8-5F8E58D30D1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pic>
        <p:nvPicPr>
          <p:cNvPr id="4" name="Billede 3">
            <a:extLst>
              <a:ext uri="{FF2B5EF4-FFF2-40B4-BE49-F238E27FC236}">
                <a16:creationId xmlns:a16="http://schemas.microsoft.com/office/drawing/2014/main" id="{448810B0-3CC3-705E-503D-BE583EC0E07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121" y="2693025"/>
            <a:ext cx="2560000" cy="1440000"/>
          </a:xfrm>
          <a:prstGeom prst="rect">
            <a:avLst/>
          </a:prstGeom>
        </p:spPr>
      </p:pic>
      <p:sp>
        <p:nvSpPr>
          <p:cNvPr id="22" name="Tekstfelt 21">
            <a:extLst>
              <a:ext uri="{FF2B5EF4-FFF2-40B4-BE49-F238E27FC236}">
                <a16:creationId xmlns:a16="http://schemas.microsoft.com/office/drawing/2014/main" id="{2B57FB61-C7B6-6DF8-172A-F2EE69F1D19F}"/>
              </a:ext>
              <a:ext uri="{C183D7F6-B498-43B3-948B-1728B52AA6E4}">
                <adec:decorative xmlns:adec="http://schemas.microsoft.com/office/drawing/2017/decorative" val="1"/>
              </a:ext>
            </a:extLst>
          </p:cNvPr>
          <p:cNvSpPr txBox="1"/>
          <p:nvPr userDrawn="1"/>
        </p:nvSpPr>
        <p:spPr>
          <a:xfrm>
            <a:off x="-2719137" y="4367464"/>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6" name="Rektangel 15">
            <a:extLst>
              <a:ext uri="{FF2B5EF4-FFF2-40B4-BE49-F238E27FC236}">
                <a16:creationId xmlns:a16="http://schemas.microsoft.com/office/drawing/2014/main" id="{F846A292-B5B7-B328-602A-F4D5302D85A6}"/>
              </a:ext>
              <a:ext uri="{C183D7F6-B498-43B3-948B-1728B52AA6E4}">
                <adec:decorative xmlns:adec="http://schemas.microsoft.com/office/drawing/2017/decorative" val="1"/>
              </a:ext>
            </a:extLst>
          </p:cNvPr>
          <p:cNvSpPr/>
          <p:nvPr userDrawn="1"/>
        </p:nvSpPr>
        <p:spPr>
          <a:xfrm>
            <a:off x="1" y="0"/>
            <a:ext cx="432294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715116" y="2336638"/>
            <a:ext cx="3002779" cy="1002639"/>
          </a:xfrm>
        </p:spPr>
        <p:txBody>
          <a:bodyPr anchor="b"/>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712351" y="3501189"/>
            <a:ext cx="3002780" cy="1408113"/>
          </a:xfrm>
        </p:spPr>
        <p:txBody>
          <a:bodyPr/>
          <a:lstStyle>
            <a:lvl1pPr marL="0" indent="0">
              <a:buNone/>
              <a:defRPr/>
            </a:lvl1pPr>
          </a:lstStyle>
          <a:p>
            <a:pPr lvl="0"/>
            <a:r>
              <a:rPr lang="da-DK" dirty="0"/>
              <a:t>Klik for at redigere teksttypografierne i masteren</a:t>
            </a:r>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19" name="Pladsholder til billede 13">
            <a:extLst>
              <a:ext uri="{FF2B5EF4-FFF2-40B4-BE49-F238E27FC236}">
                <a16:creationId xmlns:a16="http://schemas.microsoft.com/office/drawing/2014/main" id="{EE981A26-3A7F-1177-09A4-785DC1228192}"/>
              </a:ext>
            </a:extLst>
          </p:cNvPr>
          <p:cNvSpPr>
            <a:spLocks noGrp="1"/>
          </p:cNvSpPr>
          <p:nvPr>
            <p:ph type="pic" sz="quarter" idx="14"/>
          </p:nvPr>
        </p:nvSpPr>
        <p:spPr>
          <a:xfrm>
            <a:off x="5245101" y="0"/>
            <a:ext cx="6946900" cy="6858000"/>
          </a:xfrm>
          <a:custGeom>
            <a:avLst/>
            <a:gdLst>
              <a:gd name="connsiteX0" fmla="*/ 5090170 w 6946900"/>
              <a:gd name="connsiteY0" fmla="*/ 4436762 h 6858000"/>
              <a:gd name="connsiteX1" fmla="*/ 5090170 w 6946900"/>
              <a:gd name="connsiteY1" fmla="*/ 6090471 h 6858000"/>
              <a:gd name="connsiteX2" fmla="*/ 6035641 w 6946900"/>
              <a:gd name="connsiteY2" fmla="*/ 6090471 h 6858000"/>
              <a:gd name="connsiteX3" fmla="*/ 6255216 w 6946900"/>
              <a:gd name="connsiteY3" fmla="*/ 5767581 h 6858000"/>
              <a:gd name="connsiteX4" fmla="*/ 5529826 w 6946900"/>
              <a:gd name="connsiteY4" fmla="*/ 5767581 h 6858000"/>
              <a:gd name="connsiteX5" fmla="*/ 5529826 w 6946900"/>
              <a:gd name="connsiteY5" fmla="*/ 4436762 h 6858000"/>
              <a:gd name="connsiteX6" fmla="*/ 4492558 w 6946900"/>
              <a:gd name="connsiteY6" fmla="*/ 4436762 h 6858000"/>
              <a:gd name="connsiteX7" fmla="*/ 3969594 w 6946900"/>
              <a:gd name="connsiteY7" fmla="*/ 5233017 h 6858000"/>
              <a:gd name="connsiteX8" fmla="*/ 4551823 w 6946900"/>
              <a:gd name="connsiteY8" fmla="*/ 6090471 h 6858000"/>
              <a:gd name="connsiteX9" fmla="*/ 5050744 w 6946900"/>
              <a:gd name="connsiteY9" fmla="*/ 6090471 h 6858000"/>
              <a:gd name="connsiteX10" fmla="*/ 4446322 w 6946900"/>
              <a:gd name="connsiteY10" fmla="*/ 5219651 h 6858000"/>
              <a:gd name="connsiteX11" fmla="*/ 4961216 w 6946900"/>
              <a:gd name="connsiteY11" fmla="*/ 4436762 h 6858000"/>
              <a:gd name="connsiteX12" fmla="*/ 3485216 w 6946900"/>
              <a:gd name="connsiteY12" fmla="*/ 4436762 h 6858000"/>
              <a:gd name="connsiteX13" fmla="*/ 3485216 w 6946900"/>
              <a:gd name="connsiteY13" fmla="*/ 6090387 h 6858000"/>
              <a:gd name="connsiteX14" fmla="*/ 3924872 w 6946900"/>
              <a:gd name="connsiteY14" fmla="*/ 6090387 h 6858000"/>
              <a:gd name="connsiteX15" fmla="*/ 3924872 w 6946900"/>
              <a:gd name="connsiteY15" fmla="*/ 4436762 h 6858000"/>
              <a:gd name="connsiteX16" fmla="*/ 0 w 6946900"/>
              <a:gd name="connsiteY16" fmla="*/ 0 h 6858000"/>
              <a:gd name="connsiteX17" fmla="*/ 6946900 w 6946900"/>
              <a:gd name="connsiteY17" fmla="*/ 0 h 6858000"/>
              <a:gd name="connsiteX18" fmla="*/ 6946900 w 6946900"/>
              <a:gd name="connsiteY18" fmla="*/ 6858000 h 6858000"/>
              <a:gd name="connsiteX19" fmla="*/ 0 w 69469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46900" h="6858000">
                <a:moveTo>
                  <a:pt x="5090170" y="4436762"/>
                </a:moveTo>
                <a:lnTo>
                  <a:pt x="5090170" y="6090471"/>
                </a:lnTo>
                <a:lnTo>
                  <a:pt x="6035641" y="6090471"/>
                </a:lnTo>
                <a:lnTo>
                  <a:pt x="6255216" y="5767581"/>
                </a:lnTo>
                <a:lnTo>
                  <a:pt x="5529826" y="5767581"/>
                </a:lnTo>
                <a:lnTo>
                  <a:pt x="5529826" y="4436762"/>
                </a:lnTo>
                <a:close/>
                <a:moveTo>
                  <a:pt x="4492558" y="4436762"/>
                </a:moveTo>
                <a:lnTo>
                  <a:pt x="3969594" y="5233017"/>
                </a:lnTo>
                <a:lnTo>
                  <a:pt x="4551823" y="6090471"/>
                </a:lnTo>
                <a:lnTo>
                  <a:pt x="5050744" y="6090471"/>
                </a:lnTo>
                <a:lnTo>
                  <a:pt x="4446322" y="5219651"/>
                </a:lnTo>
                <a:lnTo>
                  <a:pt x="4961216" y="4436762"/>
                </a:lnTo>
                <a:close/>
                <a:moveTo>
                  <a:pt x="3485216" y="4436762"/>
                </a:moveTo>
                <a:lnTo>
                  <a:pt x="3485216" y="6090387"/>
                </a:lnTo>
                <a:lnTo>
                  <a:pt x="3924872" y="6090387"/>
                </a:lnTo>
                <a:lnTo>
                  <a:pt x="3924872" y="4436762"/>
                </a:lnTo>
                <a:close/>
                <a:moveTo>
                  <a:pt x="0" y="0"/>
                </a:moveTo>
                <a:lnTo>
                  <a:pt x="6946900" y="0"/>
                </a:lnTo>
                <a:lnTo>
                  <a:pt x="6946900" y="6858000"/>
                </a:lnTo>
                <a:lnTo>
                  <a:pt x="0" y="6858000"/>
                </a:lnTo>
                <a:close/>
              </a:path>
            </a:pathLst>
          </a:custGeom>
          <a:solidFill>
            <a:schemeClr val="bg2"/>
          </a:solidFill>
        </p:spPr>
        <p:txBody>
          <a:bodyPr wrap="square">
            <a:noAutofit/>
          </a:bodyPr>
          <a:lstStyle/>
          <a:p>
            <a:endParaRPr lang="da-DK"/>
          </a:p>
        </p:txBody>
      </p:sp>
    </p:spTree>
    <p:extLst>
      <p:ext uri="{BB962C8B-B14F-4D97-AF65-F5344CB8AC3E}">
        <p14:creationId xmlns:p14="http://schemas.microsoft.com/office/powerpoint/2010/main" val="82733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_Velkommen">
    <p:spTree>
      <p:nvGrpSpPr>
        <p:cNvPr id="1" name=""/>
        <p:cNvGrpSpPr/>
        <p:nvPr/>
      </p:nvGrpSpPr>
      <p:grpSpPr>
        <a:xfrm>
          <a:off x="0" y="0"/>
          <a:ext cx="0" cy="0"/>
          <a:chOff x="0" y="0"/>
          <a:chExt cx="0" cy="0"/>
        </a:xfrm>
      </p:grpSpPr>
      <p:sp>
        <p:nvSpPr>
          <p:cNvPr id="14" name="Pladsholder til billede 13">
            <a:extLst>
              <a:ext uri="{FF2B5EF4-FFF2-40B4-BE49-F238E27FC236}">
                <a16:creationId xmlns:a16="http://schemas.microsoft.com/office/drawing/2014/main" id="{96857C63-5C48-FF42-709C-C5820A35790B}"/>
              </a:ext>
            </a:extLst>
          </p:cNvPr>
          <p:cNvSpPr>
            <a:spLocks noGrp="1"/>
          </p:cNvSpPr>
          <p:nvPr>
            <p:ph type="pic" sz="quarter" idx="14"/>
          </p:nvPr>
        </p:nvSpPr>
        <p:spPr>
          <a:xfrm>
            <a:off x="5245101" y="0"/>
            <a:ext cx="6946900" cy="6858000"/>
          </a:xfrm>
          <a:custGeom>
            <a:avLst/>
            <a:gdLst>
              <a:gd name="connsiteX0" fmla="*/ 5090170 w 6946900"/>
              <a:gd name="connsiteY0" fmla="*/ 4436762 h 6858000"/>
              <a:gd name="connsiteX1" fmla="*/ 5090170 w 6946900"/>
              <a:gd name="connsiteY1" fmla="*/ 6090471 h 6858000"/>
              <a:gd name="connsiteX2" fmla="*/ 6035641 w 6946900"/>
              <a:gd name="connsiteY2" fmla="*/ 6090471 h 6858000"/>
              <a:gd name="connsiteX3" fmla="*/ 6255216 w 6946900"/>
              <a:gd name="connsiteY3" fmla="*/ 5767581 h 6858000"/>
              <a:gd name="connsiteX4" fmla="*/ 5529826 w 6946900"/>
              <a:gd name="connsiteY4" fmla="*/ 5767581 h 6858000"/>
              <a:gd name="connsiteX5" fmla="*/ 5529826 w 6946900"/>
              <a:gd name="connsiteY5" fmla="*/ 4436762 h 6858000"/>
              <a:gd name="connsiteX6" fmla="*/ 4492558 w 6946900"/>
              <a:gd name="connsiteY6" fmla="*/ 4436762 h 6858000"/>
              <a:gd name="connsiteX7" fmla="*/ 3969594 w 6946900"/>
              <a:gd name="connsiteY7" fmla="*/ 5233017 h 6858000"/>
              <a:gd name="connsiteX8" fmla="*/ 4551823 w 6946900"/>
              <a:gd name="connsiteY8" fmla="*/ 6090471 h 6858000"/>
              <a:gd name="connsiteX9" fmla="*/ 5050744 w 6946900"/>
              <a:gd name="connsiteY9" fmla="*/ 6090471 h 6858000"/>
              <a:gd name="connsiteX10" fmla="*/ 4446322 w 6946900"/>
              <a:gd name="connsiteY10" fmla="*/ 5219651 h 6858000"/>
              <a:gd name="connsiteX11" fmla="*/ 4961216 w 6946900"/>
              <a:gd name="connsiteY11" fmla="*/ 4436762 h 6858000"/>
              <a:gd name="connsiteX12" fmla="*/ 3485216 w 6946900"/>
              <a:gd name="connsiteY12" fmla="*/ 4436762 h 6858000"/>
              <a:gd name="connsiteX13" fmla="*/ 3485216 w 6946900"/>
              <a:gd name="connsiteY13" fmla="*/ 6090387 h 6858000"/>
              <a:gd name="connsiteX14" fmla="*/ 3924872 w 6946900"/>
              <a:gd name="connsiteY14" fmla="*/ 6090387 h 6858000"/>
              <a:gd name="connsiteX15" fmla="*/ 3924872 w 6946900"/>
              <a:gd name="connsiteY15" fmla="*/ 4436762 h 6858000"/>
              <a:gd name="connsiteX16" fmla="*/ 0 w 6946900"/>
              <a:gd name="connsiteY16" fmla="*/ 0 h 6858000"/>
              <a:gd name="connsiteX17" fmla="*/ 6946900 w 6946900"/>
              <a:gd name="connsiteY17" fmla="*/ 0 h 6858000"/>
              <a:gd name="connsiteX18" fmla="*/ 6946900 w 6946900"/>
              <a:gd name="connsiteY18" fmla="*/ 6858000 h 6858000"/>
              <a:gd name="connsiteX19" fmla="*/ 0 w 69469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46900" h="6858000">
                <a:moveTo>
                  <a:pt x="5090170" y="4436762"/>
                </a:moveTo>
                <a:lnTo>
                  <a:pt x="5090170" y="6090471"/>
                </a:lnTo>
                <a:lnTo>
                  <a:pt x="6035641" y="6090471"/>
                </a:lnTo>
                <a:lnTo>
                  <a:pt x="6255216" y="5767581"/>
                </a:lnTo>
                <a:lnTo>
                  <a:pt x="5529826" y="5767581"/>
                </a:lnTo>
                <a:lnTo>
                  <a:pt x="5529826" y="4436762"/>
                </a:lnTo>
                <a:close/>
                <a:moveTo>
                  <a:pt x="4492558" y="4436762"/>
                </a:moveTo>
                <a:lnTo>
                  <a:pt x="3969594" y="5233017"/>
                </a:lnTo>
                <a:lnTo>
                  <a:pt x="4551823" y="6090471"/>
                </a:lnTo>
                <a:lnTo>
                  <a:pt x="5050744" y="6090471"/>
                </a:lnTo>
                <a:lnTo>
                  <a:pt x="4446322" y="5219651"/>
                </a:lnTo>
                <a:lnTo>
                  <a:pt x="4961216" y="4436762"/>
                </a:lnTo>
                <a:close/>
                <a:moveTo>
                  <a:pt x="3485216" y="4436762"/>
                </a:moveTo>
                <a:lnTo>
                  <a:pt x="3485216" y="6090387"/>
                </a:lnTo>
                <a:lnTo>
                  <a:pt x="3924872" y="6090387"/>
                </a:lnTo>
                <a:lnTo>
                  <a:pt x="3924872" y="4436762"/>
                </a:lnTo>
                <a:close/>
                <a:moveTo>
                  <a:pt x="0" y="0"/>
                </a:moveTo>
                <a:lnTo>
                  <a:pt x="6946900" y="0"/>
                </a:lnTo>
                <a:lnTo>
                  <a:pt x="6946900" y="6858000"/>
                </a:lnTo>
                <a:lnTo>
                  <a:pt x="0" y="6858000"/>
                </a:lnTo>
                <a:close/>
              </a:path>
            </a:pathLst>
          </a:custGeom>
          <a:solidFill>
            <a:schemeClr val="bg2"/>
          </a:solidFill>
        </p:spPr>
        <p:txBody>
          <a:bodyPr wrap="square">
            <a:noAutofit/>
          </a:bodyPr>
          <a:lstStyle/>
          <a:p>
            <a:endParaRPr lang="da-DK"/>
          </a:p>
        </p:txBody>
      </p:sp>
      <p:sp>
        <p:nvSpPr>
          <p:cNvPr id="16" name="Rektangel 15">
            <a:extLst>
              <a:ext uri="{FF2B5EF4-FFF2-40B4-BE49-F238E27FC236}">
                <a16:creationId xmlns:a16="http://schemas.microsoft.com/office/drawing/2014/main" id="{F846A292-B5B7-B328-602A-F4D5302D85A6}"/>
              </a:ext>
            </a:extLst>
          </p:cNvPr>
          <p:cNvSpPr/>
          <p:nvPr userDrawn="1"/>
        </p:nvSpPr>
        <p:spPr>
          <a:xfrm>
            <a:off x="1" y="0"/>
            <a:ext cx="432294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715116" y="2336638"/>
            <a:ext cx="3002779" cy="1002639"/>
          </a:xfrm>
        </p:spPr>
        <p:txBody>
          <a:bodyPr anchor="b"/>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712351" y="3501189"/>
            <a:ext cx="3002780" cy="1408113"/>
          </a:xfrm>
        </p:spPr>
        <p:txBody>
          <a:bodyPr/>
          <a:lstStyle>
            <a:lvl1pPr marL="0" indent="0">
              <a:buNone/>
              <a:defRPr/>
            </a:lvl1pPr>
          </a:lstStyle>
          <a:p>
            <a:pPr lvl="0"/>
            <a:r>
              <a:rPr lang="da-DK" dirty="0"/>
              <a:t>Klik for at redigere teksttypografierne i masteren</a:t>
            </a:r>
          </a:p>
        </p:txBody>
      </p:sp>
      <p:sp>
        <p:nvSpPr>
          <p:cNvPr id="22" name="Tekstfelt 21">
            <a:extLst>
              <a:ext uri="{FF2B5EF4-FFF2-40B4-BE49-F238E27FC236}">
                <a16:creationId xmlns:a16="http://schemas.microsoft.com/office/drawing/2014/main" id="{48CA500F-EA4E-B526-CEB1-8289C15CDAAA}"/>
              </a:ext>
              <a:ext uri="{C183D7F6-B498-43B3-948B-1728B52AA6E4}">
                <adec:decorative xmlns:adec="http://schemas.microsoft.com/office/drawing/2017/decorative" val="1"/>
              </a:ext>
            </a:extLst>
          </p:cNvPr>
          <p:cNvSpPr txBox="1"/>
          <p:nvPr userDrawn="1"/>
        </p:nvSpPr>
        <p:spPr>
          <a:xfrm>
            <a:off x="-2719137" y="4367464"/>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grpSp>
        <p:nvGrpSpPr>
          <p:cNvPr id="19" name="Gruppe 18">
            <a:extLst>
              <a:ext uri="{FF2B5EF4-FFF2-40B4-BE49-F238E27FC236}">
                <a16:creationId xmlns:a16="http://schemas.microsoft.com/office/drawing/2014/main" id="{8EE2FF2B-82E5-379E-6CE2-E158642C3E56}"/>
              </a:ext>
              <a:ext uri="{C183D7F6-B498-43B3-948B-1728B52AA6E4}">
                <adec:decorative xmlns:adec="http://schemas.microsoft.com/office/drawing/2017/decorative" val="1"/>
              </a:ext>
            </a:extLst>
          </p:cNvPr>
          <p:cNvGrpSpPr/>
          <p:nvPr userDrawn="1"/>
        </p:nvGrpSpPr>
        <p:grpSpPr>
          <a:xfrm>
            <a:off x="-1838314" y="-38102"/>
            <a:ext cx="1721355" cy="2467796"/>
            <a:chOff x="-1838313" y="-38102"/>
            <a:chExt cx="1721354" cy="2467796"/>
          </a:xfrm>
        </p:grpSpPr>
        <p:grpSp>
          <p:nvGrpSpPr>
            <p:cNvPr id="20" name="Gruppe 19">
              <a:extLst>
                <a:ext uri="{FF2B5EF4-FFF2-40B4-BE49-F238E27FC236}">
                  <a16:creationId xmlns:a16="http://schemas.microsoft.com/office/drawing/2014/main" id="{3DBA6837-7124-87D0-FAC6-015B9084881A}"/>
                </a:ext>
              </a:extLst>
            </p:cNvPr>
            <p:cNvGrpSpPr/>
            <p:nvPr userDrawn="1"/>
          </p:nvGrpSpPr>
          <p:grpSpPr>
            <a:xfrm>
              <a:off x="-1838312" y="-38102"/>
              <a:ext cx="1721353" cy="2467796"/>
              <a:chOff x="-1838312" y="-9527"/>
              <a:chExt cx="1721353" cy="2467796"/>
            </a:xfrm>
          </p:grpSpPr>
          <p:grpSp>
            <p:nvGrpSpPr>
              <p:cNvPr id="25" name="Gruppe 24">
                <a:extLst>
                  <a:ext uri="{FF2B5EF4-FFF2-40B4-BE49-F238E27FC236}">
                    <a16:creationId xmlns:a16="http://schemas.microsoft.com/office/drawing/2014/main" id="{7734B709-B092-FC40-C459-E07FE6C1C5CB}"/>
                  </a:ext>
                </a:extLst>
              </p:cNvPr>
              <p:cNvGrpSpPr/>
              <p:nvPr userDrawn="1"/>
            </p:nvGrpSpPr>
            <p:grpSpPr>
              <a:xfrm>
                <a:off x="-1838312" y="566838"/>
                <a:ext cx="1686995" cy="1891431"/>
                <a:chOff x="-2407803" y="1483724"/>
                <a:chExt cx="1686995" cy="1891431"/>
              </a:xfrm>
            </p:grpSpPr>
            <p:sp>
              <p:nvSpPr>
                <p:cNvPr id="27" name="Rektangel 26">
                  <a:extLst>
                    <a:ext uri="{FF2B5EF4-FFF2-40B4-BE49-F238E27FC236}">
                      <a16:creationId xmlns:a16="http://schemas.microsoft.com/office/drawing/2014/main" id="{62E97A0B-2CFA-40FC-FD10-615F891CD247}"/>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nvGrpSpPr>
                <p:cNvPr id="28" name="Gruppe 27">
                  <a:extLst>
                    <a:ext uri="{FF2B5EF4-FFF2-40B4-BE49-F238E27FC236}">
                      <a16:creationId xmlns:a16="http://schemas.microsoft.com/office/drawing/2014/main" id="{6B24BFE3-8A13-A34D-DF10-CB8861F274EA}"/>
                    </a:ext>
                  </a:extLst>
                </p:cNvPr>
                <p:cNvGrpSpPr/>
                <p:nvPr userDrawn="1"/>
              </p:nvGrpSpPr>
              <p:grpSpPr>
                <a:xfrm>
                  <a:off x="-2329929" y="1577145"/>
                  <a:ext cx="1531247" cy="737710"/>
                  <a:chOff x="-2855495" y="1483725"/>
                  <a:chExt cx="1531247" cy="737710"/>
                </a:xfrm>
              </p:grpSpPr>
              <p:sp>
                <p:nvSpPr>
                  <p:cNvPr id="33" name="Rektangel 32">
                    <a:extLst>
                      <a:ext uri="{FF2B5EF4-FFF2-40B4-BE49-F238E27FC236}">
                        <a16:creationId xmlns:a16="http://schemas.microsoft.com/office/drawing/2014/main" id="{54E6EFB5-07DD-FE91-5D68-F1A18B87F6A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4" name="Rektangel 33">
                    <a:extLst>
                      <a:ext uri="{FF2B5EF4-FFF2-40B4-BE49-F238E27FC236}">
                        <a16:creationId xmlns:a16="http://schemas.microsoft.com/office/drawing/2014/main" id="{91C8C3FA-728C-F185-F455-5979E71CD6E5}"/>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5" name="Rektangel 34">
                    <a:extLst>
                      <a:ext uri="{FF2B5EF4-FFF2-40B4-BE49-F238E27FC236}">
                        <a16:creationId xmlns:a16="http://schemas.microsoft.com/office/drawing/2014/main" id="{F44C9357-D8DD-983C-F689-AF18606CFADB}"/>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nvGrpSpPr>
                <p:cNvPr id="29" name="Gruppe 28">
                  <a:extLst>
                    <a:ext uri="{FF2B5EF4-FFF2-40B4-BE49-F238E27FC236}">
                      <a16:creationId xmlns:a16="http://schemas.microsoft.com/office/drawing/2014/main" id="{0E716189-6629-CB9F-82D0-979D1DF54050}"/>
                    </a:ext>
                  </a:extLst>
                </p:cNvPr>
                <p:cNvGrpSpPr/>
                <p:nvPr userDrawn="1"/>
              </p:nvGrpSpPr>
              <p:grpSpPr>
                <a:xfrm>
                  <a:off x="-2329929" y="2483522"/>
                  <a:ext cx="1531247" cy="737710"/>
                  <a:chOff x="-2879557" y="2390102"/>
                  <a:chExt cx="1531247" cy="737710"/>
                </a:xfrm>
              </p:grpSpPr>
              <p:sp>
                <p:nvSpPr>
                  <p:cNvPr id="30" name="Rektangel 29">
                    <a:extLst>
                      <a:ext uri="{FF2B5EF4-FFF2-40B4-BE49-F238E27FC236}">
                        <a16:creationId xmlns:a16="http://schemas.microsoft.com/office/drawing/2014/main" id="{B791A4FB-C26B-1308-87B4-B050D8A99E07}"/>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1" name="Rektangel 30">
                    <a:extLst>
                      <a:ext uri="{FF2B5EF4-FFF2-40B4-BE49-F238E27FC236}">
                        <a16:creationId xmlns:a16="http://schemas.microsoft.com/office/drawing/2014/main" id="{04D1024E-64F4-CBB6-E09D-3BBF097C65C2}"/>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2" name="Rektangel 31">
                    <a:extLst>
                      <a:ext uri="{FF2B5EF4-FFF2-40B4-BE49-F238E27FC236}">
                        <a16:creationId xmlns:a16="http://schemas.microsoft.com/office/drawing/2014/main" id="{CFF32E61-1CF1-0CA5-2C06-A09CCFB6C981}"/>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sp>
            <p:nvSpPr>
              <p:cNvPr id="26" name="Tekstfelt 25">
                <a:extLst>
                  <a:ext uri="{FF2B5EF4-FFF2-40B4-BE49-F238E27FC236}">
                    <a16:creationId xmlns:a16="http://schemas.microsoft.com/office/drawing/2014/main" id="{2F786BB6-A91C-7142-693D-7465E2362D4A}"/>
                  </a:ext>
                </a:extLst>
              </p:cNvPr>
              <p:cNvSpPr txBox="1"/>
              <p:nvPr userDrawn="1"/>
            </p:nvSpPr>
            <p:spPr>
              <a:xfrm>
                <a:off x="-1803953" y="-9527"/>
                <a:ext cx="1686994"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1" name="Rektangel 20">
              <a:extLst>
                <a:ext uri="{FF2B5EF4-FFF2-40B4-BE49-F238E27FC236}">
                  <a16:creationId xmlns:a16="http://schemas.microsoft.com/office/drawing/2014/main" id="{544B2F63-3DDD-1350-2F8E-761EFDD89024}"/>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3" name="Rektangel 22">
              <a:extLst>
                <a:ext uri="{FF2B5EF4-FFF2-40B4-BE49-F238E27FC236}">
                  <a16:creationId xmlns:a16="http://schemas.microsoft.com/office/drawing/2014/main" id="{1CCE155F-86C3-980E-EC05-56456D50B02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pic>
        <p:nvPicPr>
          <p:cNvPr id="4" name="Billede 3">
            <a:extLst>
              <a:ext uri="{FF2B5EF4-FFF2-40B4-BE49-F238E27FC236}">
                <a16:creationId xmlns:a16="http://schemas.microsoft.com/office/drawing/2014/main" id="{98EAB9CC-A77D-8E0B-BC90-8BB9449651E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121" y="2696347"/>
            <a:ext cx="2560000" cy="1440000"/>
          </a:xfrm>
          <a:prstGeom prst="rect">
            <a:avLst/>
          </a:prstGeom>
        </p:spPr>
      </p:pic>
    </p:spTree>
    <p:extLst>
      <p:ext uri="{BB962C8B-B14F-4D97-AF65-F5344CB8AC3E}">
        <p14:creationId xmlns:p14="http://schemas.microsoft.com/office/powerpoint/2010/main" val="139128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EFF869-108F-F34F-24CE-BF3B94F7A0F5}"/>
              </a:ext>
            </a:extLst>
          </p:cNvPr>
          <p:cNvSpPr>
            <a:spLocks noGrp="1"/>
          </p:cNvSpPr>
          <p:nvPr>
            <p:ph type="title"/>
          </p:nvPr>
        </p:nvSpPr>
        <p:spPr/>
        <p:txBody>
          <a:body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89951A19-D79F-1A0F-C046-E74893940DA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4BF7A634-55C5-439E-2A91-AFE835CAE19A}"/>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247786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3BBB4A-2A7B-5A8B-4220-F2DB09FF2D7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3242F20-693A-0909-9658-174164133C99}"/>
              </a:ext>
            </a:extLst>
          </p:cNvPr>
          <p:cNvSpPr>
            <a:spLocks noGrp="1"/>
          </p:cNvSpPr>
          <p:nvPr>
            <p:ph idx="1"/>
          </p:nvPr>
        </p:nvSpPr>
        <p:spPr>
          <a:xfrm>
            <a:off x="695325" y="2009273"/>
            <a:ext cx="10795000" cy="4068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5" name="Pladsholder til sidefod 4">
            <a:extLst>
              <a:ext uri="{FF2B5EF4-FFF2-40B4-BE49-F238E27FC236}">
                <a16:creationId xmlns:a16="http://schemas.microsoft.com/office/drawing/2014/main" id="{4FC76842-EBA2-5749-E04E-2DF09B069473}"/>
              </a:ext>
            </a:extLst>
          </p:cNvPr>
          <p:cNvSpPr>
            <a:spLocks noGrp="1"/>
          </p:cNvSpPr>
          <p:nvPr>
            <p:ph type="ftr" sz="quarter" idx="11"/>
          </p:nvPr>
        </p:nvSpPr>
        <p:spPr/>
        <p:txBody>
          <a:bodyPr/>
          <a:lstStyle/>
          <a:p>
            <a:r>
              <a:rPr lang="da-DK"/>
              <a:t>Skriv hvad præsentationen handler om</a:t>
            </a:r>
          </a:p>
        </p:txBody>
      </p:sp>
      <p:sp>
        <p:nvSpPr>
          <p:cNvPr id="6" name="Pladsholder til slidenummer 5">
            <a:extLst>
              <a:ext uri="{FF2B5EF4-FFF2-40B4-BE49-F238E27FC236}">
                <a16:creationId xmlns:a16="http://schemas.microsoft.com/office/drawing/2014/main" id="{ECEB969E-3267-CA6E-BEFD-537FA5D40CE2}"/>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395310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F4AE0-7C94-7D6B-312D-E6576DCECF8B}"/>
              </a:ext>
            </a:extLst>
          </p:cNvPr>
          <p:cNvSpPr>
            <a:spLocks noGrp="1"/>
          </p:cNvSpPr>
          <p:nvPr>
            <p:ph type="title"/>
          </p:nvPr>
        </p:nvSpPr>
        <p:spPr>
          <a:xfrm>
            <a:off x="831851" y="1709740"/>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C5A89FA-D515-F234-493F-2A89B287037B}"/>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a-DK"/>
              <a:t>Klik for at redigere teksttypografierne i masteren</a:t>
            </a:r>
          </a:p>
        </p:txBody>
      </p:sp>
      <p:sp>
        <p:nvSpPr>
          <p:cNvPr id="5" name="Pladsholder til sidefod 4">
            <a:extLst>
              <a:ext uri="{FF2B5EF4-FFF2-40B4-BE49-F238E27FC236}">
                <a16:creationId xmlns:a16="http://schemas.microsoft.com/office/drawing/2014/main" id="{B32780D8-6D14-115A-6D9F-2543BC8782DD}"/>
              </a:ext>
            </a:extLst>
          </p:cNvPr>
          <p:cNvSpPr>
            <a:spLocks noGrp="1"/>
          </p:cNvSpPr>
          <p:nvPr>
            <p:ph type="ftr" sz="quarter" idx="11"/>
          </p:nvPr>
        </p:nvSpPr>
        <p:spPr/>
        <p:txBody>
          <a:bodyPr/>
          <a:lstStyle/>
          <a:p>
            <a:r>
              <a:rPr lang="da-DK"/>
              <a:t>Skriv hvad præsentationen handler om</a:t>
            </a:r>
          </a:p>
        </p:txBody>
      </p:sp>
      <p:sp>
        <p:nvSpPr>
          <p:cNvPr id="6" name="Pladsholder til slidenummer 5">
            <a:extLst>
              <a:ext uri="{FF2B5EF4-FFF2-40B4-BE49-F238E27FC236}">
                <a16:creationId xmlns:a16="http://schemas.microsoft.com/office/drawing/2014/main" id="{7DF0A323-A3A4-08AD-0218-7C399BF58B9E}"/>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152863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90D391-70BB-5BAC-BACE-FFE3A7D10FD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C1F4445-1945-D857-612A-82C6CB5E890A}"/>
              </a:ext>
            </a:extLst>
          </p:cNvPr>
          <p:cNvSpPr>
            <a:spLocks noGrp="1"/>
          </p:cNvSpPr>
          <p:nvPr>
            <p:ph sz="half" idx="1"/>
          </p:nvPr>
        </p:nvSpPr>
        <p:spPr>
          <a:xfrm>
            <a:off x="709684" y="2140424"/>
            <a:ext cx="5138383" cy="3940621"/>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indhold 3">
            <a:extLst>
              <a:ext uri="{FF2B5EF4-FFF2-40B4-BE49-F238E27FC236}">
                <a16:creationId xmlns:a16="http://schemas.microsoft.com/office/drawing/2014/main" id="{CE3C3466-0EC1-C72D-F041-BD064FBD2835}"/>
              </a:ext>
            </a:extLst>
          </p:cNvPr>
          <p:cNvSpPr>
            <a:spLocks noGrp="1"/>
          </p:cNvSpPr>
          <p:nvPr>
            <p:ph sz="half" idx="2"/>
          </p:nvPr>
        </p:nvSpPr>
        <p:spPr>
          <a:xfrm>
            <a:off x="6332561" y="2133599"/>
            <a:ext cx="5157763" cy="3940621"/>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6" name="Pladsholder til sidefod 5">
            <a:extLst>
              <a:ext uri="{FF2B5EF4-FFF2-40B4-BE49-F238E27FC236}">
                <a16:creationId xmlns:a16="http://schemas.microsoft.com/office/drawing/2014/main" id="{4989365C-575C-9FAD-C64A-61052D7EC94E}"/>
              </a:ext>
            </a:extLst>
          </p:cNvPr>
          <p:cNvSpPr>
            <a:spLocks noGrp="1"/>
          </p:cNvSpPr>
          <p:nvPr>
            <p:ph type="ftr" sz="quarter" idx="11"/>
          </p:nvPr>
        </p:nvSpPr>
        <p:spPr/>
        <p:txBody>
          <a:bodyPr/>
          <a:lstStyle/>
          <a:p>
            <a:r>
              <a:rPr lang="da-DK"/>
              <a:t>Skriv hvad præsentationen handler om</a:t>
            </a:r>
          </a:p>
        </p:txBody>
      </p:sp>
      <p:sp>
        <p:nvSpPr>
          <p:cNvPr id="7" name="Pladsholder til slidenummer 6">
            <a:extLst>
              <a:ext uri="{FF2B5EF4-FFF2-40B4-BE49-F238E27FC236}">
                <a16:creationId xmlns:a16="http://schemas.microsoft.com/office/drawing/2014/main" id="{22F1E91D-4FDF-347E-2C64-B6D27C10A61A}"/>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311409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7892A-9109-4690-8107-EBEB4F878791}"/>
              </a:ext>
            </a:extLst>
          </p:cNvPr>
          <p:cNvSpPr>
            <a:spLocks noGrp="1"/>
          </p:cNvSpPr>
          <p:nvPr>
            <p:ph type="title"/>
          </p:nvPr>
        </p:nvSpPr>
        <p:spPr>
          <a:xfrm>
            <a:off x="709863" y="914401"/>
            <a:ext cx="9938085" cy="1022684"/>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CF82D2A-2D91-5C14-2F99-643F163122F6}"/>
              </a:ext>
            </a:extLst>
          </p:cNvPr>
          <p:cNvSpPr>
            <a:spLocks noGrp="1"/>
          </p:cNvSpPr>
          <p:nvPr>
            <p:ph type="body" idx="1"/>
          </p:nvPr>
        </p:nvSpPr>
        <p:spPr>
          <a:xfrm>
            <a:off x="710147" y="2025233"/>
            <a:ext cx="5137200" cy="823912"/>
          </a:xfrm>
        </p:spPr>
        <p:txBody>
          <a:bodyPr anchor="b">
            <a:norm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a-DK" dirty="0"/>
              <a:t>Klik for at redigere teksttypografierne i masteren</a:t>
            </a:r>
          </a:p>
        </p:txBody>
      </p:sp>
      <p:sp>
        <p:nvSpPr>
          <p:cNvPr id="4" name="Pladsholder til indhold 3">
            <a:extLst>
              <a:ext uri="{FF2B5EF4-FFF2-40B4-BE49-F238E27FC236}">
                <a16:creationId xmlns:a16="http://schemas.microsoft.com/office/drawing/2014/main" id="{D7F31512-4FFE-E665-4DB0-EC44F50C07D6}"/>
              </a:ext>
            </a:extLst>
          </p:cNvPr>
          <p:cNvSpPr>
            <a:spLocks noGrp="1"/>
          </p:cNvSpPr>
          <p:nvPr>
            <p:ph sz="half" idx="2"/>
          </p:nvPr>
        </p:nvSpPr>
        <p:spPr>
          <a:xfrm>
            <a:off x="709863" y="2932645"/>
            <a:ext cx="5137485" cy="3151051"/>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5" name="Pladsholder til tekst 4">
            <a:extLst>
              <a:ext uri="{FF2B5EF4-FFF2-40B4-BE49-F238E27FC236}">
                <a16:creationId xmlns:a16="http://schemas.microsoft.com/office/drawing/2014/main" id="{F288166F-CE4D-ABEB-53FC-E780374C2730}"/>
              </a:ext>
            </a:extLst>
          </p:cNvPr>
          <p:cNvSpPr>
            <a:spLocks noGrp="1"/>
          </p:cNvSpPr>
          <p:nvPr>
            <p:ph type="body" sz="quarter" idx="3"/>
          </p:nvPr>
        </p:nvSpPr>
        <p:spPr>
          <a:xfrm>
            <a:off x="6340641" y="2025233"/>
            <a:ext cx="5137200" cy="823912"/>
          </a:xfrm>
        </p:spPr>
        <p:txBody>
          <a:bodyPr anchor="b">
            <a:norm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a-DK" dirty="0"/>
              <a:t>Klik for at redigere teksttypografierne i masteren</a:t>
            </a:r>
          </a:p>
        </p:txBody>
      </p:sp>
      <p:sp>
        <p:nvSpPr>
          <p:cNvPr id="6" name="Pladsholder til indhold 5">
            <a:extLst>
              <a:ext uri="{FF2B5EF4-FFF2-40B4-BE49-F238E27FC236}">
                <a16:creationId xmlns:a16="http://schemas.microsoft.com/office/drawing/2014/main" id="{94EC93C8-F576-6223-9698-5A15590C990F}"/>
              </a:ext>
            </a:extLst>
          </p:cNvPr>
          <p:cNvSpPr>
            <a:spLocks noGrp="1"/>
          </p:cNvSpPr>
          <p:nvPr>
            <p:ph sz="quarter" idx="4"/>
          </p:nvPr>
        </p:nvSpPr>
        <p:spPr>
          <a:xfrm>
            <a:off x="6340641" y="2925263"/>
            <a:ext cx="5137200" cy="3150856"/>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8" name="Pladsholder til sidefod 7">
            <a:extLst>
              <a:ext uri="{FF2B5EF4-FFF2-40B4-BE49-F238E27FC236}">
                <a16:creationId xmlns:a16="http://schemas.microsoft.com/office/drawing/2014/main" id="{EDC21E2B-618A-569C-84E1-F66BCD846A17}"/>
              </a:ext>
            </a:extLst>
          </p:cNvPr>
          <p:cNvSpPr>
            <a:spLocks noGrp="1"/>
          </p:cNvSpPr>
          <p:nvPr>
            <p:ph type="ftr" sz="quarter" idx="11"/>
          </p:nvPr>
        </p:nvSpPr>
        <p:spPr/>
        <p:txBody>
          <a:bodyPr/>
          <a:lstStyle/>
          <a:p>
            <a:r>
              <a:rPr lang="da-DK"/>
              <a:t>Skriv hvad præsentationen handler om</a:t>
            </a:r>
          </a:p>
        </p:txBody>
      </p:sp>
      <p:sp>
        <p:nvSpPr>
          <p:cNvPr id="9" name="Pladsholder til slidenummer 8">
            <a:extLst>
              <a:ext uri="{FF2B5EF4-FFF2-40B4-BE49-F238E27FC236}">
                <a16:creationId xmlns:a16="http://schemas.microsoft.com/office/drawing/2014/main" id="{C102BC5E-A493-87EE-D380-94E7A213FED5}"/>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145018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tekstbokse og et bille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7AF05B9-F072-E431-69C9-8C7BB549B457}"/>
              </a:ext>
            </a:extLst>
          </p:cNvPr>
          <p:cNvSpPr>
            <a:spLocks/>
          </p:cNvSpPr>
          <p:nvPr userDrawn="1"/>
        </p:nvSpPr>
        <p:spPr>
          <a:xfrm>
            <a:off x="60960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billede 10">
            <a:extLst>
              <a:ext uri="{FF2B5EF4-FFF2-40B4-BE49-F238E27FC236}">
                <a16:creationId xmlns:a16="http://schemas.microsoft.com/office/drawing/2014/main" id="{4D751C8A-DBD7-C9C5-0E67-66A2A695CB25}"/>
              </a:ext>
            </a:extLst>
          </p:cNvPr>
          <p:cNvSpPr>
            <a:spLocks noGrp="1"/>
          </p:cNvSpPr>
          <p:nvPr>
            <p:ph type="pic" sz="quarter" idx="12"/>
          </p:nvPr>
        </p:nvSpPr>
        <p:spPr>
          <a:xfrm>
            <a:off x="6096000" y="3429001"/>
            <a:ext cx="6096000" cy="3429000"/>
          </a:xfrm>
          <a:solidFill>
            <a:schemeClr val="bg2"/>
          </a:solidFill>
        </p:spPr>
        <p:txBody>
          <a:bodyPr/>
          <a:lstStyle/>
          <a:p>
            <a:endParaRPr lang="da-DK"/>
          </a:p>
        </p:txBody>
      </p:sp>
      <p:sp>
        <p:nvSpPr>
          <p:cNvPr id="2" name="Titel 1">
            <a:extLst>
              <a:ext uri="{FF2B5EF4-FFF2-40B4-BE49-F238E27FC236}">
                <a16:creationId xmlns:a16="http://schemas.microsoft.com/office/drawing/2014/main" id="{586A600E-1294-4177-49BE-2F3F58CC6973}"/>
              </a:ext>
            </a:extLst>
          </p:cNvPr>
          <p:cNvSpPr>
            <a:spLocks noGrp="1"/>
          </p:cNvSpPr>
          <p:nvPr>
            <p:ph type="title"/>
          </p:nvPr>
        </p:nvSpPr>
        <p:spPr>
          <a:xfrm>
            <a:off x="701675" y="908050"/>
            <a:ext cx="4687887" cy="1166410"/>
          </a:xfrm>
        </p:spPr>
        <p:txBody>
          <a:bodyPr anchor="t"/>
          <a:lstStyle>
            <a:lvl1pPr>
              <a:defRPr>
                <a:solidFill>
                  <a:schemeClr val="bg1"/>
                </a:solidFill>
              </a:defRPr>
            </a:lvl1pPr>
          </a:lstStyle>
          <a:p>
            <a:r>
              <a:rPr lang="da-DK" dirty="0"/>
              <a:t>Klik for at redigere titeltypografien i masteren</a:t>
            </a:r>
          </a:p>
        </p:txBody>
      </p:sp>
      <p:sp>
        <p:nvSpPr>
          <p:cNvPr id="3" name="Pladsholder til sidefod 2">
            <a:extLst>
              <a:ext uri="{FF2B5EF4-FFF2-40B4-BE49-F238E27FC236}">
                <a16:creationId xmlns:a16="http://schemas.microsoft.com/office/drawing/2014/main" id="{4EC61DF4-5CAA-43A3-A4BD-058AFD93FAB8}"/>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3F7249DB-F879-AADB-5735-CFEF5AB2EEA7}"/>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9" name="Pladsholder til tekst 8">
            <a:extLst>
              <a:ext uri="{FF2B5EF4-FFF2-40B4-BE49-F238E27FC236}">
                <a16:creationId xmlns:a16="http://schemas.microsoft.com/office/drawing/2014/main" id="{4AA6F53B-B6FE-88DF-12F8-DA9E536A4AAF}"/>
              </a:ext>
            </a:extLst>
          </p:cNvPr>
          <p:cNvSpPr>
            <a:spLocks noGrp="1"/>
          </p:cNvSpPr>
          <p:nvPr>
            <p:ph type="body" sz="quarter" idx="13"/>
          </p:nvPr>
        </p:nvSpPr>
        <p:spPr>
          <a:xfrm>
            <a:off x="6761163" y="1276350"/>
            <a:ext cx="4729162" cy="1623261"/>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pic>
        <p:nvPicPr>
          <p:cNvPr id="10" name="Grafik 9">
            <a:extLst>
              <a:ext uri="{FF2B5EF4-FFF2-40B4-BE49-F238E27FC236}">
                <a16:creationId xmlns:a16="http://schemas.microsoft.com/office/drawing/2014/main" id="{B3BD5E7A-A023-6348-8D92-E7238AC6599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31537" y="558817"/>
            <a:ext cx="565138" cy="337370"/>
          </a:xfrm>
          <a:prstGeom prst="rect">
            <a:avLst/>
          </a:prstGeom>
        </p:spPr>
      </p:pic>
      <p:sp>
        <p:nvSpPr>
          <p:cNvPr id="11" name="Pladsholder til tekst 7">
            <a:extLst>
              <a:ext uri="{FF2B5EF4-FFF2-40B4-BE49-F238E27FC236}">
                <a16:creationId xmlns:a16="http://schemas.microsoft.com/office/drawing/2014/main" id="{1D0E34D4-9190-B908-0A30-C5466126CC05}"/>
              </a:ext>
            </a:extLst>
          </p:cNvPr>
          <p:cNvSpPr>
            <a:spLocks noGrp="1"/>
          </p:cNvSpPr>
          <p:nvPr>
            <p:ph type="body" sz="quarter" idx="14"/>
          </p:nvPr>
        </p:nvSpPr>
        <p:spPr>
          <a:xfrm>
            <a:off x="695325" y="2538484"/>
            <a:ext cx="4687888" cy="355434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pic>
        <p:nvPicPr>
          <p:cNvPr id="8" name="Billede 7">
            <a:extLst>
              <a:ext uri="{FF2B5EF4-FFF2-40B4-BE49-F238E27FC236}">
                <a16:creationId xmlns:a16="http://schemas.microsoft.com/office/drawing/2014/main" id="{B25002B8-12A3-F291-4485-A4F850EFE1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29553" y="2716809"/>
            <a:ext cx="2560000" cy="1440000"/>
          </a:xfrm>
          <a:prstGeom prst="rect">
            <a:avLst/>
          </a:prstGeom>
        </p:spPr>
      </p:pic>
      <p:sp>
        <p:nvSpPr>
          <p:cNvPr id="13" name="Tekstfelt 12">
            <a:extLst>
              <a:ext uri="{FF2B5EF4-FFF2-40B4-BE49-F238E27FC236}">
                <a16:creationId xmlns:a16="http://schemas.microsoft.com/office/drawing/2014/main" id="{9AF9C502-4495-E3C0-2426-2E8489C6B3AC}"/>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4" name="Tekstfelt 13">
            <a:extLst>
              <a:ext uri="{FF2B5EF4-FFF2-40B4-BE49-F238E27FC236}">
                <a16:creationId xmlns:a16="http://schemas.microsoft.com/office/drawing/2014/main" id="{07DE1FB9-5130-4401-3B13-E55BA204C70F}"/>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spTree>
    <p:extLst>
      <p:ext uri="{BB962C8B-B14F-4D97-AF65-F5344CB8AC3E}">
        <p14:creationId xmlns:p14="http://schemas.microsoft.com/office/powerpoint/2010/main" val="135103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Overskrift og grå 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9E2ED-5D08-6628-BC7C-3452B56D3267}"/>
              </a:ext>
            </a:extLst>
          </p:cNvPr>
          <p:cNvSpPr>
            <a:spLocks noGrp="1"/>
          </p:cNvSpPr>
          <p:nvPr>
            <p:ph type="title"/>
          </p:nvPr>
        </p:nvSpPr>
        <p:spPr/>
        <p:txBody>
          <a:bodyPr/>
          <a:lstStyle/>
          <a:p>
            <a:r>
              <a:rPr lang="da-DK"/>
              <a:t>Klik for at redigere titeltypografien i masteren</a:t>
            </a:r>
          </a:p>
        </p:txBody>
      </p:sp>
      <p:sp>
        <p:nvSpPr>
          <p:cNvPr id="4" name="Pladsholder til sidefod 3">
            <a:extLst>
              <a:ext uri="{FF2B5EF4-FFF2-40B4-BE49-F238E27FC236}">
                <a16:creationId xmlns:a16="http://schemas.microsoft.com/office/drawing/2014/main" id="{D2D43147-0445-3F5A-3A16-7F6E7FCDADFC}"/>
              </a:ext>
            </a:extLst>
          </p:cNvPr>
          <p:cNvSpPr>
            <a:spLocks noGrp="1"/>
          </p:cNvSpPr>
          <p:nvPr>
            <p:ph type="ftr" sz="quarter" idx="11"/>
          </p:nvPr>
        </p:nvSpPr>
        <p:spPr/>
        <p:txBody>
          <a:bodyPr/>
          <a:lstStyle/>
          <a:p>
            <a:r>
              <a:rPr lang="da-DK"/>
              <a:t>Skriv hvad præsentationen handler om</a:t>
            </a:r>
          </a:p>
        </p:txBody>
      </p:sp>
      <p:sp>
        <p:nvSpPr>
          <p:cNvPr id="5" name="Pladsholder til slidenummer 4">
            <a:extLst>
              <a:ext uri="{FF2B5EF4-FFF2-40B4-BE49-F238E27FC236}">
                <a16:creationId xmlns:a16="http://schemas.microsoft.com/office/drawing/2014/main" id="{BF5CA0F7-A3E5-08C4-3773-25D9687FEBCA}"/>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155613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Overskrift og hvid 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9E2ED-5D08-6628-BC7C-3452B56D3267}"/>
              </a:ext>
            </a:extLst>
          </p:cNvPr>
          <p:cNvSpPr>
            <a:spLocks noGrp="1"/>
          </p:cNvSpPr>
          <p:nvPr>
            <p:ph type="title"/>
          </p:nvPr>
        </p:nvSpPr>
        <p:spPr/>
        <p:txBody>
          <a:bodyPr/>
          <a:lstStyle/>
          <a:p>
            <a:r>
              <a:rPr lang="da-DK"/>
              <a:t>Klik for at redigere titeltypografien i masteren</a:t>
            </a:r>
          </a:p>
        </p:txBody>
      </p:sp>
      <p:sp>
        <p:nvSpPr>
          <p:cNvPr id="4" name="Pladsholder til sidefod 3">
            <a:extLst>
              <a:ext uri="{FF2B5EF4-FFF2-40B4-BE49-F238E27FC236}">
                <a16:creationId xmlns:a16="http://schemas.microsoft.com/office/drawing/2014/main" id="{D2D43147-0445-3F5A-3A16-7F6E7FCDADFC}"/>
              </a:ext>
            </a:extLst>
          </p:cNvPr>
          <p:cNvSpPr>
            <a:spLocks noGrp="1"/>
          </p:cNvSpPr>
          <p:nvPr>
            <p:ph type="ftr" sz="quarter" idx="11"/>
          </p:nvPr>
        </p:nvSpPr>
        <p:spPr/>
        <p:txBody>
          <a:bodyPr/>
          <a:lstStyle/>
          <a:p>
            <a:r>
              <a:rPr lang="da-DK"/>
              <a:t>Skriv hvad præsentationen handler om</a:t>
            </a:r>
          </a:p>
        </p:txBody>
      </p:sp>
      <p:sp>
        <p:nvSpPr>
          <p:cNvPr id="5" name="Pladsholder til slidenummer 4">
            <a:extLst>
              <a:ext uri="{FF2B5EF4-FFF2-40B4-BE49-F238E27FC236}">
                <a16:creationId xmlns:a16="http://schemas.microsoft.com/office/drawing/2014/main" id="{BF5CA0F7-A3E5-08C4-3773-25D9687FEBCA}"/>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22647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EC59A3DB-8ADB-5D18-A244-60AEE9AF1807}"/>
              </a:ext>
            </a:extLst>
          </p:cNvPr>
          <p:cNvSpPr>
            <a:spLocks noGrp="1"/>
          </p:cNvSpPr>
          <p:nvPr>
            <p:ph type="ftr" sz="quarter" idx="11"/>
          </p:nvPr>
        </p:nvSpPr>
        <p:spPr/>
        <p:txBody>
          <a:bodyPr/>
          <a:lstStyle/>
          <a:p>
            <a:r>
              <a:rPr lang="da-DK"/>
              <a:t>Skriv hvad præsentationen handler om</a:t>
            </a:r>
          </a:p>
        </p:txBody>
      </p:sp>
      <p:sp>
        <p:nvSpPr>
          <p:cNvPr id="4" name="Pladsholder til slidenummer 3">
            <a:extLst>
              <a:ext uri="{FF2B5EF4-FFF2-40B4-BE49-F238E27FC236}">
                <a16:creationId xmlns:a16="http://schemas.microsoft.com/office/drawing/2014/main" id="{90E25994-2B72-78C9-6087-35D1A8CFF445}"/>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384954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stretch>
            <a:fillRect/>
          </a:stretch>
        </p:blipFill>
        <p:spPr>
          <a:xfrm>
            <a:off x="-2785323" y="1170"/>
            <a:ext cx="2642284" cy="1485663"/>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r>
              <a:rPr lang="da-DK"/>
              <a:t>Skriv hvad præsentationen handler om</a:t>
            </a:r>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1"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300"/>
              </a:spcAft>
              <a:defRPr/>
            </a:pPr>
            <a:r>
              <a:rPr lang="en-GB" sz="1000" b="1" noProof="1">
                <a:solidFill>
                  <a:prstClr val="black">
                    <a:lumMod val="75000"/>
                    <a:lumOff val="25000"/>
                  </a:prstClr>
                </a:solidFill>
                <a:cs typeface="Arial" panose="020B0604020202020204" pitchFamily="34" charset="0"/>
              </a:rPr>
              <a:t>Vælg layout/design</a:t>
            </a:r>
          </a:p>
          <a:p>
            <a:pPr algn="r">
              <a:spcAft>
                <a:spcPts val="240"/>
              </a:spcAft>
              <a:defRPr/>
            </a:pPr>
            <a:r>
              <a:rPr lang="en-GB" sz="1000" b="1" noProof="1">
                <a:solidFill>
                  <a:prstClr val="black">
                    <a:lumMod val="75000"/>
                    <a:lumOff val="25000"/>
                  </a:prstClr>
                </a:solidFill>
                <a:cs typeface="Arial" panose="020B0604020202020204" pitchFamily="34" charset="0"/>
              </a:rPr>
              <a:t>1. </a:t>
            </a:r>
            <a:r>
              <a:rPr lang="en-GB" sz="1000" noProof="1">
                <a:solidFill>
                  <a:prstClr val="black">
                    <a:lumMod val="75000"/>
                    <a:lumOff val="25000"/>
                  </a:prstClr>
                </a:solidFill>
                <a:cs typeface="Arial" panose="020B0604020202020204" pitchFamily="34" charset="0"/>
              </a:rPr>
              <a:t>Højreklik på slide i venstre side </a:t>
            </a:r>
          </a:p>
          <a:p>
            <a:pPr algn="r">
              <a:spcAft>
                <a:spcPts val="240"/>
              </a:spcAft>
              <a:defRPr/>
            </a:pPr>
            <a:r>
              <a:rPr lang="en-GB" sz="1000" b="1" noProof="1">
                <a:solidFill>
                  <a:prstClr val="black">
                    <a:lumMod val="75000"/>
                    <a:lumOff val="25000"/>
                  </a:prstClr>
                </a:solidFill>
                <a:cs typeface="Arial" panose="020B0604020202020204" pitchFamily="34" charset="0"/>
              </a:rPr>
              <a:t>2. </a:t>
            </a:r>
            <a:r>
              <a:rPr lang="en-GB" sz="1000" noProof="1">
                <a:solidFill>
                  <a:prstClr val="black">
                    <a:lumMod val="75000"/>
                    <a:lumOff val="25000"/>
                  </a:prstClr>
                </a:solidFill>
                <a:cs typeface="Arial" panose="020B0604020202020204" pitchFamily="34" charset="0"/>
              </a:rPr>
              <a:t>Vælg et passende layout </a:t>
            </a:r>
            <a:br>
              <a:rPr lang="en-GB" sz="1000" noProof="1">
                <a:solidFill>
                  <a:prstClr val="black">
                    <a:lumMod val="75000"/>
                    <a:lumOff val="25000"/>
                  </a:prstClr>
                </a:solidFill>
                <a:cs typeface="Arial" panose="020B0604020202020204" pitchFamily="34" charset="0"/>
              </a:rPr>
            </a:br>
            <a:r>
              <a:rPr lang="en-GB" sz="1000" noProof="1">
                <a:solidFill>
                  <a:prstClr val="black">
                    <a:lumMod val="75000"/>
                    <a:lumOff val="25000"/>
                  </a:prstClr>
                </a:solidFill>
                <a:cs typeface="Arial" panose="020B0604020202020204" pitchFamily="34" charset="0"/>
              </a:rPr>
              <a:t>fra “drop ned” menuen</a:t>
            </a:r>
          </a:p>
          <a:p>
            <a:pPr algn="r">
              <a:spcAft>
                <a:spcPts val="240"/>
              </a:spcAft>
              <a:defRPr/>
            </a:pPr>
            <a:r>
              <a:rPr lang="en-GB" sz="1000" i="1" noProof="1">
                <a:solidFill>
                  <a:prstClr val="black">
                    <a:lumMod val="75000"/>
                    <a:lumOff val="25000"/>
                  </a:prstClr>
                </a:solidFill>
                <a:cs typeface="Arial" panose="020B0604020202020204" pitchFamily="34" charset="0"/>
              </a:rPr>
              <a:t>Alternativt kan du vælge layout direkte under knappen </a:t>
            </a:r>
            <a:r>
              <a:rPr lang="en-GB" sz="1000" b="1" i="1" noProof="1">
                <a:solidFill>
                  <a:prstClr val="black">
                    <a:lumMod val="75000"/>
                    <a:lumOff val="25000"/>
                  </a:prstClr>
                </a:solidFill>
                <a:cs typeface="Arial" panose="020B0604020202020204" pitchFamily="34" charset="0"/>
              </a:rPr>
              <a:t>Nyt slide</a:t>
            </a:r>
            <a:r>
              <a:rPr lang="en-GB" sz="1000" i="1" noProof="1">
                <a:solidFill>
                  <a:prstClr val="black">
                    <a:lumMod val="75000"/>
                    <a:lumOff val="25000"/>
                  </a:prstClr>
                </a:solidFill>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50"/>
            <a:ext cx="7561263" cy="3770313"/>
          </a:xfrm>
        </p:spPr>
        <p:txBody>
          <a:bodyPr/>
          <a:lstStyle>
            <a:lvl1pPr marL="179996" indent="-179996">
              <a:buFont typeface="Arial" panose="020B0604020202020204" pitchFamily="34" charset="0"/>
              <a:buChar char="›"/>
              <a:defRPr b="0"/>
            </a:lvl1pPr>
            <a:lvl2pPr marL="359991" indent="-179996">
              <a:buFont typeface="Arial" panose="020B0604020202020204" pitchFamily="34" charset="0"/>
              <a:buChar char="›"/>
              <a:defRPr sz="1400"/>
            </a:lvl2pPr>
            <a:lvl3pPr marL="359991">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4" y="1548002"/>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prstClr val="black">
                      <a:lumMod val="75000"/>
                      <a:lumOff val="25000"/>
                    </a:prstClr>
                  </a:solidFill>
                  <a:cs typeface="Arial" panose="020B0604020202020204" pitchFamily="34" charset="0"/>
                </a:rPr>
                <a:t>Agenda</a:t>
              </a:r>
            </a:p>
            <a:p>
              <a:pPr algn="r">
                <a:spcAft>
                  <a:spcPts val="300"/>
                </a:spcAft>
                <a:defRPr/>
              </a:pPr>
              <a:r>
                <a:rPr lang="nb-NO" altLang="da-DK" sz="1000" b="1" noProof="1">
                  <a:solidFill>
                    <a:prstClr val="black">
                      <a:lumMod val="75000"/>
                      <a:lumOff val="25000"/>
                    </a:prstClr>
                  </a:solidFill>
                  <a:cs typeface="Arial" panose="020B0604020202020204" pitchFamily="34" charset="0"/>
                </a:rPr>
                <a:t>Punktopstilling</a:t>
              </a:r>
            </a:p>
            <a:p>
              <a:pPr algn="r">
                <a:spcAft>
                  <a:spcPts val="300"/>
                </a:spcAft>
                <a:defRPr/>
              </a:pPr>
              <a:r>
                <a:rPr lang="nb-NO" altLang="da-DK" sz="1000" noProof="1">
                  <a:solidFill>
                    <a:prstClr val="black">
                      <a:lumMod val="75000"/>
                      <a:lumOff val="25000"/>
                    </a:prstClr>
                  </a:solidFill>
                  <a:cs typeface="Arial" panose="020B0604020202020204" pitchFamily="34" charset="0"/>
                </a:rPr>
                <a:t>Niveau 1-2</a:t>
              </a:r>
              <a:r>
                <a:rPr lang="nb-NO" altLang="da-DK" sz="1000" b="1" noProof="1">
                  <a:solidFill>
                    <a:prstClr val="black">
                      <a:lumMod val="75000"/>
                      <a:lumOff val="25000"/>
                    </a:prstClr>
                  </a:solidFill>
                  <a:cs typeface="Arial" panose="020B0604020202020204" pitchFamily="34" charset="0"/>
                </a:rPr>
                <a:t> = </a:t>
              </a:r>
              <a:r>
                <a:rPr lang="nb-NO" altLang="da-DK" sz="1000" noProof="1">
                  <a:solidFill>
                    <a:prstClr val="black">
                      <a:lumMod val="75000"/>
                      <a:lumOff val="25000"/>
                    </a:prstClr>
                  </a:solidFill>
                  <a:cs typeface="Arial" panose="020B0604020202020204" pitchFamily="34" charset="0"/>
                </a:rPr>
                <a:t>Punktopstilling</a:t>
              </a:r>
            </a:p>
            <a:p>
              <a:pPr algn="r">
                <a:spcAft>
                  <a:spcPts val="300"/>
                </a:spcAft>
                <a:defRPr/>
              </a:pPr>
              <a:r>
                <a:rPr lang="nb-NO" altLang="da-DK" sz="1000" noProof="1">
                  <a:solidFill>
                    <a:prstClr val="black">
                      <a:lumMod val="75000"/>
                      <a:lumOff val="25000"/>
                    </a:prstClr>
                  </a:solidFill>
                  <a:cs typeface="Arial" panose="020B0604020202020204" pitchFamily="34" charset="0"/>
                </a:rPr>
                <a:t>Klik på </a:t>
              </a:r>
              <a:r>
                <a:rPr lang="nb-NO" altLang="da-DK" sz="1000" b="1" noProof="1">
                  <a:solidFill>
                    <a:prstClr val="black">
                      <a:lumMod val="75000"/>
                      <a:lumOff val="25000"/>
                    </a:prstClr>
                  </a:solidFill>
                  <a:cs typeface="Arial" panose="020B0604020202020204" pitchFamily="34" charset="0"/>
                </a:rPr>
                <a:t>TAB</a:t>
              </a:r>
              <a:r>
                <a:rPr lang="nb-NO" altLang="da-DK" sz="1000" noProof="1">
                  <a:solidFill>
                    <a:prstClr val="black">
                      <a:lumMod val="75000"/>
                      <a:lumOff val="25000"/>
                    </a:prstClr>
                  </a:solidFill>
                  <a:cs typeface="Arial" panose="020B0604020202020204" pitchFamily="34" charset="0"/>
                </a:rPr>
                <a:t>-tasten én gang </a:t>
              </a:r>
              <a:br>
                <a:rPr lang="nb-NO" altLang="da-DK" sz="1000" noProof="1">
                  <a:solidFill>
                    <a:prstClr val="black">
                      <a:lumMod val="75000"/>
                      <a:lumOff val="25000"/>
                    </a:prstClr>
                  </a:solidFill>
                  <a:cs typeface="Arial" panose="020B0604020202020204" pitchFamily="34" charset="0"/>
                </a:rPr>
              </a:br>
              <a:r>
                <a:rPr lang="nb-NO" altLang="da-DK" sz="1000" noProof="1">
                  <a:solidFill>
                    <a:prstClr val="black">
                      <a:lumMod val="75000"/>
                      <a:lumOff val="25000"/>
                    </a:prstClr>
                  </a:solidFill>
                  <a:cs typeface="Arial" panose="020B0604020202020204" pitchFamily="34" charset="0"/>
                </a:rPr>
                <a:t>for at få niveau 2 </a:t>
              </a:r>
            </a:p>
            <a:p>
              <a:pPr algn="r">
                <a:spcAft>
                  <a:spcPts val="300"/>
                </a:spcAft>
                <a:defRPr/>
              </a:pPr>
              <a:r>
                <a:rPr lang="da-DK" altLang="da-DK" sz="1000" noProof="1">
                  <a:solidFill>
                    <a:prstClr val="black">
                      <a:lumMod val="75000"/>
                      <a:lumOff val="25000"/>
                    </a:prstClr>
                  </a:solidFill>
                  <a:cs typeface="Arial" panose="020B0604020202020204" pitchFamily="34" charset="0"/>
                </a:rPr>
                <a:t>Tryk</a:t>
              </a:r>
              <a:r>
                <a:rPr lang="da-DK" altLang="da-DK" sz="1000" b="1" noProof="1">
                  <a:solidFill>
                    <a:prstClr val="black">
                      <a:lumMod val="75000"/>
                      <a:lumOff val="25000"/>
                    </a:prstClr>
                  </a:solidFill>
                  <a:cs typeface="Arial" panose="020B0604020202020204" pitchFamily="34" charset="0"/>
                </a:rPr>
                <a:t> ENTER </a:t>
              </a:r>
              <a:r>
                <a:rPr lang="da-DK" altLang="da-DK" sz="1000" noProof="1">
                  <a:solidFill>
                    <a:prstClr val="black">
                      <a:lumMod val="75000"/>
                      <a:lumOff val="25000"/>
                    </a:prstClr>
                  </a:solidFill>
                  <a:cs typeface="Arial" panose="020B0604020202020204" pitchFamily="34" charset="0"/>
                </a:rPr>
                <a:t>for ny linje</a:t>
              </a:r>
            </a:p>
            <a:p>
              <a:pPr algn="r">
                <a:spcAft>
                  <a:spcPts val="300"/>
                </a:spcAft>
                <a:defRPr/>
              </a:pPr>
              <a:r>
                <a:rPr lang="da-DK" altLang="da-DK" sz="1000" noProof="1">
                  <a:solidFill>
                    <a:prstClr val="black">
                      <a:lumMod val="75000"/>
                      <a:lumOff val="25000"/>
                    </a:prstClr>
                  </a:solidFill>
                  <a:cs typeface="Arial" panose="020B0604020202020204" pitchFamily="34" charset="0"/>
                </a:rPr>
                <a:t>Brug </a:t>
              </a:r>
              <a:r>
                <a:rPr lang="da-DK" altLang="da-DK" sz="1000" b="1" noProof="1">
                  <a:solidFill>
                    <a:prstClr val="black">
                      <a:lumMod val="75000"/>
                      <a:lumOff val="25000"/>
                    </a:prstClr>
                  </a:solidFill>
                  <a:cs typeface="Arial" panose="020B0604020202020204" pitchFamily="34" charset="0"/>
                </a:rPr>
                <a:t>SHIFT+TAB</a:t>
              </a:r>
              <a:r>
                <a:rPr lang="da-DK" altLang="da-DK" sz="1000" noProof="1">
                  <a:solidFill>
                    <a:prstClr val="black">
                      <a:lumMod val="75000"/>
                      <a:lumOff val="25000"/>
                    </a:prstClr>
                  </a:solidFill>
                  <a:cs typeface="Arial" panose="020B0604020202020204" pitchFamily="34" charset="0"/>
                </a:rPr>
                <a:t>-tasterne </a:t>
              </a:r>
              <a:br>
                <a:rPr lang="da-DK" altLang="da-DK" sz="1000" noProof="1">
                  <a:solidFill>
                    <a:prstClr val="black">
                      <a:lumMod val="75000"/>
                      <a:lumOff val="25000"/>
                    </a:prstClr>
                  </a:solidFill>
                  <a:cs typeface="Arial" panose="020B0604020202020204" pitchFamily="34" charset="0"/>
                </a:rPr>
              </a:br>
              <a:r>
                <a:rPr lang="da-DK" altLang="da-DK" sz="1000" noProof="1">
                  <a:solidFill>
                    <a:prstClr val="black">
                      <a:lumMod val="75000"/>
                      <a:lumOff val="25000"/>
                    </a:prstClr>
                  </a:solidFill>
                  <a:cs typeface="Arial" panose="020B0604020202020204" pitchFamily="34" charset="0"/>
                </a:rPr>
                <a:t>for at komme tilbage</a:t>
              </a:r>
              <a:endParaRPr lang="nb-NO" altLang="da-DK" sz="1000" b="1" noProof="1">
                <a:solidFill>
                  <a:prstClr val="black">
                    <a:lumMod val="75000"/>
                    <a:lumOff val="25000"/>
                  </a:prstClr>
                </a:solidFill>
                <a:cs typeface="Arial" panose="020B0604020202020204" pitchFamily="34" charset="0"/>
              </a:endParaRPr>
            </a:p>
            <a:p>
              <a:pPr algn="r">
                <a:defRPr/>
              </a:pPr>
              <a:r>
                <a:rPr lang="nb-NO" altLang="da-DK" sz="1000" noProof="1">
                  <a:solidFill>
                    <a:prstClr val="black">
                      <a:lumMod val="75000"/>
                      <a:lumOff val="25000"/>
                    </a:prstClr>
                  </a:solidFill>
                  <a:cs typeface="Arial" panose="020B0604020202020204" pitchFamily="34" charset="0"/>
                </a:rPr>
                <a:t>Alternativt kan </a:t>
              </a:r>
              <a:r>
                <a:rPr lang="nb-NO" altLang="da-DK" sz="1000" b="1" noProof="1">
                  <a:solidFill>
                    <a:prstClr val="black">
                      <a:lumMod val="75000"/>
                      <a:lumOff val="25000"/>
                    </a:prstClr>
                  </a:solidFill>
                  <a:cs typeface="Arial" panose="020B0604020202020204" pitchFamily="34" charset="0"/>
                </a:rPr>
                <a:t>Forøg og Formindsk listeniveau </a:t>
              </a:r>
              <a:r>
                <a:rPr lang="nb-NO" altLang="da-DK" sz="1000" noProof="1">
                  <a:solidFill>
                    <a:prstClr val="black">
                      <a:lumMod val="75000"/>
                      <a:lumOff val="25000"/>
                    </a:prstClr>
                  </a:solidFill>
                  <a:cs typeface="Arial" panose="020B0604020202020204" pitchFamily="34" charset="0"/>
                </a:rPr>
                <a:t>bruges til at hoppe mellem tekst-typografierne</a:t>
              </a:r>
              <a:endParaRPr lang="nb-NO" altLang="da-DK" sz="1000" b="1" noProof="1">
                <a:solidFill>
                  <a:prstClr val="black">
                    <a:lumMod val="75000"/>
                    <a:lumOff val="25000"/>
                  </a:prstClr>
                </a:solidFill>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solidFill>
                    <a:prstClr val="white"/>
                  </a:solidFill>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solidFill>
                    <a:prstClr val="white"/>
                  </a:solidFill>
                  <a:latin typeface="HelveticaNeueLT Std Lt Cn" pitchFamily="34" charset="0"/>
                </a:endParaRPr>
              </a:p>
            </p:txBody>
          </p:sp>
        </p:grpSp>
      </p:grpSp>
    </p:spTree>
    <p:extLst>
      <p:ext uri="{BB962C8B-B14F-4D97-AF65-F5344CB8AC3E}">
        <p14:creationId xmlns:p14="http://schemas.microsoft.com/office/powerpoint/2010/main" val="3723881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ort billede og 1 tekstboks">
    <p:spTree>
      <p:nvGrpSpPr>
        <p:cNvPr id="1" name=""/>
        <p:cNvGrpSpPr/>
        <p:nvPr/>
      </p:nvGrpSpPr>
      <p:grpSpPr>
        <a:xfrm>
          <a:off x="0" y="0"/>
          <a:ext cx="0" cy="0"/>
          <a:chOff x="0" y="0"/>
          <a:chExt cx="0" cy="0"/>
        </a:xfrm>
      </p:grpSpPr>
      <p:grpSp>
        <p:nvGrpSpPr>
          <p:cNvPr id="20" name="Gruppe 19">
            <a:extLst>
              <a:ext uri="{FF2B5EF4-FFF2-40B4-BE49-F238E27FC236}">
                <a16:creationId xmlns:a16="http://schemas.microsoft.com/office/drawing/2014/main" id="{3D098DC2-9709-AD7D-8210-514BE5E4DBE2}"/>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2" name="Gruppe 21">
              <a:extLst>
                <a:ext uri="{FF2B5EF4-FFF2-40B4-BE49-F238E27FC236}">
                  <a16:creationId xmlns:a16="http://schemas.microsoft.com/office/drawing/2014/main" id="{CCACFC27-83A5-653A-789F-DB15D120A0A4}"/>
                </a:ext>
              </a:extLst>
            </p:cNvPr>
            <p:cNvGrpSpPr/>
            <p:nvPr userDrawn="1"/>
          </p:nvGrpSpPr>
          <p:grpSpPr>
            <a:xfrm>
              <a:off x="-1838312" y="-38102"/>
              <a:ext cx="1721353" cy="2467796"/>
              <a:chOff x="-1838312" y="-9527"/>
              <a:chExt cx="1721353" cy="2467796"/>
            </a:xfrm>
          </p:grpSpPr>
          <p:grpSp>
            <p:nvGrpSpPr>
              <p:cNvPr id="27" name="Gruppe 26">
                <a:extLst>
                  <a:ext uri="{FF2B5EF4-FFF2-40B4-BE49-F238E27FC236}">
                    <a16:creationId xmlns:a16="http://schemas.microsoft.com/office/drawing/2014/main" id="{643E7C0B-136C-7EDA-40E8-DD01765CB01D}"/>
                  </a:ext>
                </a:extLst>
              </p:cNvPr>
              <p:cNvGrpSpPr/>
              <p:nvPr userDrawn="1"/>
            </p:nvGrpSpPr>
            <p:grpSpPr>
              <a:xfrm>
                <a:off x="-1838312" y="566838"/>
                <a:ext cx="1686995" cy="1891431"/>
                <a:chOff x="-2407803" y="1483724"/>
                <a:chExt cx="1686995" cy="1891431"/>
              </a:xfrm>
            </p:grpSpPr>
            <p:sp>
              <p:nvSpPr>
                <p:cNvPr id="29" name="Rektangel 28">
                  <a:extLst>
                    <a:ext uri="{FF2B5EF4-FFF2-40B4-BE49-F238E27FC236}">
                      <a16:creationId xmlns:a16="http://schemas.microsoft.com/office/drawing/2014/main" id="{3AAC5BBA-E439-6756-0832-902E284A38E6}"/>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0" name="Gruppe 29">
                  <a:extLst>
                    <a:ext uri="{FF2B5EF4-FFF2-40B4-BE49-F238E27FC236}">
                      <a16:creationId xmlns:a16="http://schemas.microsoft.com/office/drawing/2014/main" id="{2E1E7C77-1BC5-CC5D-5222-04B6B3A07EAE}"/>
                    </a:ext>
                  </a:extLst>
                </p:cNvPr>
                <p:cNvGrpSpPr/>
                <p:nvPr userDrawn="1"/>
              </p:nvGrpSpPr>
              <p:grpSpPr>
                <a:xfrm>
                  <a:off x="-2329929" y="1577145"/>
                  <a:ext cx="1531247" cy="737710"/>
                  <a:chOff x="-2855495" y="1483725"/>
                  <a:chExt cx="1531247" cy="737710"/>
                </a:xfrm>
              </p:grpSpPr>
              <p:sp>
                <p:nvSpPr>
                  <p:cNvPr id="35" name="Rektangel 34">
                    <a:extLst>
                      <a:ext uri="{FF2B5EF4-FFF2-40B4-BE49-F238E27FC236}">
                        <a16:creationId xmlns:a16="http://schemas.microsoft.com/office/drawing/2014/main" id="{F84424E1-CC4C-9AF3-B3BB-358A90FED0C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4DD6E3A4-BA95-8D1D-72BE-11FA62B08AA2}"/>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FE431416-2F7A-61CB-29AD-561F4573B4F7}"/>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1" name="Gruppe 30">
                  <a:extLst>
                    <a:ext uri="{FF2B5EF4-FFF2-40B4-BE49-F238E27FC236}">
                      <a16:creationId xmlns:a16="http://schemas.microsoft.com/office/drawing/2014/main" id="{A60AC80F-EA8E-430D-2A8F-1ACB6A8D16CC}"/>
                    </a:ext>
                  </a:extLst>
                </p:cNvPr>
                <p:cNvGrpSpPr/>
                <p:nvPr userDrawn="1"/>
              </p:nvGrpSpPr>
              <p:grpSpPr>
                <a:xfrm>
                  <a:off x="-2329929" y="2483522"/>
                  <a:ext cx="1531247" cy="737710"/>
                  <a:chOff x="-2879557" y="2390102"/>
                  <a:chExt cx="1531247" cy="737710"/>
                </a:xfrm>
              </p:grpSpPr>
              <p:sp>
                <p:nvSpPr>
                  <p:cNvPr id="32" name="Rektangel 31">
                    <a:extLst>
                      <a:ext uri="{FF2B5EF4-FFF2-40B4-BE49-F238E27FC236}">
                        <a16:creationId xmlns:a16="http://schemas.microsoft.com/office/drawing/2014/main" id="{D20632B6-D549-F548-2EAD-41664B790930}"/>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8A9EA559-01AF-DC35-460F-966CB30FA8C9}"/>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2FFF2F6C-4406-D200-45C3-06CAD3133529}"/>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8" name="Tekstfelt 27">
                <a:extLst>
                  <a:ext uri="{FF2B5EF4-FFF2-40B4-BE49-F238E27FC236}">
                    <a16:creationId xmlns:a16="http://schemas.microsoft.com/office/drawing/2014/main" id="{500631E8-ED3F-BB5B-1292-902BAC98E6AE}"/>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5" name="Rektangel 24">
              <a:extLst>
                <a:ext uri="{FF2B5EF4-FFF2-40B4-BE49-F238E27FC236}">
                  <a16:creationId xmlns:a16="http://schemas.microsoft.com/office/drawing/2014/main" id="{F263517C-542F-4AE7-DDA7-2A2CA46D0B77}"/>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D8BD098C-54B9-1063-9CB5-48CEF7F19EB4}"/>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1" name="Billede 20">
            <a:extLst>
              <a:ext uri="{FF2B5EF4-FFF2-40B4-BE49-F238E27FC236}">
                <a16:creationId xmlns:a16="http://schemas.microsoft.com/office/drawing/2014/main" id="{EDDD6B14-3570-2A55-D9C0-B89299B5E1F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17580"/>
            <a:ext cx="2560000" cy="1440000"/>
          </a:xfrm>
          <a:prstGeom prst="rect">
            <a:avLst/>
          </a:prstGeom>
        </p:spPr>
      </p:pic>
      <p:grpSp>
        <p:nvGrpSpPr>
          <p:cNvPr id="5" name="Gruppe 4">
            <a:extLst>
              <a:ext uri="{FF2B5EF4-FFF2-40B4-BE49-F238E27FC236}">
                <a16:creationId xmlns:a16="http://schemas.microsoft.com/office/drawing/2014/main" id="{28357BC8-BFF7-1929-5CD3-B28A2A4D3C02}"/>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23" name="Tekstfelt 22">
              <a:extLst>
                <a:ext uri="{FF2B5EF4-FFF2-40B4-BE49-F238E27FC236}">
                  <a16:creationId xmlns:a16="http://schemas.microsoft.com/office/drawing/2014/main" id="{632F083F-1067-51CF-F686-7BF2AD0E60C8}"/>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4" name="Tekstfelt 23">
              <a:extLst>
                <a:ext uri="{FF2B5EF4-FFF2-40B4-BE49-F238E27FC236}">
                  <a16:creationId xmlns:a16="http://schemas.microsoft.com/office/drawing/2014/main" id="{BD4ACA68-4842-5AA2-EAA6-EF5BD4A9CC7E}"/>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13" name="Rektangel 12">
            <a:extLst>
              <a:ext uri="{FF2B5EF4-FFF2-40B4-BE49-F238E27FC236}">
                <a16:creationId xmlns:a16="http://schemas.microsoft.com/office/drawing/2014/main" id="{3C95A522-76E1-D070-BD5B-946549E3A7A6}"/>
              </a:ext>
              <a:ext uri="{C183D7F6-B498-43B3-948B-1728B52AA6E4}">
                <adec:decorative xmlns:adec="http://schemas.microsoft.com/office/drawing/2017/decorative" val="1"/>
              </a:ext>
            </a:extLst>
          </p:cNvPr>
          <p:cNvSpPr>
            <a:spLocks/>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BAA3405F-665B-2416-AD1D-3D19DC2EBC18}"/>
              </a:ext>
            </a:extLst>
          </p:cNvPr>
          <p:cNvSpPr>
            <a:spLocks noGrp="1"/>
          </p:cNvSpPr>
          <p:nvPr>
            <p:ph type="title"/>
          </p:nvPr>
        </p:nvSpPr>
        <p:spPr>
          <a:xfrm>
            <a:off x="701675" y="908050"/>
            <a:ext cx="4684713" cy="1002638"/>
          </a:xfrm>
        </p:spPr>
        <p:txBody>
          <a:bodyPr anchor="t"/>
          <a:lstStyle/>
          <a:p>
            <a:r>
              <a:rPr lang="da-DK"/>
              <a:t>Klik for at redigere titeltypografien i masteren</a:t>
            </a:r>
          </a:p>
        </p:txBody>
      </p:sp>
      <p:sp>
        <p:nvSpPr>
          <p:cNvPr id="15" name="Pladsholder til tekst 14">
            <a:extLst>
              <a:ext uri="{FF2B5EF4-FFF2-40B4-BE49-F238E27FC236}">
                <a16:creationId xmlns:a16="http://schemas.microsoft.com/office/drawing/2014/main" id="{9E6D3E4F-BA60-53BD-5A48-7F54B431ED78}"/>
              </a:ext>
            </a:extLst>
          </p:cNvPr>
          <p:cNvSpPr>
            <a:spLocks noGrp="1"/>
          </p:cNvSpPr>
          <p:nvPr>
            <p:ph type="body" sz="quarter" idx="13"/>
          </p:nvPr>
        </p:nvSpPr>
        <p:spPr>
          <a:xfrm>
            <a:off x="701675" y="2466313"/>
            <a:ext cx="4684713" cy="3645525"/>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E4FEB082-6347-40B3-5282-28795DB3AD6C}"/>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14" name="Pladsholder til billede 13">
            <a:extLst>
              <a:ext uri="{FF2B5EF4-FFF2-40B4-BE49-F238E27FC236}">
                <a16:creationId xmlns:a16="http://schemas.microsoft.com/office/drawing/2014/main" id="{9D5F0D69-688F-CCA1-A61E-CE82A1936E77}"/>
              </a:ext>
            </a:extLst>
          </p:cNvPr>
          <p:cNvSpPr>
            <a:spLocks noGrp="1"/>
          </p:cNvSpPr>
          <p:nvPr>
            <p:ph type="pic" sz="quarter" idx="14"/>
          </p:nvPr>
        </p:nvSpPr>
        <p:spPr>
          <a:xfrm>
            <a:off x="6096000" y="0"/>
            <a:ext cx="6096000" cy="6858000"/>
          </a:xfrm>
          <a:custGeom>
            <a:avLst/>
            <a:gdLst>
              <a:gd name="connsiteX0" fmla="*/ 5162495 w 6096000"/>
              <a:gd name="connsiteY0" fmla="*/ 558817 h 6858000"/>
              <a:gd name="connsiteX1" fmla="*/ 5162495 w 6096000"/>
              <a:gd name="connsiteY1" fmla="*/ 895708 h 6858000"/>
              <a:gd name="connsiteX2" fmla="*/ 5355104 w 6096000"/>
              <a:gd name="connsiteY2" fmla="*/ 895708 h 6858000"/>
              <a:gd name="connsiteX3" fmla="*/ 5399836 w 6096000"/>
              <a:gd name="connsiteY3" fmla="*/ 829929 h 6858000"/>
              <a:gd name="connsiteX4" fmla="*/ 5252061 w 6096000"/>
              <a:gd name="connsiteY4" fmla="*/ 829929 h 6858000"/>
              <a:gd name="connsiteX5" fmla="*/ 5252061 w 6096000"/>
              <a:gd name="connsiteY5" fmla="*/ 558817 h 6858000"/>
              <a:gd name="connsiteX6" fmla="*/ 5040750 w 6096000"/>
              <a:gd name="connsiteY6" fmla="*/ 558817 h 6858000"/>
              <a:gd name="connsiteX7" fmla="*/ 4934213 w 6096000"/>
              <a:gd name="connsiteY7" fmla="*/ 721029 h 6858000"/>
              <a:gd name="connsiteX8" fmla="*/ 5052823 w 6096000"/>
              <a:gd name="connsiteY8" fmla="*/ 895708 h 6858000"/>
              <a:gd name="connsiteX9" fmla="*/ 5154463 w 6096000"/>
              <a:gd name="connsiteY9" fmla="*/ 895708 h 6858000"/>
              <a:gd name="connsiteX10" fmla="*/ 5031331 w 6096000"/>
              <a:gd name="connsiteY10" fmla="*/ 718306 h 6858000"/>
              <a:gd name="connsiteX11" fmla="*/ 5136224 w 6096000"/>
              <a:gd name="connsiteY11" fmla="*/ 558817 h 6858000"/>
              <a:gd name="connsiteX12" fmla="*/ 4835537 w 6096000"/>
              <a:gd name="connsiteY12" fmla="*/ 558817 h 6858000"/>
              <a:gd name="connsiteX13" fmla="*/ 4835537 w 6096000"/>
              <a:gd name="connsiteY13" fmla="*/ 895690 h 6858000"/>
              <a:gd name="connsiteX14" fmla="*/ 4925103 w 6096000"/>
              <a:gd name="connsiteY14" fmla="*/ 895690 h 6858000"/>
              <a:gd name="connsiteX15" fmla="*/ 4925103 w 6096000"/>
              <a:gd name="connsiteY15" fmla="*/ 558817 h 6858000"/>
              <a:gd name="connsiteX16" fmla="*/ 0 w 6096000"/>
              <a:gd name="connsiteY16" fmla="*/ 0 h 6858000"/>
              <a:gd name="connsiteX17" fmla="*/ 6096000 w 6096000"/>
              <a:gd name="connsiteY17" fmla="*/ 0 h 6858000"/>
              <a:gd name="connsiteX18" fmla="*/ 6096000 w 6096000"/>
              <a:gd name="connsiteY18" fmla="*/ 6858000 h 6858000"/>
              <a:gd name="connsiteX19" fmla="*/ 0 w 60960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58000">
                <a:moveTo>
                  <a:pt x="5162495" y="558817"/>
                </a:moveTo>
                <a:lnTo>
                  <a:pt x="5162495" y="895708"/>
                </a:lnTo>
                <a:lnTo>
                  <a:pt x="5355104" y="895708"/>
                </a:lnTo>
                <a:lnTo>
                  <a:pt x="5399836" y="829929"/>
                </a:lnTo>
                <a:lnTo>
                  <a:pt x="5252061" y="829929"/>
                </a:lnTo>
                <a:lnTo>
                  <a:pt x="5252061" y="558817"/>
                </a:lnTo>
                <a:close/>
                <a:moveTo>
                  <a:pt x="5040750" y="558817"/>
                </a:moveTo>
                <a:lnTo>
                  <a:pt x="4934213" y="721029"/>
                </a:lnTo>
                <a:lnTo>
                  <a:pt x="5052823" y="895708"/>
                </a:lnTo>
                <a:lnTo>
                  <a:pt x="5154463" y="895708"/>
                </a:lnTo>
                <a:lnTo>
                  <a:pt x="5031331" y="718306"/>
                </a:lnTo>
                <a:lnTo>
                  <a:pt x="5136224" y="558817"/>
                </a:lnTo>
                <a:close/>
                <a:moveTo>
                  <a:pt x="4835537" y="558817"/>
                </a:moveTo>
                <a:lnTo>
                  <a:pt x="4835537" y="895690"/>
                </a:lnTo>
                <a:lnTo>
                  <a:pt x="4925103" y="895690"/>
                </a:lnTo>
                <a:lnTo>
                  <a:pt x="4925103" y="558817"/>
                </a:lnTo>
                <a:close/>
                <a:moveTo>
                  <a:pt x="0" y="0"/>
                </a:moveTo>
                <a:lnTo>
                  <a:pt x="6096000" y="0"/>
                </a:lnTo>
                <a:lnTo>
                  <a:pt x="6096000"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43A5FCB1-92C8-7EF4-32CA-9C7141CD73A4}"/>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367819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02">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945515EF-5228-6E33-D1B5-13EB3AC44A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715905" y="2688609"/>
            <a:ext cx="2560000" cy="1440000"/>
          </a:xfrm>
          <a:prstGeom prst="rect">
            <a:avLst/>
          </a:prstGeom>
        </p:spPr>
      </p:pic>
      <p:sp>
        <p:nvSpPr>
          <p:cNvPr id="5" name="Rektangel 4">
            <a:extLst>
              <a:ext uri="{FF2B5EF4-FFF2-40B4-BE49-F238E27FC236}">
                <a16:creationId xmlns:a16="http://schemas.microsoft.com/office/drawing/2014/main" id="{66CD70AA-5E51-C573-3EC5-CC1FA785A32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 y="0"/>
            <a:ext cx="518978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endParaRPr>
          </a:p>
        </p:txBody>
      </p:sp>
      <p:sp>
        <p:nvSpPr>
          <p:cNvPr id="2" name="Titel 1">
            <a:extLst>
              <a:ext uri="{FF2B5EF4-FFF2-40B4-BE49-F238E27FC236}">
                <a16:creationId xmlns:a16="http://schemas.microsoft.com/office/drawing/2014/main" id="{AB117178-5E09-6064-1889-F74C39F183A8}"/>
              </a:ext>
            </a:extLst>
          </p:cNvPr>
          <p:cNvSpPr>
            <a:spLocks noGrp="1"/>
          </p:cNvSpPr>
          <p:nvPr>
            <p:ph type="title" hasCustomPrompt="1"/>
          </p:nvPr>
        </p:nvSpPr>
        <p:spPr>
          <a:xfrm>
            <a:off x="1528010" y="2592473"/>
            <a:ext cx="3116179" cy="1002638"/>
          </a:xfrm>
        </p:spPr>
        <p:txBody>
          <a:bodyPr/>
          <a:lstStyle>
            <a:lvl1pPr algn="l">
              <a:defRPr sz="6000">
                <a:solidFill>
                  <a:schemeClr val="tx2"/>
                </a:solidFill>
              </a:defRPr>
            </a:lvl1pPr>
          </a:lstStyle>
          <a:p>
            <a:r>
              <a:rPr lang="da-DK" dirty="0"/>
              <a:t>Agenda</a:t>
            </a:r>
          </a:p>
        </p:txBody>
      </p:sp>
      <p:sp>
        <p:nvSpPr>
          <p:cNvPr id="4" name="Rektangel 3">
            <a:extLst>
              <a:ext uri="{FF2B5EF4-FFF2-40B4-BE49-F238E27FC236}">
                <a16:creationId xmlns:a16="http://schemas.microsoft.com/office/drawing/2014/main" id="{09402540-B929-FDE4-5C53-A6A1D9B29DE6}"/>
              </a:ext>
              <a:ext uri="{C183D7F6-B498-43B3-948B-1728B52AA6E4}">
                <adec:decorative xmlns:adec="http://schemas.microsoft.com/office/drawing/2017/decorative" val="1"/>
              </a:ext>
            </a:extLst>
          </p:cNvPr>
          <p:cNvSpPr/>
          <p:nvPr userDrawn="1"/>
        </p:nvSpPr>
        <p:spPr>
          <a:xfrm>
            <a:off x="5189783"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tekst 9">
            <a:extLst>
              <a:ext uri="{FF2B5EF4-FFF2-40B4-BE49-F238E27FC236}">
                <a16:creationId xmlns:a16="http://schemas.microsoft.com/office/drawing/2014/main" id="{DA387C5D-66F2-3A50-DA34-0E70DE6CD2B4}"/>
              </a:ext>
            </a:extLst>
          </p:cNvPr>
          <p:cNvSpPr>
            <a:spLocks noGrp="1"/>
          </p:cNvSpPr>
          <p:nvPr>
            <p:ph type="body" sz="quarter" idx="13"/>
          </p:nvPr>
        </p:nvSpPr>
        <p:spPr>
          <a:xfrm>
            <a:off x="6761163" y="1235242"/>
            <a:ext cx="4729162" cy="4857583"/>
          </a:xfrm>
        </p:spPr>
        <p:txBody>
          <a:bodyPr/>
          <a:lstStyle/>
          <a:p>
            <a:pPr lvl="0"/>
            <a:r>
              <a:rPr lang="da-DK" dirty="0"/>
              <a:t>Klik for at redigere teksttypografierne i masteren</a:t>
            </a:r>
          </a:p>
          <a:p>
            <a:pPr lvl="1"/>
            <a:r>
              <a:rPr lang="da-DK" dirty="0"/>
              <a:t>Andet niveau</a:t>
            </a:r>
          </a:p>
        </p:txBody>
      </p:sp>
    </p:spTree>
    <p:extLst>
      <p:ext uri="{BB962C8B-B14F-4D97-AF65-F5344CB8AC3E}">
        <p14:creationId xmlns:p14="http://schemas.microsoft.com/office/powerpoint/2010/main" val="296548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tekstbokse til meget teks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5567C43F-E018-03DD-1651-AC8E785D682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2" y="2711977"/>
            <a:ext cx="2560000" cy="1440000"/>
          </a:xfrm>
          <a:prstGeom prst="rect">
            <a:avLst/>
          </a:prstGeom>
        </p:spPr>
      </p:pic>
      <p:sp>
        <p:nvSpPr>
          <p:cNvPr id="5" name="Rektangel 4">
            <a:extLst>
              <a:ext uri="{FF2B5EF4-FFF2-40B4-BE49-F238E27FC236}">
                <a16:creationId xmlns:a16="http://schemas.microsoft.com/office/drawing/2014/main" id="{195CAA4D-B575-38B9-BE6E-9FD1E7894887}"/>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Titel 1">
            <a:extLst>
              <a:ext uri="{FF2B5EF4-FFF2-40B4-BE49-F238E27FC236}">
                <a16:creationId xmlns:a16="http://schemas.microsoft.com/office/drawing/2014/main" id="{14ECC835-FB8B-DA76-28DB-3228EB6E76C9}"/>
              </a:ext>
            </a:extLst>
          </p:cNvPr>
          <p:cNvSpPr>
            <a:spLocks noGrp="1"/>
          </p:cNvSpPr>
          <p:nvPr>
            <p:ph type="title"/>
          </p:nvPr>
        </p:nvSpPr>
        <p:spPr>
          <a:xfrm>
            <a:off x="701675" y="908050"/>
            <a:ext cx="4684713" cy="1002638"/>
          </a:xfrm>
        </p:spPr>
        <p:txBody>
          <a:bodyPr anchor="t"/>
          <a:lstStyle/>
          <a:p>
            <a:r>
              <a:rPr lang="da-DK" dirty="0"/>
              <a:t>Klik for at redigere titeltypografien i masteren</a:t>
            </a:r>
          </a:p>
        </p:txBody>
      </p:sp>
      <p:sp>
        <p:nvSpPr>
          <p:cNvPr id="14" name="Pladsholder til tekst 14">
            <a:extLst>
              <a:ext uri="{FF2B5EF4-FFF2-40B4-BE49-F238E27FC236}">
                <a16:creationId xmlns:a16="http://schemas.microsoft.com/office/drawing/2014/main" id="{4976F0C9-D0AD-43C2-25F3-AAEECCD5C1F7}"/>
              </a:ext>
            </a:extLst>
          </p:cNvPr>
          <p:cNvSpPr>
            <a:spLocks noGrp="1"/>
          </p:cNvSpPr>
          <p:nvPr>
            <p:ph type="body" sz="quarter" idx="17"/>
          </p:nvPr>
        </p:nvSpPr>
        <p:spPr>
          <a:xfrm>
            <a:off x="701675" y="2466313"/>
            <a:ext cx="4684713" cy="3626511"/>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68495AFA-8452-AA94-2D6E-8C23496A73AE}"/>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2" name="Rektangel 1">
            <a:extLst>
              <a:ext uri="{FF2B5EF4-FFF2-40B4-BE49-F238E27FC236}">
                <a16:creationId xmlns:a16="http://schemas.microsoft.com/office/drawing/2014/main" id="{96422027-F08D-320A-F93F-6AB61A11CC08}"/>
              </a:ext>
              <a:ext uri="{C183D7F6-B498-43B3-948B-1728B52AA6E4}">
                <adec:decorative xmlns:adec="http://schemas.microsoft.com/office/drawing/2017/decorative" val="1"/>
              </a:ext>
            </a:extLst>
          </p:cNvPr>
          <p:cNvSpPr/>
          <p:nvPr userDrawn="1"/>
        </p:nvSpPr>
        <p:spPr>
          <a:xfrm>
            <a:off x="6088062" y="0"/>
            <a:ext cx="6123947"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Grafik 7">
            <a:extLst>
              <a:ext uri="{FF2B5EF4-FFF2-40B4-BE49-F238E27FC236}">
                <a16:creationId xmlns:a16="http://schemas.microsoft.com/office/drawing/2014/main" id="{483AB0BF-535F-2E0A-A96C-E23498C49557}"/>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10" name="Pladsholder til tekst 7">
            <a:extLst>
              <a:ext uri="{FF2B5EF4-FFF2-40B4-BE49-F238E27FC236}">
                <a16:creationId xmlns:a16="http://schemas.microsoft.com/office/drawing/2014/main" id="{2B320BAA-3ACD-E4DF-8C6B-BBE5C2552B96}"/>
              </a:ext>
            </a:extLst>
          </p:cNvPr>
          <p:cNvSpPr>
            <a:spLocks noGrp="1"/>
          </p:cNvSpPr>
          <p:nvPr>
            <p:ph type="body" sz="quarter" idx="14" hasCustomPrompt="1"/>
          </p:nvPr>
        </p:nvSpPr>
        <p:spPr>
          <a:xfrm>
            <a:off x="6759575" y="1295400"/>
            <a:ext cx="4721225" cy="552450"/>
          </a:xfrm>
        </p:spPr>
        <p:txBody>
          <a:bodyPr anchor="t"/>
          <a:lstStyle>
            <a:lvl1pPr marL="0" indent="0">
              <a:buNone/>
              <a:defRPr sz="2000"/>
            </a:lvl1pPr>
          </a:lstStyle>
          <a:p>
            <a:pPr lvl="0"/>
            <a:r>
              <a:rPr lang="da-DK" dirty="0"/>
              <a:t>Overskrift</a:t>
            </a:r>
          </a:p>
        </p:txBody>
      </p:sp>
      <p:sp>
        <p:nvSpPr>
          <p:cNvPr id="9" name="Pladsholder til tekst 7">
            <a:extLst>
              <a:ext uri="{FF2B5EF4-FFF2-40B4-BE49-F238E27FC236}">
                <a16:creationId xmlns:a16="http://schemas.microsoft.com/office/drawing/2014/main" id="{78B24E33-4F1C-17BC-3B98-0DB56B99395E}"/>
              </a:ext>
            </a:extLst>
          </p:cNvPr>
          <p:cNvSpPr>
            <a:spLocks noGrp="1"/>
          </p:cNvSpPr>
          <p:nvPr>
            <p:ph type="body" sz="quarter" idx="13"/>
          </p:nvPr>
        </p:nvSpPr>
        <p:spPr>
          <a:xfrm>
            <a:off x="6780213" y="2095499"/>
            <a:ext cx="4706937" cy="1139809"/>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2" name="Pladsholder til tekst 7">
            <a:extLst>
              <a:ext uri="{FF2B5EF4-FFF2-40B4-BE49-F238E27FC236}">
                <a16:creationId xmlns:a16="http://schemas.microsoft.com/office/drawing/2014/main" id="{7A4BF954-5F2E-6892-8795-923F355BE803}"/>
              </a:ext>
            </a:extLst>
          </p:cNvPr>
          <p:cNvSpPr>
            <a:spLocks noGrp="1"/>
          </p:cNvSpPr>
          <p:nvPr>
            <p:ph type="body" sz="quarter" idx="16" hasCustomPrompt="1"/>
          </p:nvPr>
        </p:nvSpPr>
        <p:spPr>
          <a:xfrm>
            <a:off x="6759575" y="3676650"/>
            <a:ext cx="4721225" cy="552450"/>
          </a:xfrm>
        </p:spPr>
        <p:txBody>
          <a:bodyPr anchor="t"/>
          <a:lstStyle>
            <a:lvl1pPr marL="0" indent="0">
              <a:buNone/>
              <a:defRPr sz="2000">
                <a:solidFill>
                  <a:schemeClr val="bg1"/>
                </a:solidFill>
              </a:defRPr>
            </a:lvl1pPr>
          </a:lstStyle>
          <a:p>
            <a:pPr lvl="0"/>
            <a:r>
              <a:rPr lang="da-DK" dirty="0"/>
              <a:t>Overskrift</a:t>
            </a:r>
          </a:p>
        </p:txBody>
      </p:sp>
      <p:sp>
        <p:nvSpPr>
          <p:cNvPr id="11" name="Pladsholder til tekst 7">
            <a:extLst>
              <a:ext uri="{FF2B5EF4-FFF2-40B4-BE49-F238E27FC236}">
                <a16:creationId xmlns:a16="http://schemas.microsoft.com/office/drawing/2014/main" id="{ED9D8540-F516-BDC6-CF23-043B6F28E6C5}"/>
              </a:ext>
            </a:extLst>
          </p:cNvPr>
          <p:cNvSpPr>
            <a:spLocks noGrp="1"/>
          </p:cNvSpPr>
          <p:nvPr>
            <p:ph type="body" sz="quarter" idx="15"/>
          </p:nvPr>
        </p:nvSpPr>
        <p:spPr>
          <a:xfrm>
            <a:off x="6780213" y="4476750"/>
            <a:ext cx="4706937" cy="1616074"/>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B21AB3F-DA89-98B8-AF4D-73BBBDD2EB24}"/>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239390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tekstbokse til meget tekst og billede">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1AC77DE0-49F4-741D-FFD1-2990F148293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5277" y="2709000"/>
            <a:ext cx="2560000" cy="1440000"/>
          </a:xfrm>
          <a:prstGeom prst="rect">
            <a:avLst/>
          </a:prstGeom>
        </p:spPr>
      </p:pic>
      <p:grpSp>
        <p:nvGrpSpPr>
          <p:cNvPr id="14" name="Gruppe 13">
            <a:extLst>
              <a:ext uri="{FF2B5EF4-FFF2-40B4-BE49-F238E27FC236}">
                <a16:creationId xmlns:a16="http://schemas.microsoft.com/office/drawing/2014/main" id="{5191E277-8D93-B524-D771-99CA6FD761B5}"/>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5" name="Tekstfelt 14">
              <a:extLst>
                <a:ext uri="{FF2B5EF4-FFF2-40B4-BE49-F238E27FC236}">
                  <a16:creationId xmlns:a16="http://schemas.microsoft.com/office/drawing/2014/main" id="{4C37CC05-39B4-C37D-3DAF-B90229C5E446}"/>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6" name="Tekstfelt 15">
              <a:extLst>
                <a:ext uri="{FF2B5EF4-FFF2-40B4-BE49-F238E27FC236}">
                  <a16:creationId xmlns:a16="http://schemas.microsoft.com/office/drawing/2014/main" id="{A204164F-3E30-A1C2-7B2C-AA4987BBBA3C}"/>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2E6673EB-004E-CDA6-8EEB-D0718DE7EA85}"/>
              </a:ext>
            </a:extLst>
          </p:cNvPr>
          <p:cNvSpPr>
            <a:spLocks noGrp="1"/>
          </p:cNvSpPr>
          <p:nvPr>
            <p:ph type="title"/>
          </p:nvPr>
        </p:nvSpPr>
        <p:spPr>
          <a:xfrm>
            <a:off x="701675" y="908050"/>
            <a:ext cx="4680000" cy="1002638"/>
          </a:xfrm>
        </p:spPr>
        <p:txBody>
          <a:bodyPr anchor="t"/>
          <a:lstStyle>
            <a:lvl1pPr>
              <a:defRPr>
                <a:solidFill>
                  <a:schemeClr val="bg1"/>
                </a:solidFill>
              </a:defRPr>
            </a:lvl1pPr>
          </a:lstStyle>
          <a:p>
            <a:r>
              <a:rPr lang="da-DK" dirty="0"/>
              <a:t>Klik for at redigere titeltypografien i masteren</a:t>
            </a:r>
            <a:endParaRPr lang="es-ES" dirty="0"/>
          </a:p>
        </p:txBody>
      </p:sp>
      <p:sp>
        <p:nvSpPr>
          <p:cNvPr id="5" name="Pladsholder til tekst 14">
            <a:extLst>
              <a:ext uri="{FF2B5EF4-FFF2-40B4-BE49-F238E27FC236}">
                <a16:creationId xmlns:a16="http://schemas.microsoft.com/office/drawing/2014/main" id="{6C970C51-3978-671A-AF8F-C35989717ED2}"/>
              </a:ext>
            </a:extLst>
          </p:cNvPr>
          <p:cNvSpPr>
            <a:spLocks noGrp="1"/>
          </p:cNvSpPr>
          <p:nvPr>
            <p:ph type="body" sz="quarter" idx="17"/>
          </p:nvPr>
        </p:nvSpPr>
        <p:spPr>
          <a:xfrm>
            <a:off x="701675" y="2163115"/>
            <a:ext cx="4680000" cy="857249"/>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7" name="Pladsholder til billede 6">
            <a:extLst>
              <a:ext uri="{FF2B5EF4-FFF2-40B4-BE49-F238E27FC236}">
                <a16:creationId xmlns:a16="http://schemas.microsoft.com/office/drawing/2014/main" id="{9048F007-4F31-4D5E-9584-0B4858604D54}"/>
              </a:ext>
            </a:extLst>
          </p:cNvPr>
          <p:cNvSpPr>
            <a:spLocks noGrp="1"/>
          </p:cNvSpPr>
          <p:nvPr>
            <p:ph type="pic" sz="quarter" idx="18"/>
          </p:nvPr>
        </p:nvSpPr>
        <p:spPr>
          <a:xfrm>
            <a:off x="0" y="3448050"/>
            <a:ext cx="6096000" cy="3409950"/>
          </a:xfrm>
          <a:solidFill>
            <a:schemeClr val="bg2">
              <a:lumMod val="90000"/>
            </a:schemeClr>
          </a:solidFill>
        </p:spPr>
        <p:txBody>
          <a:bodyPr/>
          <a:lstStyle/>
          <a:p>
            <a:endParaRPr lang="es-ES"/>
          </a:p>
        </p:txBody>
      </p:sp>
      <p:sp>
        <p:nvSpPr>
          <p:cNvPr id="4" name="Pladsholder til slidenummer 3">
            <a:extLst>
              <a:ext uri="{FF2B5EF4-FFF2-40B4-BE49-F238E27FC236}">
                <a16:creationId xmlns:a16="http://schemas.microsoft.com/office/drawing/2014/main" id="{917A2875-B929-2A4A-4462-5CD684462DC1}"/>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
        <p:nvSpPr>
          <p:cNvPr id="13" name="Rektangel 12">
            <a:extLst>
              <a:ext uri="{FF2B5EF4-FFF2-40B4-BE49-F238E27FC236}">
                <a16:creationId xmlns:a16="http://schemas.microsoft.com/office/drawing/2014/main" id="{9E86D556-434B-98BD-2456-31FC6EDEF0FB}"/>
              </a:ext>
              <a:ext uri="{C183D7F6-B498-43B3-948B-1728B52AA6E4}">
                <adec:decorative xmlns:adec="http://schemas.microsoft.com/office/drawing/2017/decorative" val="1"/>
              </a:ext>
            </a:extLst>
          </p:cNvPr>
          <p:cNvSpPr/>
          <p:nvPr userDrawn="1"/>
        </p:nvSpPr>
        <p:spPr>
          <a:xfrm>
            <a:off x="6112035" y="5330"/>
            <a:ext cx="6096000" cy="6852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Grafik 5">
            <a:extLst>
              <a:ext uri="{FF2B5EF4-FFF2-40B4-BE49-F238E27FC236}">
                <a16:creationId xmlns:a16="http://schemas.microsoft.com/office/drawing/2014/main" id="{A549EDC4-E677-5BC0-8C52-A54873F893FB}"/>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3" name="Pladsholder til sidefod 2">
            <a:extLst>
              <a:ext uri="{FF2B5EF4-FFF2-40B4-BE49-F238E27FC236}">
                <a16:creationId xmlns:a16="http://schemas.microsoft.com/office/drawing/2014/main" id="{4F3F614E-AB1E-C8CB-200E-C14C32DF1A6D}"/>
              </a:ext>
            </a:extLst>
          </p:cNvPr>
          <p:cNvSpPr>
            <a:spLocks noGrp="1"/>
          </p:cNvSpPr>
          <p:nvPr>
            <p:ph type="ftr" sz="quarter" idx="10"/>
          </p:nvPr>
        </p:nvSpPr>
        <p:spPr/>
        <p:txBody>
          <a:bodyPr/>
          <a:lstStyle/>
          <a:p>
            <a:r>
              <a:rPr lang="da-DK"/>
              <a:t>Skriv hvad præsentationen handler om</a:t>
            </a:r>
            <a:endParaRPr lang="da-DK" dirty="0"/>
          </a:p>
        </p:txBody>
      </p:sp>
      <p:sp>
        <p:nvSpPr>
          <p:cNvPr id="8" name="Pladsholder til tekst 14">
            <a:extLst>
              <a:ext uri="{FF2B5EF4-FFF2-40B4-BE49-F238E27FC236}">
                <a16:creationId xmlns:a16="http://schemas.microsoft.com/office/drawing/2014/main" id="{3636116B-9533-D4CD-B0AA-7834E4DD500E}"/>
              </a:ext>
            </a:extLst>
          </p:cNvPr>
          <p:cNvSpPr>
            <a:spLocks noGrp="1"/>
          </p:cNvSpPr>
          <p:nvPr>
            <p:ph type="body" sz="quarter" idx="19"/>
          </p:nvPr>
        </p:nvSpPr>
        <p:spPr>
          <a:xfrm>
            <a:off x="6780213" y="1257300"/>
            <a:ext cx="2135187" cy="21717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9" name="Pladsholder til tekst 14">
            <a:extLst>
              <a:ext uri="{FF2B5EF4-FFF2-40B4-BE49-F238E27FC236}">
                <a16:creationId xmlns:a16="http://schemas.microsoft.com/office/drawing/2014/main" id="{83113031-5852-6894-2CE9-DCAA95FAA6DD}"/>
              </a:ext>
            </a:extLst>
          </p:cNvPr>
          <p:cNvSpPr>
            <a:spLocks noGrp="1"/>
          </p:cNvSpPr>
          <p:nvPr>
            <p:ph type="body" sz="quarter" idx="20"/>
          </p:nvPr>
        </p:nvSpPr>
        <p:spPr>
          <a:xfrm>
            <a:off x="9355138" y="1257300"/>
            <a:ext cx="2134800" cy="21717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tekst 14">
            <a:extLst>
              <a:ext uri="{FF2B5EF4-FFF2-40B4-BE49-F238E27FC236}">
                <a16:creationId xmlns:a16="http://schemas.microsoft.com/office/drawing/2014/main" id="{349F8B4C-7F98-9DF8-30FB-7B437C42F4F7}"/>
              </a:ext>
            </a:extLst>
          </p:cNvPr>
          <p:cNvSpPr>
            <a:spLocks noGrp="1"/>
          </p:cNvSpPr>
          <p:nvPr>
            <p:ph type="body" sz="quarter" idx="21"/>
          </p:nvPr>
        </p:nvSpPr>
        <p:spPr>
          <a:xfrm>
            <a:off x="6770688" y="3776662"/>
            <a:ext cx="2135187" cy="21708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1" name="Pladsholder til tekst 14">
            <a:extLst>
              <a:ext uri="{FF2B5EF4-FFF2-40B4-BE49-F238E27FC236}">
                <a16:creationId xmlns:a16="http://schemas.microsoft.com/office/drawing/2014/main" id="{79F2A4F7-F2D3-3894-1B4B-AC9368D7738A}"/>
              </a:ext>
            </a:extLst>
          </p:cNvPr>
          <p:cNvSpPr>
            <a:spLocks noGrp="1"/>
          </p:cNvSpPr>
          <p:nvPr>
            <p:ph type="body" sz="quarter" idx="22"/>
          </p:nvPr>
        </p:nvSpPr>
        <p:spPr>
          <a:xfrm>
            <a:off x="9345613" y="3776662"/>
            <a:ext cx="2134800" cy="2170800"/>
          </a:xfrm>
        </p:spPr>
        <p:txBody>
          <a:body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13394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lede og 5 tekstbokse til meget tekst">
    <p:spTree>
      <p:nvGrpSpPr>
        <p:cNvPr id="1" name=""/>
        <p:cNvGrpSpPr/>
        <p:nvPr/>
      </p:nvGrpSpPr>
      <p:grpSpPr>
        <a:xfrm>
          <a:off x="0" y="0"/>
          <a:ext cx="0" cy="0"/>
          <a:chOff x="0" y="0"/>
          <a:chExt cx="0" cy="0"/>
        </a:xfrm>
      </p:grpSpPr>
      <p:grpSp>
        <p:nvGrpSpPr>
          <p:cNvPr id="26" name="Gruppe 25">
            <a:extLst>
              <a:ext uri="{FF2B5EF4-FFF2-40B4-BE49-F238E27FC236}">
                <a16:creationId xmlns:a16="http://schemas.microsoft.com/office/drawing/2014/main" id="{316D167B-0A82-D554-F533-99A2B84B43D0}"/>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8" name="Gruppe 27">
              <a:extLst>
                <a:ext uri="{FF2B5EF4-FFF2-40B4-BE49-F238E27FC236}">
                  <a16:creationId xmlns:a16="http://schemas.microsoft.com/office/drawing/2014/main" id="{A8A2FF09-A80B-C0B3-D8E0-EDEEBA87E7B4}"/>
                </a:ext>
              </a:extLst>
            </p:cNvPr>
            <p:cNvGrpSpPr/>
            <p:nvPr userDrawn="1"/>
          </p:nvGrpSpPr>
          <p:grpSpPr>
            <a:xfrm>
              <a:off x="-1838312" y="-38102"/>
              <a:ext cx="1721353" cy="2467796"/>
              <a:chOff x="-1838312" y="-9527"/>
              <a:chExt cx="1721353" cy="2467796"/>
            </a:xfrm>
          </p:grpSpPr>
          <p:grpSp>
            <p:nvGrpSpPr>
              <p:cNvPr id="31" name="Gruppe 30">
                <a:extLst>
                  <a:ext uri="{FF2B5EF4-FFF2-40B4-BE49-F238E27FC236}">
                    <a16:creationId xmlns:a16="http://schemas.microsoft.com/office/drawing/2014/main" id="{D6DE3E4A-3E6B-A33E-CBB7-25C47F57D1CE}"/>
                  </a:ext>
                </a:extLst>
              </p:cNvPr>
              <p:cNvGrpSpPr/>
              <p:nvPr userDrawn="1"/>
            </p:nvGrpSpPr>
            <p:grpSpPr>
              <a:xfrm>
                <a:off x="-1838312" y="566838"/>
                <a:ext cx="1686995" cy="1891431"/>
                <a:chOff x="-2407803" y="1483724"/>
                <a:chExt cx="1686995" cy="1891431"/>
              </a:xfrm>
            </p:grpSpPr>
            <p:sp>
              <p:nvSpPr>
                <p:cNvPr id="33" name="Rektangel 32">
                  <a:extLst>
                    <a:ext uri="{FF2B5EF4-FFF2-40B4-BE49-F238E27FC236}">
                      <a16:creationId xmlns:a16="http://schemas.microsoft.com/office/drawing/2014/main" id="{A30FCF2C-85C9-2571-563C-A002CDF24020}"/>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4" name="Gruppe 33">
                  <a:extLst>
                    <a:ext uri="{FF2B5EF4-FFF2-40B4-BE49-F238E27FC236}">
                      <a16:creationId xmlns:a16="http://schemas.microsoft.com/office/drawing/2014/main" id="{FA36E4AE-7ACB-B892-92F3-AD4EC166C984}"/>
                    </a:ext>
                  </a:extLst>
                </p:cNvPr>
                <p:cNvGrpSpPr/>
                <p:nvPr userDrawn="1"/>
              </p:nvGrpSpPr>
              <p:grpSpPr>
                <a:xfrm>
                  <a:off x="-2329929" y="1577145"/>
                  <a:ext cx="1531247" cy="737710"/>
                  <a:chOff x="-2855495" y="1483725"/>
                  <a:chExt cx="1531247" cy="737710"/>
                </a:xfrm>
              </p:grpSpPr>
              <p:sp>
                <p:nvSpPr>
                  <p:cNvPr id="39" name="Rektangel 38">
                    <a:extLst>
                      <a:ext uri="{FF2B5EF4-FFF2-40B4-BE49-F238E27FC236}">
                        <a16:creationId xmlns:a16="http://schemas.microsoft.com/office/drawing/2014/main" id="{18725B7E-7AD8-9633-E65A-CADB5A1BCDA9}"/>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Rektangel 39">
                    <a:extLst>
                      <a:ext uri="{FF2B5EF4-FFF2-40B4-BE49-F238E27FC236}">
                        <a16:creationId xmlns:a16="http://schemas.microsoft.com/office/drawing/2014/main" id="{6F33C8EB-AA4C-E107-9609-9F3F096E0438}"/>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ktangel 40">
                    <a:extLst>
                      <a:ext uri="{FF2B5EF4-FFF2-40B4-BE49-F238E27FC236}">
                        <a16:creationId xmlns:a16="http://schemas.microsoft.com/office/drawing/2014/main" id="{83D54488-AE27-2B0B-C61C-4C851FE84892}"/>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5" name="Gruppe 34">
                  <a:extLst>
                    <a:ext uri="{FF2B5EF4-FFF2-40B4-BE49-F238E27FC236}">
                      <a16:creationId xmlns:a16="http://schemas.microsoft.com/office/drawing/2014/main" id="{776F1C0A-4A28-185B-8D32-0AED18264DC0}"/>
                    </a:ext>
                  </a:extLst>
                </p:cNvPr>
                <p:cNvGrpSpPr/>
                <p:nvPr userDrawn="1"/>
              </p:nvGrpSpPr>
              <p:grpSpPr>
                <a:xfrm>
                  <a:off x="-2329929" y="2483522"/>
                  <a:ext cx="1531247" cy="737710"/>
                  <a:chOff x="-2879557" y="2390102"/>
                  <a:chExt cx="1531247" cy="737710"/>
                </a:xfrm>
              </p:grpSpPr>
              <p:sp>
                <p:nvSpPr>
                  <p:cNvPr id="36" name="Rektangel 35">
                    <a:extLst>
                      <a:ext uri="{FF2B5EF4-FFF2-40B4-BE49-F238E27FC236}">
                        <a16:creationId xmlns:a16="http://schemas.microsoft.com/office/drawing/2014/main" id="{524D8956-0728-4D51-DAE6-D2E177B2B5A2}"/>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59CBDF96-2C34-E3D0-FB5A-423E664776DB}"/>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DB92EE15-37EF-1F4C-97B5-3B081B38B7EB}"/>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32" name="Tekstfelt 31">
                <a:extLst>
                  <a:ext uri="{FF2B5EF4-FFF2-40B4-BE49-F238E27FC236}">
                    <a16:creationId xmlns:a16="http://schemas.microsoft.com/office/drawing/2014/main" id="{EFF22FD9-0F0E-4A15-FF4D-A9E7DCDC23F2}"/>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9" name="Rektangel 28">
              <a:extLst>
                <a:ext uri="{FF2B5EF4-FFF2-40B4-BE49-F238E27FC236}">
                  <a16:creationId xmlns:a16="http://schemas.microsoft.com/office/drawing/2014/main" id="{39677E34-2C79-D3F7-019B-52B0A5959599}"/>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D8A49487-1C14-4F5D-EBD5-B2F76E8A3987}"/>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7" name="Billede 6">
            <a:extLst>
              <a:ext uri="{FF2B5EF4-FFF2-40B4-BE49-F238E27FC236}">
                <a16:creationId xmlns:a16="http://schemas.microsoft.com/office/drawing/2014/main" id="{3511CBAC-21D2-AB52-0D04-F8CDB94C484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8" y="2709000"/>
            <a:ext cx="2560000" cy="1440000"/>
          </a:xfrm>
          <a:prstGeom prst="rect">
            <a:avLst/>
          </a:prstGeom>
        </p:spPr>
      </p:pic>
      <p:sp>
        <p:nvSpPr>
          <p:cNvPr id="27" name="Tekstfelt 26">
            <a:extLst>
              <a:ext uri="{FF2B5EF4-FFF2-40B4-BE49-F238E27FC236}">
                <a16:creationId xmlns:a16="http://schemas.microsoft.com/office/drawing/2014/main" id="{7CC52717-4EFE-6A51-8223-F81EBE3B27F5}"/>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Rektangel 12">
            <a:extLst>
              <a:ext uri="{FF2B5EF4-FFF2-40B4-BE49-F238E27FC236}">
                <a16:creationId xmlns:a16="http://schemas.microsoft.com/office/drawing/2014/main" id="{9E86D556-434B-98BD-2456-31FC6EDEF0FB}"/>
              </a:ext>
              <a:ext uri="{C183D7F6-B498-43B3-948B-1728B52AA6E4}">
                <adec:decorative xmlns:adec="http://schemas.microsoft.com/office/drawing/2017/decorative" val="1"/>
              </a:ext>
            </a:extLst>
          </p:cNvPr>
          <p:cNvSpPr/>
          <p:nvPr userDrawn="1"/>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6673EB-004E-CDA6-8EEB-D0718DE7EA85}"/>
              </a:ext>
            </a:extLst>
          </p:cNvPr>
          <p:cNvSpPr>
            <a:spLocks noGrp="1"/>
          </p:cNvSpPr>
          <p:nvPr>
            <p:ph type="title"/>
          </p:nvPr>
        </p:nvSpPr>
        <p:spPr>
          <a:xfrm>
            <a:off x="701675" y="908050"/>
            <a:ext cx="4680000" cy="1002638"/>
          </a:xfrm>
        </p:spPr>
        <p:txBody>
          <a:bodyPr anchor="t"/>
          <a:lstStyle>
            <a:lvl1pPr>
              <a:defRPr>
                <a:solidFill>
                  <a:schemeClr val="bg1"/>
                </a:solidFill>
              </a:defRPr>
            </a:lvl1pPr>
          </a:lstStyle>
          <a:p>
            <a:r>
              <a:rPr lang="da-DK"/>
              <a:t>Klik for at redigere titeltypografien i masteren</a:t>
            </a:r>
            <a:endParaRPr lang="es-ES"/>
          </a:p>
        </p:txBody>
      </p:sp>
      <p:sp>
        <p:nvSpPr>
          <p:cNvPr id="5" name="Pladsholder til tekst 14">
            <a:extLst>
              <a:ext uri="{FF2B5EF4-FFF2-40B4-BE49-F238E27FC236}">
                <a16:creationId xmlns:a16="http://schemas.microsoft.com/office/drawing/2014/main" id="{6C970C51-3978-671A-AF8F-C35989717ED2}"/>
              </a:ext>
            </a:extLst>
          </p:cNvPr>
          <p:cNvSpPr>
            <a:spLocks noGrp="1"/>
          </p:cNvSpPr>
          <p:nvPr>
            <p:ph type="body" sz="quarter" idx="17"/>
          </p:nvPr>
        </p:nvSpPr>
        <p:spPr>
          <a:xfrm>
            <a:off x="701675" y="2163115"/>
            <a:ext cx="4680000" cy="857249"/>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24" name="Rektangel 23">
            <a:extLst>
              <a:ext uri="{FF2B5EF4-FFF2-40B4-BE49-F238E27FC236}">
                <a16:creationId xmlns:a16="http://schemas.microsoft.com/office/drawing/2014/main" id="{1FDAEDE0-F169-1241-0D59-0211D047522A}"/>
              </a:ext>
              <a:ext uri="{C183D7F6-B498-43B3-948B-1728B52AA6E4}">
                <adec:decorative xmlns:adec="http://schemas.microsoft.com/office/drawing/2017/decorative" val="1"/>
              </a:ext>
            </a:extLst>
          </p:cNvPr>
          <p:cNvSpPr/>
          <p:nvPr userDrawn="1"/>
        </p:nvSpPr>
        <p:spPr>
          <a:xfrm>
            <a:off x="6083350" y="0"/>
            <a:ext cx="610865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Pladsholder til billede 16">
            <a:extLst>
              <a:ext uri="{FF2B5EF4-FFF2-40B4-BE49-F238E27FC236}">
                <a16:creationId xmlns:a16="http://schemas.microsoft.com/office/drawing/2014/main" id="{DEC3A2E8-71E0-26CF-A92A-A8FC2A6F8A20}"/>
              </a:ext>
            </a:extLst>
          </p:cNvPr>
          <p:cNvSpPr>
            <a:spLocks noGrp="1"/>
          </p:cNvSpPr>
          <p:nvPr>
            <p:ph type="pic" sz="quarter" idx="18"/>
          </p:nvPr>
        </p:nvSpPr>
        <p:spPr>
          <a:xfrm>
            <a:off x="6083350" y="-6826"/>
            <a:ext cx="6096000" cy="3435826"/>
          </a:xfrm>
          <a:custGeom>
            <a:avLst/>
            <a:gdLst>
              <a:gd name="connsiteX0" fmla="*/ 4848187 w 6096000"/>
              <a:gd name="connsiteY0" fmla="*/ 565643 h 3435826"/>
              <a:gd name="connsiteX1" fmla="*/ 4848187 w 6096000"/>
              <a:gd name="connsiteY1" fmla="*/ 902516 h 3435826"/>
              <a:gd name="connsiteX2" fmla="*/ 4937753 w 6096000"/>
              <a:gd name="connsiteY2" fmla="*/ 902516 h 3435826"/>
              <a:gd name="connsiteX3" fmla="*/ 4937753 w 6096000"/>
              <a:gd name="connsiteY3" fmla="*/ 565643 h 3435826"/>
              <a:gd name="connsiteX4" fmla="*/ 5053400 w 6096000"/>
              <a:gd name="connsiteY4" fmla="*/ 565643 h 3435826"/>
              <a:gd name="connsiteX5" fmla="*/ 4946863 w 6096000"/>
              <a:gd name="connsiteY5" fmla="*/ 727855 h 3435826"/>
              <a:gd name="connsiteX6" fmla="*/ 5065473 w 6096000"/>
              <a:gd name="connsiteY6" fmla="*/ 902534 h 3435826"/>
              <a:gd name="connsiteX7" fmla="*/ 5167113 w 6096000"/>
              <a:gd name="connsiteY7" fmla="*/ 902534 h 3435826"/>
              <a:gd name="connsiteX8" fmla="*/ 5043981 w 6096000"/>
              <a:gd name="connsiteY8" fmla="*/ 725132 h 3435826"/>
              <a:gd name="connsiteX9" fmla="*/ 5148874 w 6096000"/>
              <a:gd name="connsiteY9" fmla="*/ 565643 h 3435826"/>
              <a:gd name="connsiteX10" fmla="*/ 5175145 w 6096000"/>
              <a:gd name="connsiteY10" fmla="*/ 565643 h 3435826"/>
              <a:gd name="connsiteX11" fmla="*/ 5175145 w 6096000"/>
              <a:gd name="connsiteY11" fmla="*/ 902534 h 3435826"/>
              <a:gd name="connsiteX12" fmla="*/ 5367754 w 6096000"/>
              <a:gd name="connsiteY12" fmla="*/ 902534 h 3435826"/>
              <a:gd name="connsiteX13" fmla="*/ 5412486 w 6096000"/>
              <a:gd name="connsiteY13" fmla="*/ 836755 h 3435826"/>
              <a:gd name="connsiteX14" fmla="*/ 5264711 w 6096000"/>
              <a:gd name="connsiteY14" fmla="*/ 836755 h 3435826"/>
              <a:gd name="connsiteX15" fmla="*/ 5264711 w 6096000"/>
              <a:gd name="connsiteY15" fmla="*/ 565643 h 3435826"/>
              <a:gd name="connsiteX16" fmla="*/ 0 w 6096000"/>
              <a:gd name="connsiteY16" fmla="*/ 0 h 3435826"/>
              <a:gd name="connsiteX17" fmla="*/ 6096000 w 6096000"/>
              <a:gd name="connsiteY17" fmla="*/ 0 h 3435826"/>
              <a:gd name="connsiteX18" fmla="*/ 6096000 w 6096000"/>
              <a:gd name="connsiteY18" fmla="*/ 3435826 h 3435826"/>
              <a:gd name="connsiteX19" fmla="*/ 0 w 6096000"/>
              <a:gd name="connsiteY19" fmla="*/ 3435826 h 343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3435826">
                <a:moveTo>
                  <a:pt x="4848187" y="565643"/>
                </a:moveTo>
                <a:lnTo>
                  <a:pt x="4848187" y="902516"/>
                </a:lnTo>
                <a:lnTo>
                  <a:pt x="4937753" y="902516"/>
                </a:lnTo>
                <a:lnTo>
                  <a:pt x="4937753" y="565643"/>
                </a:lnTo>
                <a:close/>
                <a:moveTo>
                  <a:pt x="5053400" y="565643"/>
                </a:moveTo>
                <a:lnTo>
                  <a:pt x="4946863" y="727855"/>
                </a:lnTo>
                <a:lnTo>
                  <a:pt x="5065473" y="902534"/>
                </a:lnTo>
                <a:lnTo>
                  <a:pt x="5167113" y="902534"/>
                </a:lnTo>
                <a:lnTo>
                  <a:pt x="5043981" y="725132"/>
                </a:lnTo>
                <a:lnTo>
                  <a:pt x="5148874" y="565643"/>
                </a:lnTo>
                <a:close/>
                <a:moveTo>
                  <a:pt x="5175145" y="565643"/>
                </a:moveTo>
                <a:lnTo>
                  <a:pt x="5175145" y="902534"/>
                </a:lnTo>
                <a:lnTo>
                  <a:pt x="5367754" y="902534"/>
                </a:lnTo>
                <a:lnTo>
                  <a:pt x="5412486" y="836755"/>
                </a:lnTo>
                <a:lnTo>
                  <a:pt x="5264711" y="836755"/>
                </a:lnTo>
                <a:lnTo>
                  <a:pt x="5264711" y="565643"/>
                </a:lnTo>
                <a:close/>
                <a:moveTo>
                  <a:pt x="0" y="0"/>
                </a:moveTo>
                <a:lnTo>
                  <a:pt x="6096000" y="0"/>
                </a:lnTo>
                <a:lnTo>
                  <a:pt x="6096000" y="3435826"/>
                </a:lnTo>
                <a:lnTo>
                  <a:pt x="0" y="3435826"/>
                </a:lnTo>
                <a:close/>
              </a:path>
            </a:pathLst>
          </a:custGeom>
          <a:solidFill>
            <a:schemeClr val="bg2">
              <a:lumMod val="90000"/>
            </a:schemeClr>
          </a:solidFill>
        </p:spPr>
        <p:txBody>
          <a:bodyPr wrap="square">
            <a:noAutofit/>
          </a:bodyPr>
          <a:lstStyle/>
          <a:p>
            <a:endParaRPr lang="es-ES"/>
          </a:p>
        </p:txBody>
      </p:sp>
      <p:sp>
        <p:nvSpPr>
          <p:cNvPr id="8" name="Pladsholder til tekst 14">
            <a:extLst>
              <a:ext uri="{FF2B5EF4-FFF2-40B4-BE49-F238E27FC236}">
                <a16:creationId xmlns:a16="http://schemas.microsoft.com/office/drawing/2014/main" id="{3636116B-9533-D4CD-B0AA-7834E4DD500E}"/>
              </a:ext>
            </a:extLst>
          </p:cNvPr>
          <p:cNvSpPr>
            <a:spLocks noGrp="1"/>
          </p:cNvSpPr>
          <p:nvPr>
            <p:ph type="body" sz="quarter" idx="19"/>
          </p:nvPr>
        </p:nvSpPr>
        <p:spPr>
          <a:xfrm>
            <a:off x="706940" y="39122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9" name="Pladsholder til tekst 14">
            <a:extLst>
              <a:ext uri="{FF2B5EF4-FFF2-40B4-BE49-F238E27FC236}">
                <a16:creationId xmlns:a16="http://schemas.microsoft.com/office/drawing/2014/main" id="{83113031-5852-6894-2CE9-DCAA95FAA6DD}"/>
              </a:ext>
            </a:extLst>
          </p:cNvPr>
          <p:cNvSpPr>
            <a:spLocks noGrp="1"/>
          </p:cNvSpPr>
          <p:nvPr>
            <p:ph type="body" sz="quarter" idx="20"/>
          </p:nvPr>
        </p:nvSpPr>
        <p:spPr>
          <a:xfrm>
            <a:off x="3527356" y="39122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tekst 14">
            <a:extLst>
              <a:ext uri="{FF2B5EF4-FFF2-40B4-BE49-F238E27FC236}">
                <a16:creationId xmlns:a16="http://schemas.microsoft.com/office/drawing/2014/main" id="{349F8B4C-7F98-9DF8-30FB-7B437C42F4F7}"/>
              </a:ext>
            </a:extLst>
          </p:cNvPr>
          <p:cNvSpPr>
            <a:spLocks noGrp="1"/>
          </p:cNvSpPr>
          <p:nvPr>
            <p:ph type="body" sz="quarter" idx="21"/>
          </p:nvPr>
        </p:nvSpPr>
        <p:spPr>
          <a:xfrm>
            <a:off x="6347772" y="39131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1" name="Pladsholder til tekst 14">
            <a:extLst>
              <a:ext uri="{FF2B5EF4-FFF2-40B4-BE49-F238E27FC236}">
                <a16:creationId xmlns:a16="http://schemas.microsoft.com/office/drawing/2014/main" id="{79F2A4F7-F2D3-3894-1B4B-AC9368D7738A}"/>
              </a:ext>
            </a:extLst>
          </p:cNvPr>
          <p:cNvSpPr>
            <a:spLocks noGrp="1"/>
          </p:cNvSpPr>
          <p:nvPr>
            <p:ph type="body" sz="quarter" idx="22"/>
          </p:nvPr>
        </p:nvSpPr>
        <p:spPr>
          <a:xfrm>
            <a:off x="9168189" y="39131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F3F614E-AB1E-C8CB-200E-C14C32DF1A6D}"/>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917A2875-B929-2A4A-4462-5CD684462DC1}"/>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221160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og 2 tekstbokse til meget tekst">
    <p:spTree>
      <p:nvGrpSpPr>
        <p:cNvPr id="1" name=""/>
        <p:cNvGrpSpPr/>
        <p:nvPr/>
      </p:nvGrpSpPr>
      <p:grpSpPr>
        <a:xfrm>
          <a:off x="0" y="0"/>
          <a:ext cx="0" cy="0"/>
          <a:chOff x="0" y="0"/>
          <a:chExt cx="0" cy="0"/>
        </a:xfrm>
      </p:grpSpPr>
      <p:grpSp>
        <p:nvGrpSpPr>
          <p:cNvPr id="21" name="Gruppe 20">
            <a:extLst>
              <a:ext uri="{FF2B5EF4-FFF2-40B4-BE49-F238E27FC236}">
                <a16:creationId xmlns:a16="http://schemas.microsoft.com/office/drawing/2014/main" id="{EC2F7ED9-9BF7-C7B7-EB72-6BD221FEDCE1}"/>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5" name="Gruppe 24">
              <a:extLst>
                <a:ext uri="{FF2B5EF4-FFF2-40B4-BE49-F238E27FC236}">
                  <a16:creationId xmlns:a16="http://schemas.microsoft.com/office/drawing/2014/main" id="{6E0F90FB-0873-456D-DC29-D33DECC48B0B}"/>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6EE91A7A-7179-946D-CCF7-21B1AF1DA04D}"/>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FC2FD682-5FCF-426B-2F13-A6DE7F8ABFC5}"/>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9BCF29FE-8F2E-13B3-1918-6F489B08F9F1}"/>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8576FA2D-9D8F-7A7D-0974-5C154609DA9E}"/>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2BA24124-6A67-09D8-D140-44B65791E384}"/>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88002E0B-A862-95A5-97BA-A9AC8537AE8B}"/>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03520676-EE25-4A2E-10B7-AB070D0720B5}"/>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5C40E531-FD7C-E82E-D713-A66D63671595}"/>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A39D8874-B0D4-10BC-7F6D-E19AF031450E}"/>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C92C1C8E-0B84-3A99-1735-4265A900B2DD}"/>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FF2B9F35-EF73-D6E9-993A-942543120172}"/>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885782AC-377D-3B03-0B08-D68A5694E9E2}"/>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A9482C38-3859-6BCE-9319-DDFED0039586}"/>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2" name="Billede 21">
            <a:extLst>
              <a:ext uri="{FF2B5EF4-FFF2-40B4-BE49-F238E27FC236}">
                <a16:creationId xmlns:a16="http://schemas.microsoft.com/office/drawing/2014/main" id="{B8F9F6FC-AABB-9DFE-5144-9DAF71BAF4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15466"/>
            <a:ext cx="2560000" cy="1440000"/>
          </a:xfrm>
          <a:prstGeom prst="rect">
            <a:avLst/>
          </a:prstGeom>
        </p:spPr>
      </p:pic>
      <p:sp>
        <p:nvSpPr>
          <p:cNvPr id="24" name="Tekstfelt 23">
            <a:extLst>
              <a:ext uri="{FF2B5EF4-FFF2-40B4-BE49-F238E27FC236}">
                <a16:creationId xmlns:a16="http://schemas.microsoft.com/office/drawing/2014/main" id="{E8F98C31-2796-A94D-49BA-AD4E49EA4A30}"/>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Rektangel 12">
            <a:extLst>
              <a:ext uri="{FF2B5EF4-FFF2-40B4-BE49-F238E27FC236}">
                <a16:creationId xmlns:a16="http://schemas.microsoft.com/office/drawing/2014/main" id="{9E86D556-434B-98BD-2456-31FC6EDEF0FB}"/>
              </a:ext>
              <a:ext uri="{C183D7F6-B498-43B3-948B-1728B52AA6E4}">
                <adec:decorative xmlns:adec="http://schemas.microsoft.com/office/drawing/2017/decorative" val="1"/>
              </a:ext>
            </a:extLst>
          </p:cNvPr>
          <p:cNvSpPr/>
          <p:nvPr userDrawn="1"/>
        </p:nvSpPr>
        <p:spPr>
          <a:xfrm>
            <a:off x="-12633" y="-9527"/>
            <a:ext cx="6096000" cy="68675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6673EB-004E-CDA6-8EEB-D0718DE7EA85}"/>
              </a:ext>
            </a:extLst>
          </p:cNvPr>
          <p:cNvSpPr>
            <a:spLocks noGrp="1"/>
          </p:cNvSpPr>
          <p:nvPr>
            <p:ph type="title"/>
          </p:nvPr>
        </p:nvSpPr>
        <p:spPr>
          <a:xfrm>
            <a:off x="701675" y="908050"/>
            <a:ext cx="4680000" cy="1002638"/>
          </a:xfrm>
        </p:spPr>
        <p:txBody>
          <a:bodyPr anchor="t"/>
          <a:lstStyle/>
          <a:p>
            <a:r>
              <a:rPr lang="da-DK"/>
              <a:t>Klik for at redigere titeltypografien i masteren</a:t>
            </a:r>
            <a:endParaRPr lang="es-ES"/>
          </a:p>
        </p:txBody>
      </p:sp>
      <p:sp>
        <p:nvSpPr>
          <p:cNvPr id="5" name="Pladsholder til tekst 14">
            <a:extLst>
              <a:ext uri="{FF2B5EF4-FFF2-40B4-BE49-F238E27FC236}">
                <a16:creationId xmlns:a16="http://schemas.microsoft.com/office/drawing/2014/main" id="{6C970C51-3978-671A-AF8F-C35989717ED2}"/>
              </a:ext>
            </a:extLst>
          </p:cNvPr>
          <p:cNvSpPr>
            <a:spLocks noGrp="1"/>
          </p:cNvSpPr>
          <p:nvPr>
            <p:ph type="body" sz="quarter" idx="17"/>
          </p:nvPr>
        </p:nvSpPr>
        <p:spPr>
          <a:xfrm>
            <a:off x="701675" y="2163115"/>
            <a:ext cx="4680000" cy="3929710"/>
          </a:xfrm>
        </p:spPr>
        <p:txBody>
          <a:bodyPr/>
          <a:lstStyle>
            <a:lvl1pPr marL="0" indent="0">
              <a:buNone/>
              <a:defRPr/>
            </a:lvl1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917A2875-B929-2A4A-4462-5CD684462DC1}"/>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dirty="0"/>
          </a:p>
        </p:txBody>
      </p:sp>
      <p:sp>
        <p:nvSpPr>
          <p:cNvPr id="23" name="Rektangel 22">
            <a:extLst>
              <a:ext uri="{FF2B5EF4-FFF2-40B4-BE49-F238E27FC236}">
                <a16:creationId xmlns:a16="http://schemas.microsoft.com/office/drawing/2014/main" id="{7A3D8254-D5C5-62D8-33D2-CD6369C5E846}"/>
              </a:ext>
              <a:ext uri="{C183D7F6-B498-43B3-948B-1728B52AA6E4}">
                <adec:decorative xmlns:adec="http://schemas.microsoft.com/office/drawing/2017/decorative" val="1"/>
              </a:ext>
            </a:extLst>
          </p:cNvPr>
          <p:cNvSpPr/>
          <p:nvPr userDrawn="1"/>
        </p:nvSpPr>
        <p:spPr>
          <a:xfrm>
            <a:off x="6083367" y="-9528"/>
            <a:ext cx="6128067" cy="3435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Pladsholder til billede 16">
            <a:extLst>
              <a:ext uri="{FF2B5EF4-FFF2-40B4-BE49-F238E27FC236}">
                <a16:creationId xmlns:a16="http://schemas.microsoft.com/office/drawing/2014/main" id="{DEC3A2E8-71E0-26CF-A92A-A8FC2A6F8A20}"/>
              </a:ext>
            </a:extLst>
          </p:cNvPr>
          <p:cNvSpPr>
            <a:spLocks noGrp="1"/>
          </p:cNvSpPr>
          <p:nvPr>
            <p:ph type="pic" sz="quarter" idx="18"/>
          </p:nvPr>
        </p:nvSpPr>
        <p:spPr>
          <a:xfrm>
            <a:off x="6083367" y="-9528"/>
            <a:ext cx="6127200" cy="3435826"/>
          </a:xfrm>
          <a:custGeom>
            <a:avLst/>
            <a:gdLst>
              <a:gd name="connsiteX0" fmla="*/ 4848187 w 6096000"/>
              <a:gd name="connsiteY0" fmla="*/ 565643 h 3435826"/>
              <a:gd name="connsiteX1" fmla="*/ 4848187 w 6096000"/>
              <a:gd name="connsiteY1" fmla="*/ 902516 h 3435826"/>
              <a:gd name="connsiteX2" fmla="*/ 4937753 w 6096000"/>
              <a:gd name="connsiteY2" fmla="*/ 902516 h 3435826"/>
              <a:gd name="connsiteX3" fmla="*/ 4937753 w 6096000"/>
              <a:gd name="connsiteY3" fmla="*/ 565643 h 3435826"/>
              <a:gd name="connsiteX4" fmla="*/ 5053400 w 6096000"/>
              <a:gd name="connsiteY4" fmla="*/ 565643 h 3435826"/>
              <a:gd name="connsiteX5" fmla="*/ 4946863 w 6096000"/>
              <a:gd name="connsiteY5" fmla="*/ 727855 h 3435826"/>
              <a:gd name="connsiteX6" fmla="*/ 5065473 w 6096000"/>
              <a:gd name="connsiteY6" fmla="*/ 902534 h 3435826"/>
              <a:gd name="connsiteX7" fmla="*/ 5167113 w 6096000"/>
              <a:gd name="connsiteY7" fmla="*/ 902534 h 3435826"/>
              <a:gd name="connsiteX8" fmla="*/ 5043981 w 6096000"/>
              <a:gd name="connsiteY8" fmla="*/ 725132 h 3435826"/>
              <a:gd name="connsiteX9" fmla="*/ 5148874 w 6096000"/>
              <a:gd name="connsiteY9" fmla="*/ 565643 h 3435826"/>
              <a:gd name="connsiteX10" fmla="*/ 5175145 w 6096000"/>
              <a:gd name="connsiteY10" fmla="*/ 565643 h 3435826"/>
              <a:gd name="connsiteX11" fmla="*/ 5175145 w 6096000"/>
              <a:gd name="connsiteY11" fmla="*/ 902534 h 3435826"/>
              <a:gd name="connsiteX12" fmla="*/ 5367754 w 6096000"/>
              <a:gd name="connsiteY12" fmla="*/ 902534 h 3435826"/>
              <a:gd name="connsiteX13" fmla="*/ 5412486 w 6096000"/>
              <a:gd name="connsiteY13" fmla="*/ 836755 h 3435826"/>
              <a:gd name="connsiteX14" fmla="*/ 5264711 w 6096000"/>
              <a:gd name="connsiteY14" fmla="*/ 836755 h 3435826"/>
              <a:gd name="connsiteX15" fmla="*/ 5264711 w 6096000"/>
              <a:gd name="connsiteY15" fmla="*/ 565643 h 3435826"/>
              <a:gd name="connsiteX16" fmla="*/ 0 w 6096000"/>
              <a:gd name="connsiteY16" fmla="*/ 0 h 3435826"/>
              <a:gd name="connsiteX17" fmla="*/ 6096000 w 6096000"/>
              <a:gd name="connsiteY17" fmla="*/ 0 h 3435826"/>
              <a:gd name="connsiteX18" fmla="*/ 6096000 w 6096000"/>
              <a:gd name="connsiteY18" fmla="*/ 3435826 h 3435826"/>
              <a:gd name="connsiteX19" fmla="*/ 0 w 6096000"/>
              <a:gd name="connsiteY19" fmla="*/ 3435826 h 343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3435826">
                <a:moveTo>
                  <a:pt x="4848187" y="565643"/>
                </a:moveTo>
                <a:lnTo>
                  <a:pt x="4848187" y="902516"/>
                </a:lnTo>
                <a:lnTo>
                  <a:pt x="4937753" y="902516"/>
                </a:lnTo>
                <a:lnTo>
                  <a:pt x="4937753" y="565643"/>
                </a:lnTo>
                <a:close/>
                <a:moveTo>
                  <a:pt x="5053400" y="565643"/>
                </a:moveTo>
                <a:lnTo>
                  <a:pt x="4946863" y="727855"/>
                </a:lnTo>
                <a:lnTo>
                  <a:pt x="5065473" y="902534"/>
                </a:lnTo>
                <a:lnTo>
                  <a:pt x="5167113" y="902534"/>
                </a:lnTo>
                <a:lnTo>
                  <a:pt x="5043981" y="725132"/>
                </a:lnTo>
                <a:lnTo>
                  <a:pt x="5148874" y="565643"/>
                </a:lnTo>
                <a:close/>
                <a:moveTo>
                  <a:pt x="5175145" y="565643"/>
                </a:moveTo>
                <a:lnTo>
                  <a:pt x="5175145" y="902534"/>
                </a:lnTo>
                <a:lnTo>
                  <a:pt x="5367754" y="902534"/>
                </a:lnTo>
                <a:lnTo>
                  <a:pt x="5412486" y="836755"/>
                </a:lnTo>
                <a:lnTo>
                  <a:pt x="5264711" y="836755"/>
                </a:lnTo>
                <a:lnTo>
                  <a:pt x="5264711" y="565643"/>
                </a:lnTo>
                <a:close/>
                <a:moveTo>
                  <a:pt x="0" y="0"/>
                </a:moveTo>
                <a:lnTo>
                  <a:pt x="6096000" y="0"/>
                </a:lnTo>
                <a:lnTo>
                  <a:pt x="6096000" y="3435826"/>
                </a:lnTo>
                <a:lnTo>
                  <a:pt x="0" y="3435826"/>
                </a:lnTo>
                <a:close/>
              </a:path>
            </a:pathLst>
          </a:custGeom>
          <a:solidFill>
            <a:schemeClr val="bg2">
              <a:lumMod val="90000"/>
            </a:schemeClr>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4F3F614E-AB1E-C8CB-200E-C14C32DF1A6D}"/>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6" name="Pladsholder til tekst 14">
            <a:extLst>
              <a:ext uri="{FF2B5EF4-FFF2-40B4-BE49-F238E27FC236}">
                <a16:creationId xmlns:a16="http://schemas.microsoft.com/office/drawing/2014/main" id="{BE7D8B88-CABA-93B8-D246-56E6E5B906F8}"/>
              </a:ext>
            </a:extLst>
          </p:cNvPr>
          <p:cNvSpPr>
            <a:spLocks noGrp="1"/>
          </p:cNvSpPr>
          <p:nvPr>
            <p:ph type="body" sz="quarter" idx="19"/>
          </p:nvPr>
        </p:nvSpPr>
        <p:spPr>
          <a:xfrm>
            <a:off x="6768493" y="3852152"/>
            <a:ext cx="4721831" cy="223743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368576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2 tekstbokse til meget tekst">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4B158799-4A98-BFA7-79AD-7A6A76E42DB5}"/>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5" y="2712877"/>
            <a:ext cx="2560000" cy="1440000"/>
          </a:xfrm>
          <a:prstGeom prst="rect">
            <a:avLst/>
          </a:prstGeom>
        </p:spPr>
      </p:pic>
      <p:sp>
        <p:nvSpPr>
          <p:cNvPr id="13" name="Titel 1">
            <a:extLst>
              <a:ext uri="{FF2B5EF4-FFF2-40B4-BE49-F238E27FC236}">
                <a16:creationId xmlns:a16="http://schemas.microsoft.com/office/drawing/2014/main" id="{14ECC835-FB8B-DA76-28DB-3228EB6E76C9}"/>
              </a:ext>
            </a:extLst>
          </p:cNvPr>
          <p:cNvSpPr>
            <a:spLocks noGrp="1"/>
          </p:cNvSpPr>
          <p:nvPr>
            <p:ph type="title"/>
          </p:nvPr>
        </p:nvSpPr>
        <p:spPr>
          <a:xfrm>
            <a:off x="701675" y="908050"/>
            <a:ext cx="4684713" cy="1002638"/>
          </a:xfrm>
        </p:spPr>
        <p:txBody>
          <a:bodyPr anchor="t"/>
          <a:lstStyle>
            <a:lvl1pPr>
              <a:defRPr>
                <a:solidFill>
                  <a:schemeClr val="bg1"/>
                </a:solidFill>
              </a:defRPr>
            </a:lvl1pPr>
          </a:lstStyle>
          <a:p>
            <a:r>
              <a:rPr lang="da-DK" dirty="0"/>
              <a:t>Klik for at redigere titeltypografien i masteren</a:t>
            </a:r>
          </a:p>
        </p:txBody>
      </p:sp>
      <p:sp>
        <p:nvSpPr>
          <p:cNvPr id="14" name="Pladsholder til tekst 14">
            <a:extLst>
              <a:ext uri="{FF2B5EF4-FFF2-40B4-BE49-F238E27FC236}">
                <a16:creationId xmlns:a16="http://schemas.microsoft.com/office/drawing/2014/main" id="{4976F0C9-D0AD-43C2-25F3-AAEECCD5C1F7}"/>
              </a:ext>
            </a:extLst>
          </p:cNvPr>
          <p:cNvSpPr>
            <a:spLocks noGrp="1"/>
          </p:cNvSpPr>
          <p:nvPr>
            <p:ph type="body" sz="quarter" idx="17"/>
          </p:nvPr>
        </p:nvSpPr>
        <p:spPr>
          <a:xfrm>
            <a:off x="701675" y="2466313"/>
            <a:ext cx="4684713" cy="362651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68495AFA-8452-AA94-2D6E-8C23496A73A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5" name="Rektangel 4">
            <a:extLst>
              <a:ext uri="{FF2B5EF4-FFF2-40B4-BE49-F238E27FC236}">
                <a16:creationId xmlns:a16="http://schemas.microsoft.com/office/drawing/2014/main" id="{195CAA4D-B575-38B9-BE6E-9FD1E7894887}"/>
              </a:ext>
              <a:ext uri="{C183D7F6-B498-43B3-948B-1728B52AA6E4}">
                <adec:decorative xmlns:adec="http://schemas.microsoft.com/office/drawing/2017/decorative" val="0"/>
              </a:ext>
            </a:extLst>
          </p:cNvPr>
          <p:cNvSpPr/>
          <p:nvPr userDrawn="1"/>
        </p:nvSpPr>
        <p:spPr>
          <a:xfrm>
            <a:off x="6095994"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Grafik 1">
            <a:extLst>
              <a:ext uri="{FF2B5EF4-FFF2-40B4-BE49-F238E27FC236}">
                <a16:creationId xmlns:a16="http://schemas.microsoft.com/office/drawing/2014/main" id="{FAFF689B-B4D2-C4B4-6065-00A880E28BF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9" name="Pladsholder til tekst 7">
            <a:extLst>
              <a:ext uri="{FF2B5EF4-FFF2-40B4-BE49-F238E27FC236}">
                <a16:creationId xmlns:a16="http://schemas.microsoft.com/office/drawing/2014/main" id="{78B24E33-4F1C-17BC-3B98-0DB56B99395E}"/>
              </a:ext>
            </a:extLst>
          </p:cNvPr>
          <p:cNvSpPr>
            <a:spLocks noGrp="1"/>
          </p:cNvSpPr>
          <p:nvPr>
            <p:ph type="body" sz="quarter" idx="13"/>
          </p:nvPr>
        </p:nvSpPr>
        <p:spPr>
          <a:xfrm>
            <a:off x="6780213" y="1282149"/>
            <a:ext cx="4706937" cy="4810676"/>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B21AB3F-DA89-98B8-AF4D-73BBBDD2EB24}"/>
              </a:ext>
            </a:extLst>
          </p:cNvPr>
          <p:cNvSpPr>
            <a:spLocks noGrp="1"/>
          </p:cNvSpPr>
          <p:nvPr>
            <p:ph type="ftr" sz="quarter" idx="10"/>
          </p:nvPr>
        </p:nvSpPr>
        <p:spPr/>
        <p:txBody>
          <a:bodyPr/>
          <a:lstStyle>
            <a:lvl1pPr>
              <a:defRPr>
                <a:solidFill>
                  <a:schemeClr val="tx2"/>
                </a:solidFill>
              </a:defRPr>
            </a:lvl1pPr>
          </a:lstStyle>
          <a:p>
            <a:r>
              <a:rPr lang="da-DK"/>
              <a:t>Skriv hvad præsentationen handler om</a:t>
            </a:r>
            <a:endParaRPr lang="da-DK" dirty="0"/>
          </a:p>
        </p:txBody>
      </p:sp>
    </p:spTree>
    <p:extLst>
      <p:ext uri="{BB962C8B-B14F-4D97-AF65-F5344CB8AC3E}">
        <p14:creationId xmlns:p14="http://schemas.microsoft.com/office/powerpoint/2010/main" val="328878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2 tekstbokse til meget tekst">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EF3F206-CA59-8F86-4DE1-C2CA07F2BD7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35947" y="2709000"/>
            <a:ext cx="2560000" cy="1440000"/>
          </a:xfrm>
          <a:prstGeom prst="rect">
            <a:avLst/>
          </a:prstGeom>
        </p:spPr>
      </p:pic>
      <p:sp>
        <p:nvSpPr>
          <p:cNvPr id="13" name="Titel 1">
            <a:extLst>
              <a:ext uri="{FF2B5EF4-FFF2-40B4-BE49-F238E27FC236}">
                <a16:creationId xmlns:a16="http://schemas.microsoft.com/office/drawing/2014/main" id="{14ECC835-FB8B-DA76-28DB-3228EB6E76C9}"/>
              </a:ext>
            </a:extLst>
          </p:cNvPr>
          <p:cNvSpPr>
            <a:spLocks noGrp="1"/>
          </p:cNvSpPr>
          <p:nvPr>
            <p:ph type="title"/>
          </p:nvPr>
        </p:nvSpPr>
        <p:spPr>
          <a:xfrm>
            <a:off x="701675" y="908050"/>
            <a:ext cx="4684713" cy="1002638"/>
          </a:xfrm>
        </p:spPr>
        <p:txBody>
          <a:bodyPr anchor="t"/>
          <a:lstStyle>
            <a:lvl1pPr>
              <a:defRPr>
                <a:solidFill>
                  <a:schemeClr val="tx2"/>
                </a:solidFill>
              </a:defRPr>
            </a:lvl1pPr>
          </a:lstStyle>
          <a:p>
            <a:r>
              <a:rPr lang="da-DK" dirty="0"/>
              <a:t>Klik for at redigere titeltypografien i masteren</a:t>
            </a:r>
          </a:p>
        </p:txBody>
      </p:sp>
      <p:sp>
        <p:nvSpPr>
          <p:cNvPr id="14" name="Pladsholder til tekst 14">
            <a:extLst>
              <a:ext uri="{FF2B5EF4-FFF2-40B4-BE49-F238E27FC236}">
                <a16:creationId xmlns:a16="http://schemas.microsoft.com/office/drawing/2014/main" id="{4976F0C9-D0AD-43C2-25F3-AAEECCD5C1F7}"/>
              </a:ext>
            </a:extLst>
          </p:cNvPr>
          <p:cNvSpPr>
            <a:spLocks noGrp="1"/>
          </p:cNvSpPr>
          <p:nvPr>
            <p:ph type="body" sz="quarter" idx="17"/>
          </p:nvPr>
        </p:nvSpPr>
        <p:spPr>
          <a:xfrm>
            <a:off x="701675" y="2466313"/>
            <a:ext cx="4684713" cy="3626511"/>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68495AFA-8452-AA94-2D6E-8C23496A73AE}"/>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a:p>
        </p:txBody>
      </p:sp>
      <p:sp>
        <p:nvSpPr>
          <p:cNvPr id="5" name="Rektangel 4">
            <a:extLst>
              <a:ext uri="{FF2B5EF4-FFF2-40B4-BE49-F238E27FC236}">
                <a16:creationId xmlns:a16="http://schemas.microsoft.com/office/drawing/2014/main" id="{195CAA4D-B575-38B9-BE6E-9FD1E7894887}"/>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Grafik 1">
            <a:extLst>
              <a:ext uri="{FF2B5EF4-FFF2-40B4-BE49-F238E27FC236}">
                <a16:creationId xmlns:a16="http://schemas.microsoft.com/office/drawing/2014/main" id="{6C4A6E2D-BD68-F1F4-2A3C-CD9F1AF69EF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9" name="Pladsholder til tekst 7">
            <a:extLst>
              <a:ext uri="{FF2B5EF4-FFF2-40B4-BE49-F238E27FC236}">
                <a16:creationId xmlns:a16="http://schemas.microsoft.com/office/drawing/2014/main" id="{78B24E33-4F1C-17BC-3B98-0DB56B99395E}"/>
              </a:ext>
            </a:extLst>
          </p:cNvPr>
          <p:cNvSpPr>
            <a:spLocks noGrp="1"/>
          </p:cNvSpPr>
          <p:nvPr>
            <p:ph type="body" sz="quarter" idx="13"/>
          </p:nvPr>
        </p:nvSpPr>
        <p:spPr>
          <a:xfrm>
            <a:off x="6780213" y="1282149"/>
            <a:ext cx="4706937" cy="4810676"/>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B21AB3F-DA89-98B8-AF4D-73BBBDD2EB24}"/>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82877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Til Ikon illustration Overskrift og 1 tekstboks">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E636A738-C33A-2AB5-4088-9C4721100EB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5100" y="2723611"/>
            <a:ext cx="2560000" cy="1440000"/>
          </a:xfrm>
          <a:prstGeom prst="rect">
            <a:avLst/>
          </a:prstGeom>
        </p:spPr>
      </p:pic>
      <p:sp>
        <p:nvSpPr>
          <p:cNvPr id="5" name="Rektangel 4">
            <a:extLst>
              <a:ext uri="{FF2B5EF4-FFF2-40B4-BE49-F238E27FC236}">
                <a16:creationId xmlns:a16="http://schemas.microsoft.com/office/drawing/2014/main" id="{9346222F-929F-76E8-BC66-21179B105335}"/>
              </a:ext>
              <a:ext uri="{C183D7F6-B498-43B3-948B-1728B52AA6E4}">
                <adec:decorative xmlns:adec="http://schemas.microsoft.com/office/drawing/2017/decorative" val="1"/>
              </a:ext>
            </a:extLst>
          </p:cNvPr>
          <p:cNvSpPr/>
          <p:nvPr userDrawn="1"/>
        </p:nvSpPr>
        <p:spPr>
          <a:xfrm>
            <a:off x="0" y="-1"/>
            <a:ext cx="434726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9CA16CC5-2232-B98D-9749-75CC8733B57D}"/>
              </a:ext>
            </a:extLst>
          </p:cNvPr>
          <p:cNvSpPr>
            <a:spLocks noGrp="1"/>
          </p:cNvSpPr>
          <p:nvPr>
            <p:ph type="title"/>
          </p:nvPr>
        </p:nvSpPr>
        <p:spPr>
          <a:xfrm>
            <a:off x="5085567" y="908050"/>
            <a:ext cx="5611008" cy="1116000"/>
          </a:xfrm>
        </p:spPr>
        <p:txBody>
          <a:bodyPr/>
          <a:lstStyle/>
          <a:p>
            <a:r>
              <a:rPr lang="da-DK"/>
              <a:t>Klik for at redigere titeltypografien i masteren</a:t>
            </a:r>
            <a:endParaRPr lang="es-ES"/>
          </a:p>
        </p:txBody>
      </p:sp>
      <p:sp>
        <p:nvSpPr>
          <p:cNvPr id="6" name="Pladsholder til tekst 8">
            <a:extLst>
              <a:ext uri="{FF2B5EF4-FFF2-40B4-BE49-F238E27FC236}">
                <a16:creationId xmlns:a16="http://schemas.microsoft.com/office/drawing/2014/main" id="{487B1EB4-24F5-6BB9-F3B7-0CD87D572CD8}"/>
              </a:ext>
            </a:extLst>
          </p:cNvPr>
          <p:cNvSpPr>
            <a:spLocks noGrp="1"/>
          </p:cNvSpPr>
          <p:nvPr>
            <p:ph type="body" sz="quarter" idx="13"/>
          </p:nvPr>
        </p:nvSpPr>
        <p:spPr>
          <a:xfrm>
            <a:off x="5117909" y="2386799"/>
            <a:ext cx="6376956" cy="37060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7EEDEF72-BB78-14CB-1B0E-25A593AFC91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7374559B-93E3-1720-D9AD-BAE2E16E403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326597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Til Ikon illustration Overskrift og 1 tekstboks">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E61FA892-0E92-92A2-CC1B-E916A63AD4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5" y="2708999"/>
            <a:ext cx="2560000" cy="1440000"/>
          </a:xfrm>
          <a:prstGeom prst="rect">
            <a:avLst/>
          </a:prstGeom>
        </p:spPr>
      </p:pic>
      <p:sp>
        <p:nvSpPr>
          <p:cNvPr id="5" name="Rektangel 4">
            <a:extLst>
              <a:ext uri="{FF2B5EF4-FFF2-40B4-BE49-F238E27FC236}">
                <a16:creationId xmlns:a16="http://schemas.microsoft.com/office/drawing/2014/main" id="{9346222F-929F-76E8-BC66-21179B105335}"/>
              </a:ext>
              <a:ext uri="{C183D7F6-B498-43B3-948B-1728B52AA6E4}">
                <adec:decorative xmlns:adec="http://schemas.microsoft.com/office/drawing/2017/decorative" val="1"/>
              </a:ext>
            </a:extLst>
          </p:cNvPr>
          <p:cNvSpPr/>
          <p:nvPr userDrawn="1"/>
        </p:nvSpPr>
        <p:spPr>
          <a:xfrm>
            <a:off x="0" y="-1"/>
            <a:ext cx="4347261"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9CA16CC5-2232-B98D-9749-75CC8733B57D}"/>
              </a:ext>
            </a:extLst>
          </p:cNvPr>
          <p:cNvSpPr>
            <a:spLocks noGrp="1"/>
          </p:cNvSpPr>
          <p:nvPr>
            <p:ph type="title"/>
          </p:nvPr>
        </p:nvSpPr>
        <p:spPr>
          <a:xfrm>
            <a:off x="5085567" y="908050"/>
            <a:ext cx="5611008" cy="1116000"/>
          </a:xfrm>
        </p:spPr>
        <p:txBody>
          <a:bodyPr/>
          <a:lstStyle/>
          <a:p>
            <a:r>
              <a:rPr lang="da-DK"/>
              <a:t>Klik for at redigere titeltypografien i masteren</a:t>
            </a:r>
            <a:endParaRPr lang="es-ES"/>
          </a:p>
        </p:txBody>
      </p:sp>
      <p:sp>
        <p:nvSpPr>
          <p:cNvPr id="6" name="Pladsholder til tekst 8">
            <a:extLst>
              <a:ext uri="{FF2B5EF4-FFF2-40B4-BE49-F238E27FC236}">
                <a16:creationId xmlns:a16="http://schemas.microsoft.com/office/drawing/2014/main" id="{487B1EB4-24F5-6BB9-F3B7-0CD87D572CD8}"/>
              </a:ext>
            </a:extLst>
          </p:cNvPr>
          <p:cNvSpPr>
            <a:spLocks noGrp="1"/>
          </p:cNvSpPr>
          <p:nvPr>
            <p:ph type="body" sz="quarter" idx="13"/>
          </p:nvPr>
        </p:nvSpPr>
        <p:spPr>
          <a:xfrm>
            <a:off x="5117909" y="2386799"/>
            <a:ext cx="6376956" cy="37060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7EEDEF72-BB78-14CB-1B0E-25A593AFC91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7374559B-93E3-1720-D9AD-BAE2E16E4030}"/>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408444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verskrit billede 3 tekstbokse til ikoner">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6C9C4F58-B501-54F0-99D1-99299FC44A6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1612" y="2727321"/>
            <a:ext cx="2560000" cy="1440000"/>
          </a:xfrm>
          <a:prstGeom prst="rect">
            <a:avLst/>
          </a:prstGeom>
        </p:spPr>
      </p:pic>
      <p:sp>
        <p:nvSpPr>
          <p:cNvPr id="13" name="Tekstfelt 12">
            <a:extLst>
              <a:ext uri="{FF2B5EF4-FFF2-40B4-BE49-F238E27FC236}">
                <a16:creationId xmlns:a16="http://schemas.microsoft.com/office/drawing/2014/main" id="{52E963DA-CA18-D9F2-7205-6144DD37D66C}"/>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2066381"/>
            <a:ext cx="3240000" cy="2019869"/>
          </a:xfrm>
        </p:spPr>
        <p:txBody>
          <a:bodyPr/>
          <a:lstStyle>
            <a:lvl1pPr>
              <a:defRPr>
                <a:solidFill>
                  <a:schemeClr val="bg1"/>
                </a:solidFill>
              </a:defRPr>
            </a:lvl1pPr>
          </a:lstStyle>
          <a:p>
            <a:r>
              <a:rPr lang="da-DK" dirty="0"/>
              <a:t>Klik for at redigere titeltypografien i masteren</a:t>
            </a:r>
            <a:endParaRPr lang="es-ES" dirty="0"/>
          </a:p>
        </p:txBody>
      </p:sp>
      <p:sp>
        <p:nvSpPr>
          <p:cNvPr id="9" name="Pladsholder til billede 8">
            <a:extLst>
              <a:ext uri="{FF2B5EF4-FFF2-40B4-BE49-F238E27FC236}">
                <a16:creationId xmlns:a16="http://schemas.microsoft.com/office/drawing/2014/main" id="{4A177492-F068-BAB9-7A45-CCE0CBA9661B}"/>
              </a:ext>
            </a:extLst>
          </p:cNvPr>
          <p:cNvSpPr>
            <a:spLocks noGrp="1"/>
          </p:cNvSpPr>
          <p:nvPr>
            <p:ph type="pic" sz="quarter" idx="18"/>
          </p:nvPr>
        </p:nvSpPr>
        <p:spPr>
          <a:xfrm>
            <a:off x="4346574" y="0"/>
            <a:ext cx="3510885" cy="6857998"/>
          </a:xfrm>
          <a:solidFill>
            <a:schemeClr val="bg2">
              <a:lumMod val="90000"/>
            </a:schemeClr>
          </a:solidFill>
        </p:spPr>
        <p:txBody>
          <a:bodyPr/>
          <a:lstStyle/>
          <a:p>
            <a:endParaRPr lang="es-ES"/>
          </a:p>
        </p:txBody>
      </p:sp>
      <p:sp>
        <p:nvSpPr>
          <p:cNvPr id="6" name="Rektangel 5">
            <a:extLst>
              <a:ext uri="{FF2B5EF4-FFF2-40B4-BE49-F238E27FC236}">
                <a16:creationId xmlns:a16="http://schemas.microsoft.com/office/drawing/2014/main" id="{E496D7F3-D78E-5823-0064-E1DE9E16B73B}"/>
              </a:ext>
              <a:ext uri="{C183D7F6-B498-43B3-948B-1728B52AA6E4}">
                <adec:decorative xmlns:adec="http://schemas.microsoft.com/office/drawing/2017/decorative" val="1"/>
              </a:ext>
            </a:extLst>
          </p:cNvPr>
          <p:cNvSpPr/>
          <p:nvPr userDrawn="1"/>
        </p:nvSpPr>
        <p:spPr>
          <a:xfrm>
            <a:off x="7857460" y="-1"/>
            <a:ext cx="435043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Grafik 1">
            <a:extLst>
              <a:ext uri="{FF2B5EF4-FFF2-40B4-BE49-F238E27FC236}">
                <a16:creationId xmlns:a16="http://schemas.microsoft.com/office/drawing/2014/main" id="{5FF61F96-88F3-FBB8-2636-F697799856F4}"/>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7" name="Pladsholder til tekst 12">
            <a:extLst>
              <a:ext uri="{FF2B5EF4-FFF2-40B4-BE49-F238E27FC236}">
                <a16:creationId xmlns:a16="http://schemas.microsoft.com/office/drawing/2014/main" id="{3CBE5E0E-32F9-741F-C1AF-56773710031A}"/>
              </a:ext>
            </a:extLst>
          </p:cNvPr>
          <p:cNvSpPr>
            <a:spLocks noGrp="1"/>
          </p:cNvSpPr>
          <p:nvPr>
            <p:ph type="body" sz="quarter" idx="15"/>
          </p:nvPr>
        </p:nvSpPr>
        <p:spPr>
          <a:xfrm>
            <a:off x="9069571" y="1996256"/>
            <a:ext cx="2419649" cy="766763"/>
          </a:xfrm>
        </p:spPr>
        <p:txBody>
          <a:bodyPr>
            <a:noAutofit/>
          </a:bodyPr>
          <a:lstStyle>
            <a:lvl1pPr marL="0" indent="0">
              <a:buNone/>
              <a:defRPr sz="1800">
                <a:solidFill>
                  <a:schemeClr val="tx2"/>
                </a:solidFill>
              </a:defRPr>
            </a:lvl1pPr>
          </a:lstStyle>
          <a:p>
            <a:pPr lvl="0"/>
            <a:r>
              <a:rPr lang="da-DK" dirty="0"/>
              <a:t>Klik for at redigere teksttypografierne i masteren</a:t>
            </a:r>
          </a:p>
        </p:txBody>
      </p:sp>
      <p:sp>
        <p:nvSpPr>
          <p:cNvPr id="8" name="Pladsholder til tekst 12">
            <a:extLst>
              <a:ext uri="{FF2B5EF4-FFF2-40B4-BE49-F238E27FC236}">
                <a16:creationId xmlns:a16="http://schemas.microsoft.com/office/drawing/2014/main" id="{2ECB9FF6-B97F-08E8-F567-D30F88A1F513}"/>
              </a:ext>
            </a:extLst>
          </p:cNvPr>
          <p:cNvSpPr>
            <a:spLocks noGrp="1"/>
          </p:cNvSpPr>
          <p:nvPr>
            <p:ph type="body" sz="quarter" idx="16"/>
          </p:nvPr>
        </p:nvSpPr>
        <p:spPr>
          <a:xfrm>
            <a:off x="9069571" y="3063940"/>
            <a:ext cx="2419649" cy="766763"/>
          </a:xfrm>
        </p:spPr>
        <p:txBody>
          <a:bodyPr>
            <a:noAutofit/>
          </a:bodyPr>
          <a:lstStyle>
            <a:lvl1pPr marL="0" indent="0">
              <a:buNone/>
              <a:defRPr sz="1800">
                <a:solidFill>
                  <a:schemeClr val="tx2"/>
                </a:solidFill>
              </a:defRPr>
            </a:lvl1pPr>
          </a:lstStyle>
          <a:p>
            <a:pPr lvl="0"/>
            <a:r>
              <a:rPr lang="da-DK" dirty="0"/>
              <a:t>Klik for at redigere teksttypografierne i masteren</a:t>
            </a:r>
          </a:p>
        </p:txBody>
      </p:sp>
      <p:sp>
        <p:nvSpPr>
          <p:cNvPr id="10" name="Pladsholder til tekst 12">
            <a:extLst>
              <a:ext uri="{FF2B5EF4-FFF2-40B4-BE49-F238E27FC236}">
                <a16:creationId xmlns:a16="http://schemas.microsoft.com/office/drawing/2014/main" id="{C099E33F-3F98-34CC-9B7A-E4BA76AB0EFB}"/>
              </a:ext>
            </a:extLst>
          </p:cNvPr>
          <p:cNvSpPr>
            <a:spLocks noGrp="1"/>
          </p:cNvSpPr>
          <p:nvPr>
            <p:ph type="body" sz="quarter" idx="17"/>
          </p:nvPr>
        </p:nvSpPr>
        <p:spPr>
          <a:xfrm>
            <a:off x="9069571" y="4131624"/>
            <a:ext cx="2419649" cy="766763"/>
          </a:xfrm>
        </p:spPr>
        <p:txBody>
          <a:bodyPr>
            <a:noAutofit/>
          </a:bodyPr>
          <a:lstStyle>
            <a:lvl1pPr marL="0" indent="0">
              <a:buNone/>
              <a:defRPr sz="1800">
                <a:solidFill>
                  <a:schemeClr val="tx2"/>
                </a:solidFill>
              </a:defRPr>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80605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verskrit billede 1 tekstboks">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966800D2-F214-87E1-2623-BEE50344C29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37964" y="2700842"/>
            <a:ext cx="2560000" cy="1440000"/>
          </a:xfrm>
          <a:prstGeom prst="rect">
            <a:avLst/>
          </a:prstGeom>
        </p:spPr>
      </p:pic>
      <p:sp>
        <p:nvSpPr>
          <p:cNvPr id="10" name="Tekstfelt 9">
            <a:extLst>
              <a:ext uri="{FF2B5EF4-FFF2-40B4-BE49-F238E27FC236}">
                <a16:creationId xmlns:a16="http://schemas.microsoft.com/office/drawing/2014/main" id="{1B0DB6EA-71B2-ED35-71F2-C1D1F4C077B3}"/>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2066381"/>
            <a:ext cx="3240000" cy="2019869"/>
          </a:xfrm>
        </p:spPr>
        <p:txBody>
          <a:bodyPr/>
          <a:lstStyle>
            <a:lvl1pPr>
              <a:defRPr>
                <a:solidFill>
                  <a:schemeClr val="bg1"/>
                </a:solidFill>
              </a:defRPr>
            </a:lvl1pPr>
          </a:lstStyle>
          <a:p>
            <a:r>
              <a:rPr lang="da-DK" dirty="0"/>
              <a:t>Klik for at redigere titeltypografien i masteren</a:t>
            </a:r>
            <a:endParaRPr lang="es-ES" dirty="0"/>
          </a:p>
        </p:txBody>
      </p:sp>
      <p:sp>
        <p:nvSpPr>
          <p:cNvPr id="9" name="Pladsholder til billede 8">
            <a:extLst>
              <a:ext uri="{FF2B5EF4-FFF2-40B4-BE49-F238E27FC236}">
                <a16:creationId xmlns:a16="http://schemas.microsoft.com/office/drawing/2014/main" id="{4A177492-F068-BAB9-7A45-CCE0CBA9661B}"/>
              </a:ext>
            </a:extLst>
          </p:cNvPr>
          <p:cNvSpPr>
            <a:spLocks noGrp="1"/>
          </p:cNvSpPr>
          <p:nvPr>
            <p:ph type="pic" sz="quarter" idx="18"/>
          </p:nvPr>
        </p:nvSpPr>
        <p:spPr>
          <a:xfrm>
            <a:off x="4346574" y="0"/>
            <a:ext cx="3510885" cy="6857998"/>
          </a:xfrm>
          <a:solidFill>
            <a:schemeClr val="bg2">
              <a:lumMod val="90000"/>
            </a:schemeClr>
          </a:solidFill>
        </p:spPr>
        <p:txBody>
          <a:bodyPr/>
          <a:lstStyle/>
          <a:p>
            <a:endParaRPr lang="es-ES"/>
          </a:p>
        </p:txBody>
      </p:sp>
      <p:sp>
        <p:nvSpPr>
          <p:cNvPr id="5" name="Rektangel 4">
            <a:extLst>
              <a:ext uri="{FF2B5EF4-FFF2-40B4-BE49-F238E27FC236}">
                <a16:creationId xmlns:a16="http://schemas.microsoft.com/office/drawing/2014/main" id="{2624D747-6630-5711-D61B-07832B44EB87}"/>
              </a:ext>
              <a:ext uri="{C183D7F6-B498-43B3-948B-1728B52AA6E4}">
                <adec:decorative xmlns:adec="http://schemas.microsoft.com/office/drawing/2017/decorative" val="1"/>
              </a:ext>
            </a:extLst>
          </p:cNvPr>
          <p:cNvSpPr/>
          <p:nvPr userDrawn="1"/>
        </p:nvSpPr>
        <p:spPr>
          <a:xfrm>
            <a:off x="7857460" y="-1"/>
            <a:ext cx="435043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Grafik 7">
            <a:extLst>
              <a:ext uri="{FF2B5EF4-FFF2-40B4-BE49-F238E27FC236}">
                <a16:creationId xmlns:a16="http://schemas.microsoft.com/office/drawing/2014/main" id="{1107D668-E016-3CCC-699F-969190F43995}"/>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2" name="Pladsholder til tekst 8">
            <a:extLst>
              <a:ext uri="{FF2B5EF4-FFF2-40B4-BE49-F238E27FC236}">
                <a16:creationId xmlns:a16="http://schemas.microsoft.com/office/drawing/2014/main" id="{6A328788-F6C9-162A-4849-A2D0EEC604EE}"/>
              </a:ext>
            </a:extLst>
          </p:cNvPr>
          <p:cNvSpPr>
            <a:spLocks noGrp="1"/>
          </p:cNvSpPr>
          <p:nvPr>
            <p:ph type="body" sz="quarter" idx="13"/>
          </p:nvPr>
        </p:nvSpPr>
        <p:spPr>
          <a:xfrm>
            <a:off x="8474149" y="1269241"/>
            <a:ext cx="3020716" cy="48362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257744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itat">
    <p:spTree>
      <p:nvGrpSpPr>
        <p:cNvPr id="1" name=""/>
        <p:cNvGrpSpPr/>
        <p:nvPr/>
      </p:nvGrpSpPr>
      <p:grpSpPr>
        <a:xfrm>
          <a:off x="0" y="0"/>
          <a:ext cx="0" cy="0"/>
          <a:chOff x="0" y="0"/>
          <a:chExt cx="0" cy="0"/>
        </a:xfrm>
      </p:grpSpPr>
      <p:grpSp>
        <p:nvGrpSpPr>
          <p:cNvPr id="2" name="Gruppe 1">
            <a:extLst>
              <a:ext uri="{FF2B5EF4-FFF2-40B4-BE49-F238E27FC236}">
                <a16:creationId xmlns:a16="http://schemas.microsoft.com/office/drawing/2014/main" id="{3A12F3DD-586D-6B21-89CC-0C00C156A04F}"/>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4" name="Gruppe 23">
              <a:extLst>
                <a:ext uri="{FF2B5EF4-FFF2-40B4-BE49-F238E27FC236}">
                  <a16:creationId xmlns:a16="http://schemas.microsoft.com/office/drawing/2014/main" id="{A85FC827-0F64-1DFE-7929-8FD4B439A53B}"/>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40D9071B-2623-7ABE-3435-A24BBB67458B}"/>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763CBCC9-4D76-69F7-4B5F-910C7D25DB01}"/>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100D77E7-5E52-F909-667B-DEE33C1D6A8B}"/>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FD921AE3-B466-4B27-4267-9300DDF6A132}"/>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CA845F3B-9675-A445-B59E-C6D14FF163C6}"/>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F276320A-228B-3F1A-36A5-1CAC33096E3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A4F654E1-32C0-3A44-0513-BEBC2E4660EF}"/>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0ABF4BD7-1085-3A89-CF5B-3F45394BF1AE}"/>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96D5CAAD-9F8E-1290-F216-3A1249ED4E68}"/>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BAB7779C-6DD1-C4FC-13DF-153A1DDCE474}"/>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B04610C7-BD59-9F18-6AA1-149BBA4FBA17}"/>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AF32C654-96D7-B22D-3A08-569CF39E2CDA}"/>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C989A907-62FB-35D1-2CB7-049899B688A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6" name="Billede 5">
            <a:extLst>
              <a:ext uri="{FF2B5EF4-FFF2-40B4-BE49-F238E27FC236}">
                <a16:creationId xmlns:a16="http://schemas.microsoft.com/office/drawing/2014/main" id="{C459DAFE-5439-E812-80C5-F1765D86581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8" y="2702154"/>
            <a:ext cx="2560000" cy="1440000"/>
          </a:xfrm>
          <a:prstGeom prst="rect">
            <a:avLst/>
          </a:prstGeom>
        </p:spPr>
      </p:pic>
      <p:sp>
        <p:nvSpPr>
          <p:cNvPr id="7" name="Rektangel 6">
            <a:extLst>
              <a:ext uri="{FF2B5EF4-FFF2-40B4-BE49-F238E27FC236}">
                <a16:creationId xmlns:a16="http://schemas.microsoft.com/office/drawing/2014/main" id="{C5623852-6BE9-186B-7689-E32BF72D2EBA}"/>
              </a:ext>
              <a:ext uri="{C183D7F6-B498-43B3-948B-1728B52AA6E4}">
                <adec:decorative xmlns:adec="http://schemas.microsoft.com/office/drawing/2017/decorative" val="1"/>
              </a:ext>
            </a:extLst>
          </p:cNvPr>
          <p:cNvSpPr/>
          <p:nvPr userDrawn="1"/>
        </p:nvSpPr>
        <p:spPr>
          <a:xfrm>
            <a:off x="0" y="-1"/>
            <a:ext cx="33367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Grafik 8">
            <a:extLst>
              <a:ext uri="{FF2B5EF4-FFF2-40B4-BE49-F238E27FC236}">
                <a16:creationId xmlns:a16="http://schemas.microsoft.com/office/drawing/2014/main" id="{0ED3AC08-840E-F479-CB11-A178F28A4A6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2918" y="558816"/>
            <a:ext cx="1689594" cy="1008635"/>
          </a:xfrm>
          <a:prstGeom prst="rect">
            <a:avLst/>
          </a:prstGeom>
        </p:spPr>
      </p:pic>
      <p:sp>
        <p:nvSpPr>
          <p:cNvPr id="8" name="Rektangel 7">
            <a:extLst>
              <a:ext uri="{FF2B5EF4-FFF2-40B4-BE49-F238E27FC236}">
                <a16:creationId xmlns:a16="http://schemas.microsoft.com/office/drawing/2014/main" id="{95CE1DDC-09B7-AF65-8FA6-E4B19FB644A2}"/>
              </a:ext>
              <a:ext uri="{C183D7F6-B498-43B3-948B-1728B52AA6E4}">
                <adec:decorative xmlns:adec="http://schemas.microsoft.com/office/drawing/2017/decorative" val="1"/>
              </a:ext>
            </a:extLst>
          </p:cNvPr>
          <p:cNvSpPr/>
          <p:nvPr userDrawn="1"/>
        </p:nvSpPr>
        <p:spPr>
          <a:xfrm>
            <a:off x="3336758" y="-1"/>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Pladsholder til tekst 14">
            <a:extLst>
              <a:ext uri="{FF2B5EF4-FFF2-40B4-BE49-F238E27FC236}">
                <a16:creationId xmlns:a16="http://schemas.microsoft.com/office/drawing/2014/main" id="{A5553225-A4CF-2A26-44E2-966F396CCD3E}"/>
              </a:ext>
            </a:extLst>
          </p:cNvPr>
          <p:cNvSpPr>
            <a:spLocks noGrp="1"/>
          </p:cNvSpPr>
          <p:nvPr>
            <p:ph type="body" sz="quarter" idx="14" hasCustomPrompt="1"/>
          </p:nvPr>
        </p:nvSpPr>
        <p:spPr>
          <a:xfrm>
            <a:off x="4744511" y="919751"/>
            <a:ext cx="925513" cy="647700"/>
          </a:xfrm>
        </p:spPr>
        <p:txBody>
          <a:bodyPr/>
          <a:lstStyle>
            <a:lvl1pPr marL="0" indent="0">
              <a:buNone/>
              <a:defRPr sz="10000"/>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11" name="Pladsholder til tekst 10">
            <a:extLst>
              <a:ext uri="{FF2B5EF4-FFF2-40B4-BE49-F238E27FC236}">
                <a16:creationId xmlns:a16="http://schemas.microsoft.com/office/drawing/2014/main" id="{99DEA860-AB29-71CC-B3C8-07261E1D776A}"/>
              </a:ext>
            </a:extLst>
          </p:cNvPr>
          <p:cNvSpPr>
            <a:spLocks noGrp="1"/>
          </p:cNvSpPr>
          <p:nvPr>
            <p:ph type="body" sz="quarter" idx="12"/>
          </p:nvPr>
        </p:nvSpPr>
        <p:spPr>
          <a:xfrm>
            <a:off x="5386388" y="1514975"/>
            <a:ext cx="6102350" cy="3650583"/>
          </a:xfrm>
        </p:spPr>
        <p:txBody>
          <a:bodyPr/>
          <a:lstStyle>
            <a:lvl1pPr marL="0" indent="0">
              <a:lnSpc>
                <a:spcPct val="110000"/>
              </a:lnSpc>
              <a:spcBef>
                <a:spcPts val="0"/>
              </a:spcBef>
              <a:spcAft>
                <a:spcPts val="300"/>
              </a:spcAft>
              <a:buFontTx/>
              <a:buNone/>
              <a:defRPr sz="3200">
                <a:latin typeface="+mj-lt"/>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C7C59C0C-7FC6-A56C-6537-12A0BDF8B4F0}"/>
              </a:ext>
            </a:extLst>
          </p:cNvPr>
          <p:cNvSpPr>
            <a:spLocks noGrp="1"/>
          </p:cNvSpPr>
          <p:nvPr>
            <p:ph type="body" sz="quarter" idx="13" hasCustomPrompt="1"/>
          </p:nvPr>
        </p:nvSpPr>
        <p:spPr>
          <a:xfrm>
            <a:off x="5386388" y="5438774"/>
            <a:ext cx="2197684" cy="271463"/>
          </a:xfrm>
        </p:spPr>
        <p:txBody>
          <a:bodyPr/>
          <a:lstStyle>
            <a:lvl1pPr marL="0" indent="0">
              <a:buNone/>
              <a:defRPr sz="1800"/>
            </a:lvl1pPr>
            <a:lvl2pPr marL="468000" indent="0">
              <a:buNone/>
              <a:defRPr/>
            </a:lvl2pPr>
            <a:lvl3pPr marL="900000" indent="0">
              <a:buNone/>
              <a:defRPr/>
            </a:lvl3pPr>
            <a:lvl4pPr marL="1371600" indent="0">
              <a:buNone/>
              <a:defRPr/>
            </a:lvl4pPr>
            <a:lvl5pPr marL="1828800" indent="0">
              <a:buNone/>
              <a:defRPr/>
            </a:lvl5pPr>
          </a:lstStyle>
          <a:p>
            <a:pPr lvl="0"/>
            <a:r>
              <a:rPr lang="da-DK" dirty="0"/>
              <a:t>Nav og titel</a:t>
            </a:r>
          </a:p>
        </p:txBody>
      </p:sp>
      <p:sp>
        <p:nvSpPr>
          <p:cNvPr id="16" name="Pladsholder til tekst 14">
            <a:extLst>
              <a:ext uri="{FF2B5EF4-FFF2-40B4-BE49-F238E27FC236}">
                <a16:creationId xmlns:a16="http://schemas.microsoft.com/office/drawing/2014/main" id="{24CDC1D2-F36E-FBAD-6BA2-ED46CEC38888}"/>
              </a:ext>
            </a:extLst>
          </p:cNvPr>
          <p:cNvSpPr>
            <a:spLocks noGrp="1"/>
          </p:cNvSpPr>
          <p:nvPr>
            <p:ph type="body" sz="quarter" idx="15" hasCustomPrompt="1"/>
          </p:nvPr>
        </p:nvSpPr>
        <p:spPr>
          <a:xfrm>
            <a:off x="10563225" y="4926806"/>
            <a:ext cx="925513" cy="647700"/>
          </a:xfrm>
        </p:spPr>
        <p:txBody>
          <a:bodyPr/>
          <a:lstStyle>
            <a:lvl1pPr marL="0" indent="0">
              <a:buNone/>
              <a:defRPr sz="10000"/>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3" name="Pladsholder til sidefod 2">
            <a:extLst>
              <a:ext uri="{FF2B5EF4-FFF2-40B4-BE49-F238E27FC236}">
                <a16:creationId xmlns:a16="http://schemas.microsoft.com/office/drawing/2014/main" id="{2357B2FE-6AFB-C4E5-950D-CE0BE1EB9409}"/>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0230134-17FF-842A-2433-E89954A98275}"/>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176365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verskrit billede 2 tekstbokse">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6BE414D6-B3A1-248A-B0D8-A35F157DEC2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0087"/>
            <a:ext cx="2560000" cy="1440000"/>
          </a:xfrm>
          <a:prstGeom prst="rect">
            <a:avLst/>
          </a:prstGeom>
        </p:spPr>
      </p:pic>
      <p:sp>
        <p:nvSpPr>
          <p:cNvPr id="11" name="Tekstfelt 10">
            <a:extLst>
              <a:ext uri="{FF2B5EF4-FFF2-40B4-BE49-F238E27FC236}">
                <a16:creationId xmlns:a16="http://schemas.microsoft.com/office/drawing/2014/main" id="{5D76C7B9-D8E0-F78B-C6D2-1BFA5B895008}"/>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6" name="Rektangel 5">
            <a:extLst>
              <a:ext uri="{FF2B5EF4-FFF2-40B4-BE49-F238E27FC236}">
                <a16:creationId xmlns:a16="http://schemas.microsoft.com/office/drawing/2014/main" id="{E496D7F3-D78E-5823-0064-E1DE9E16B73B}"/>
              </a:ext>
              <a:ext uri="{C183D7F6-B498-43B3-948B-1728B52AA6E4}">
                <adec:decorative xmlns:adec="http://schemas.microsoft.com/office/drawing/2017/decorative" val="1"/>
              </a:ext>
            </a:extLst>
          </p:cNvPr>
          <p:cNvSpPr/>
          <p:nvPr userDrawn="1"/>
        </p:nvSpPr>
        <p:spPr>
          <a:xfrm>
            <a:off x="0" y="0"/>
            <a:ext cx="434726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913857"/>
            <a:ext cx="3240000" cy="1292400"/>
          </a:xfrm>
        </p:spPr>
        <p:txBody>
          <a:bodyPr anchor="t"/>
          <a:lstStyle>
            <a:lvl1pPr>
              <a:defRPr>
                <a:solidFill>
                  <a:schemeClr val="bg1"/>
                </a:solidFill>
              </a:defRPr>
            </a:lvl1pPr>
          </a:lstStyle>
          <a:p>
            <a:r>
              <a:rPr lang="da-DK" dirty="0"/>
              <a:t>Klik for at redigere titeltypografien i masteren</a:t>
            </a:r>
            <a:endParaRPr lang="es-ES" dirty="0"/>
          </a:p>
        </p:txBody>
      </p:sp>
      <p:sp>
        <p:nvSpPr>
          <p:cNvPr id="5" name="Pladsholder til tekst 8">
            <a:extLst>
              <a:ext uri="{FF2B5EF4-FFF2-40B4-BE49-F238E27FC236}">
                <a16:creationId xmlns:a16="http://schemas.microsoft.com/office/drawing/2014/main" id="{FD72912F-1BD5-5AB9-6679-79DC52BCB312}"/>
              </a:ext>
            </a:extLst>
          </p:cNvPr>
          <p:cNvSpPr>
            <a:spLocks noGrp="1"/>
          </p:cNvSpPr>
          <p:nvPr>
            <p:ph type="body" sz="quarter" idx="19"/>
          </p:nvPr>
        </p:nvSpPr>
        <p:spPr>
          <a:xfrm>
            <a:off x="709168" y="2822280"/>
            <a:ext cx="3024000" cy="32705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
        <p:nvSpPr>
          <p:cNvPr id="9" name="Pladsholder til billede 8">
            <a:extLst>
              <a:ext uri="{FF2B5EF4-FFF2-40B4-BE49-F238E27FC236}">
                <a16:creationId xmlns:a16="http://schemas.microsoft.com/office/drawing/2014/main" id="{4A177492-F068-BAB9-7A45-CCE0CBA9661B}"/>
              </a:ext>
            </a:extLst>
          </p:cNvPr>
          <p:cNvSpPr>
            <a:spLocks noGrp="1"/>
          </p:cNvSpPr>
          <p:nvPr>
            <p:ph type="pic" sz="quarter" idx="18"/>
          </p:nvPr>
        </p:nvSpPr>
        <p:spPr>
          <a:xfrm>
            <a:off x="4346574" y="0"/>
            <a:ext cx="3510885" cy="6857998"/>
          </a:xfrm>
          <a:solidFill>
            <a:schemeClr val="bg2">
              <a:lumMod val="90000"/>
            </a:schemeClr>
          </a:solidFill>
        </p:spPr>
        <p:txBody>
          <a:bodyPr/>
          <a:lstStyle/>
          <a:p>
            <a:endParaRPr lang="es-ES"/>
          </a:p>
        </p:txBody>
      </p:sp>
      <p:sp>
        <p:nvSpPr>
          <p:cNvPr id="2" name="Pladsholder til tekst 8">
            <a:extLst>
              <a:ext uri="{FF2B5EF4-FFF2-40B4-BE49-F238E27FC236}">
                <a16:creationId xmlns:a16="http://schemas.microsoft.com/office/drawing/2014/main" id="{6A328788-F6C9-162A-4849-A2D0EEC604EE}"/>
              </a:ext>
            </a:extLst>
          </p:cNvPr>
          <p:cNvSpPr>
            <a:spLocks noGrp="1"/>
          </p:cNvSpPr>
          <p:nvPr>
            <p:ph type="body" sz="quarter" idx="13"/>
          </p:nvPr>
        </p:nvSpPr>
        <p:spPr>
          <a:xfrm>
            <a:off x="8474149" y="1269241"/>
            <a:ext cx="3020716" cy="48362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58533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verskrit 1 tekstboks og billede">
    <p:spTree>
      <p:nvGrpSpPr>
        <p:cNvPr id="1" name=""/>
        <p:cNvGrpSpPr/>
        <p:nvPr/>
      </p:nvGrpSpPr>
      <p:grpSpPr>
        <a:xfrm>
          <a:off x="0" y="0"/>
          <a:ext cx="0" cy="0"/>
          <a:chOff x="0" y="0"/>
          <a:chExt cx="0" cy="0"/>
        </a:xfrm>
      </p:grpSpPr>
      <p:grpSp>
        <p:nvGrpSpPr>
          <p:cNvPr id="5" name="Gruppe 4">
            <a:extLst>
              <a:ext uri="{FF2B5EF4-FFF2-40B4-BE49-F238E27FC236}">
                <a16:creationId xmlns:a16="http://schemas.microsoft.com/office/drawing/2014/main" id="{C50A07B0-03E1-D082-3946-5EC07EC20F29}"/>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3" name="Gruppe 22">
              <a:extLst>
                <a:ext uri="{FF2B5EF4-FFF2-40B4-BE49-F238E27FC236}">
                  <a16:creationId xmlns:a16="http://schemas.microsoft.com/office/drawing/2014/main" id="{5548D9CC-1337-F7B0-34DE-77D5C4663222}"/>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3C96F310-8FD7-1916-2A63-A2B91D460E6B}"/>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0BBF12E6-EBC1-8621-5FFB-0480558D0F68}"/>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3908E12D-C24B-CE01-76D2-2CCE4EA1B130}"/>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C2463F48-95CA-A06E-945E-3608EEB117F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C7632659-F317-8EAE-086D-B9683E20E73D}"/>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1A239412-56CD-6485-4D2A-02DFEECA356D}"/>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A8D27961-9F3C-A034-BAD9-0F4A55D16B63}"/>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1945D73F-3279-EEFD-E1BD-21F104EEA27C}"/>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719020CA-A66C-5A99-4E10-F7C2558B7CE6}"/>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3027DC39-8003-D00B-25D9-99D29A38E64B}"/>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B79EC8E7-E50F-625D-F161-8C30D3F26458}"/>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4" name="Rektangel 23">
              <a:extLst>
                <a:ext uri="{FF2B5EF4-FFF2-40B4-BE49-F238E27FC236}">
                  <a16:creationId xmlns:a16="http://schemas.microsoft.com/office/drawing/2014/main" id="{481FAA73-26F3-364E-80A7-9AFF61FC2E1B}"/>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881D68B8-C5A6-A61E-0D29-E7F384EC2DF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2" name="Billede 21">
            <a:extLst>
              <a:ext uri="{FF2B5EF4-FFF2-40B4-BE49-F238E27FC236}">
                <a16:creationId xmlns:a16="http://schemas.microsoft.com/office/drawing/2014/main" id="{BB0D949B-7416-0E27-A96E-7B56E0326A3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4815" y="2709000"/>
            <a:ext cx="2560000" cy="1440000"/>
          </a:xfrm>
          <a:prstGeom prst="rect">
            <a:avLst/>
          </a:prstGeom>
        </p:spPr>
      </p:pic>
      <p:grpSp>
        <p:nvGrpSpPr>
          <p:cNvPr id="7" name="Gruppe 6">
            <a:extLst>
              <a:ext uri="{FF2B5EF4-FFF2-40B4-BE49-F238E27FC236}">
                <a16:creationId xmlns:a16="http://schemas.microsoft.com/office/drawing/2014/main" id="{FF3478BC-8399-BFA2-8D4D-69AF84DB14F0}"/>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25" name="Tekstfelt 24">
              <a:extLst>
                <a:ext uri="{FF2B5EF4-FFF2-40B4-BE49-F238E27FC236}">
                  <a16:creationId xmlns:a16="http://schemas.microsoft.com/office/drawing/2014/main" id="{D71BDE29-2CFB-1009-D0AF-061C93E645B6}"/>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6" name="Tekstfelt 25">
              <a:extLst>
                <a:ext uri="{FF2B5EF4-FFF2-40B4-BE49-F238E27FC236}">
                  <a16:creationId xmlns:a16="http://schemas.microsoft.com/office/drawing/2014/main" id="{6E869BC1-F703-1C43-0078-BFD1FB86477B}"/>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D6530B0A-1628-E38F-70E9-EB77ADAFF49B}"/>
              </a:ext>
              <a:ext uri="{C183D7F6-B498-43B3-948B-1728B52AA6E4}">
                <adec:decorative xmlns:adec="http://schemas.microsoft.com/office/drawing/2017/decorative" val="1"/>
              </a:ext>
            </a:extLst>
          </p:cNvPr>
          <p:cNvSpPr/>
          <p:nvPr userDrawn="1"/>
        </p:nvSpPr>
        <p:spPr>
          <a:xfrm>
            <a:off x="0" y="0"/>
            <a:ext cx="434726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3B5F2D62-3BBE-8490-0439-F2BA237CACFB}"/>
              </a:ext>
            </a:extLst>
          </p:cNvPr>
          <p:cNvSpPr>
            <a:spLocks noGrp="1"/>
          </p:cNvSpPr>
          <p:nvPr>
            <p:ph type="title"/>
          </p:nvPr>
        </p:nvSpPr>
        <p:spPr>
          <a:xfrm>
            <a:off x="701675" y="2066381"/>
            <a:ext cx="3240000" cy="2019869"/>
          </a:xfrm>
        </p:spPr>
        <p:txBody>
          <a:bodyPr/>
          <a:lstStyle/>
          <a:p>
            <a:r>
              <a:rPr lang="da-DK" dirty="0"/>
              <a:t>Klik for at redigere titeltypografien i masteren</a:t>
            </a:r>
            <a:endParaRPr lang="es-ES" dirty="0"/>
          </a:p>
        </p:txBody>
      </p:sp>
      <p:sp>
        <p:nvSpPr>
          <p:cNvPr id="9" name="Pladsholder til tekst 8">
            <a:extLst>
              <a:ext uri="{FF2B5EF4-FFF2-40B4-BE49-F238E27FC236}">
                <a16:creationId xmlns:a16="http://schemas.microsoft.com/office/drawing/2014/main" id="{2C337BCD-D6F8-431B-EBD2-98BA153404B0}"/>
              </a:ext>
            </a:extLst>
          </p:cNvPr>
          <p:cNvSpPr>
            <a:spLocks noGrp="1"/>
          </p:cNvSpPr>
          <p:nvPr>
            <p:ph type="body" sz="quarter" idx="13"/>
          </p:nvPr>
        </p:nvSpPr>
        <p:spPr>
          <a:xfrm>
            <a:off x="4838948" y="904875"/>
            <a:ext cx="3444875" cy="52006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21" name="Rektangel 20">
            <a:extLst>
              <a:ext uri="{FF2B5EF4-FFF2-40B4-BE49-F238E27FC236}">
                <a16:creationId xmlns:a16="http://schemas.microsoft.com/office/drawing/2014/main" id="{39B85703-3023-F53A-DCD7-A1A39CC13E81}"/>
              </a:ext>
              <a:ext uri="{C183D7F6-B498-43B3-948B-1728B52AA6E4}">
                <adec:decorative xmlns:adec="http://schemas.microsoft.com/office/drawing/2017/decorative" val="1"/>
              </a:ext>
            </a:extLst>
          </p:cNvPr>
          <p:cNvSpPr/>
          <p:nvPr userDrawn="1"/>
        </p:nvSpPr>
        <p:spPr>
          <a:xfrm>
            <a:off x="8747125" y="0"/>
            <a:ext cx="34448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Pladsholder til billede 14">
            <a:extLst>
              <a:ext uri="{FF2B5EF4-FFF2-40B4-BE49-F238E27FC236}">
                <a16:creationId xmlns:a16="http://schemas.microsoft.com/office/drawing/2014/main" id="{22BFA463-F934-A349-F9B5-6BE03EB08C5D}"/>
              </a:ext>
            </a:extLst>
          </p:cNvPr>
          <p:cNvSpPr>
            <a:spLocks noGrp="1"/>
          </p:cNvSpPr>
          <p:nvPr>
            <p:ph type="pic" sz="quarter" idx="12"/>
          </p:nvPr>
        </p:nvSpPr>
        <p:spPr>
          <a:xfrm>
            <a:off x="8747125" y="0"/>
            <a:ext cx="3444875" cy="6858000"/>
          </a:xfrm>
          <a:custGeom>
            <a:avLst/>
            <a:gdLst>
              <a:gd name="connsiteX0" fmla="*/ 2511370 w 3444875"/>
              <a:gd name="connsiteY0" fmla="*/ 558817 h 6858000"/>
              <a:gd name="connsiteX1" fmla="*/ 2511370 w 3444875"/>
              <a:gd name="connsiteY1" fmla="*/ 895708 h 6858000"/>
              <a:gd name="connsiteX2" fmla="*/ 2703979 w 3444875"/>
              <a:gd name="connsiteY2" fmla="*/ 895708 h 6858000"/>
              <a:gd name="connsiteX3" fmla="*/ 2748711 w 3444875"/>
              <a:gd name="connsiteY3" fmla="*/ 829929 h 6858000"/>
              <a:gd name="connsiteX4" fmla="*/ 2600936 w 3444875"/>
              <a:gd name="connsiteY4" fmla="*/ 829929 h 6858000"/>
              <a:gd name="connsiteX5" fmla="*/ 2600936 w 3444875"/>
              <a:gd name="connsiteY5" fmla="*/ 558817 h 6858000"/>
              <a:gd name="connsiteX6" fmla="*/ 2389625 w 3444875"/>
              <a:gd name="connsiteY6" fmla="*/ 558817 h 6858000"/>
              <a:gd name="connsiteX7" fmla="*/ 2283088 w 3444875"/>
              <a:gd name="connsiteY7" fmla="*/ 721029 h 6858000"/>
              <a:gd name="connsiteX8" fmla="*/ 2401698 w 3444875"/>
              <a:gd name="connsiteY8" fmla="*/ 895708 h 6858000"/>
              <a:gd name="connsiteX9" fmla="*/ 2503338 w 3444875"/>
              <a:gd name="connsiteY9" fmla="*/ 895708 h 6858000"/>
              <a:gd name="connsiteX10" fmla="*/ 2380206 w 3444875"/>
              <a:gd name="connsiteY10" fmla="*/ 718306 h 6858000"/>
              <a:gd name="connsiteX11" fmla="*/ 2485099 w 3444875"/>
              <a:gd name="connsiteY11" fmla="*/ 558817 h 6858000"/>
              <a:gd name="connsiteX12" fmla="*/ 2184412 w 3444875"/>
              <a:gd name="connsiteY12" fmla="*/ 558817 h 6858000"/>
              <a:gd name="connsiteX13" fmla="*/ 2184412 w 3444875"/>
              <a:gd name="connsiteY13" fmla="*/ 895690 h 6858000"/>
              <a:gd name="connsiteX14" fmla="*/ 2273978 w 3444875"/>
              <a:gd name="connsiteY14" fmla="*/ 895690 h 6858000"/>
              <a:gd name="connsiteX15" fmla="*/ 2273978 w 3444875"/>
              <a:gd name="connsiteY15" fmla="*/ 558817 h 6858000"/>
              <a:gd name="connsiteX16" fmla="*/ 0 w 3444875"/>
              <a:gd name="connsiteY16" fmla="*/ 0 h 6858000"/>
              <a:gd name="connsiteX17" fmla="*/ 3444875 w 3444875"/>
              <a:gd name="connsiteY17" fmla="*/ 0 h 6858000"/>
              <a:gd name="connsiteX18" fmla="*/ 3444875 w 3444875"/>
              <a:gd name="connsiteY18" fmla="*/ 6858000 h 6858000"/>
              <a:gd name="connsiteX19" fmla="*/ 0 w 3444875"/>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875" h="6858000">
                <a:moveTo>
                  <a:pt x="2511370" y="558817"/>
                </a:moveTo>
                <a:lnTo>
                  <a:pt x="2511370" y="895708"/>
                </a:lnTo>
                <a:lnTo>
                  <a:pt x="2703979" y="895708"/>
                </a:lnTo>
                <a:lnTo>
                  <a:pt x="2748711" y="829929"/>
                </a:lnTo>
                <a:lnTo>
                  <a:pt x="2600936" y="829929"/>
                </a:lnTo>
                <a:lnTo>
                  <a:pt x="2600936" y="558817"/>
                </a:lnTo>
                <a:close/>
                <a:moveTo>
                  <a:pt x="2389625" y="558817"/>
                </a:moveTo>
                <a:lnTo>
                  <a:pt x="2283088" y="721029"/>
                </a:lnTo>
                <a:lnTo>
                  <a:pt x="2401698" y="895708"/>
                </a:lnTo>
                <a:lnTo>
                  <a:pt x="2503338" y="895708"/>
                </a:lnTo>
                <a:lnTo>
                  <a:pt x="2380206" y="718306"/>
                </a:lnTo>
                <a:lnTo>
                  <a:pt x="2485099" y="558817"/>
                </a:lnTo>
                <a:close/>
                <a:moveTo>
                  <a:pt x="2184412" y="558817"/>
                </a:moveTo>
                <a:lnTo>
                  <a:pt x="2184412" y="895690"/>
                </a:lnTo>
                <a:lnTo>
                  <a:pt x="2273978" y="895690"/>
                </a:lnTo>
                <a:lnTo>
                  <a:pt x="2273978" y="558817"/>
                </a:lnTo>
                <a:close/>
                <a:moveTo>
                  <a:pt x="0" y="0"/>
                </a:moveTo>
                <a:lnTo>
                  <a:pt x="3444875" y="0"/>
                </a:lnTo>
                <a:lnTo>
                  <a:pt x="3444875"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lvl1pPr>
              <a:defRPr>
                <a:solidFill>
                  <a:schemeClr val="bg1"/>
                </a:solidFill>
              </a:defRPr>
            </a:lvl1pPr>
          </a:lstStyle>
          <a:p>
            <a:r>
              <a:rPr lang="da-DK" dirty="0"/>
              <a:t>Skriv hvad præsentationen handler om</a:t>
            </a:r>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368765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verskrit 2 tekstboks til meget tekst og billede">
    <p:spTree>
      <p:nvGrpSpPr>
        <p:cNvPr id="1" name=""/>
        <p:cNvGrpSpPr/>
        <p:nvPr/>
      </p:nvGrpSpPr>
      <p:grpSpPr>
        <a:xfrm>
          <a:off x="0" y="0"/>
          <a:ext cx="0" cy="0"/>
          <a:chOff x="0" y="0"/>
          <a:chExt cx="0" cy="0"/>
        </a:xfrm>
      </p:grpSpPr>
      <p:grpSp>
        <p:nvGrpSpPr>
          <p:cNvPr id="5" name="Gruppe 4">
            <a:extLst>
              <a:ext uri="{FF2B5EF4-FFF2-40B4-BE49-F238E27FC236}">
                <a16:creationId xmlns:a16="http://schemas.microsoft.com/office/drawing/2014/main" id="{99AE96B7-F601-DF3A-2489-BADD87924F4C}"/>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3" name="Gruppe 22">
              <a:extLst>
                <a:ext uri="{FF2B5EF4-FFF2-40B4-BE49-F238E27FC236}">
                  <a16:creationId xmlns:a16="http://schemas.microsoft.com/office/drawing/2014/main" id="{1DD36E18-3412-4140-D909-F7B005F272B0}"/>
                </a:ext>
              </a:extLst>
            </p:cNvPr>
            <p:cNvGrpSpPr/>
            <p:nvPr userDrawn="1"/>
          </p:nvGrpSpPr>
          <p:grpSpPr>
            <a:xfrm>
              <a:off x="-1838312" y="-38102"/>
              <a:ext cx="1721353" cy="2467796"/>
              <a:chOff x="-1838312" y="-9527"/>
              <a:chExt cx="1721353" cy="2467796"/>
            </a:xfrm>
          </p:grpSpPr>
          <p:grpSp>
            <p:nvGrpSpPr>
              <p:cNvPr id="29" name="Gruppe 28">
                <a:extLst>
                  <a:ext uri="{FF2B5EF4-FFF2-40B4-BE49-F238E27FC236}">
                    <a16:creationId xmlns:a16="http://schemas.microsoft.com/office/drawing/2014/main" id="{D258F4D8-B6C0-FB49-87AA-53BAD4E416DD}"/>
                  </a:ext>
                </a:extLst>
              </p:cNvPr>
              <p:cNvGrpSpPr/>
              <p:nvPr userDrawn="1"/>
            </p:nvGrpSpPr>
            <p:grpSpPr>
              <a:xfrm>
                <a:off x="-1838312" y="566838"/>
                <a:ext cx="1686995" cy="1891431"/>
                <a:chOff x="-2407803" y="1483724"/>
                <a:chExt cx="1686995" cy="1891431"/>
              </a:xfrm>
            </p:grpSpPr>
            <p:sp>
              <p:nvSpPr>
                <p:cNvPr id="31" name="Rektangel 30">
                  <a:extLst>
                    <a:ext uri="{FF2B5EF4-FFF2-40B4-BE49-F238E27FC236}">
                      <a16:creationId xmlns:a16="http://schemas.microsoft.com/office/drawing/2014/main" id="{07CBC441-08DA-E129-AD60-F7E408604C10}"/>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2" name="Gruppe 31">
                  <a:extLst>
                    <a:ext uri="{FF2B5EF4-FFF2-40B4-BE49-F238E27FC236}">
                      <a16:creationId xmlns:a16="http://schemas.microsoft.com/office/drawing/2014/main" id="{BE129A29-2DCC-D182-A6E8-D830A6471E6D}"/>
                    </a:ext>
                  </a:extLst>
                </p:cNvPr>
                <p:cNvGrpSpPr/>
                <p:nvPr userDrawn="1"/>
              </p:nvGrpSpPr>
              <p:grpSpPr>
                <a:xfrm>
                  <a:off x="-2329929" y="1577145"/>
                  <a:ext cx="1531247" cy="737710"/>
                  <a:chOff x="-2855495" y="1483725"/>
                  <a:chExt cx="1531247" cy="737710"/>
                </a:xfrm>
              </p:grpSpPr>
              <p:sp>
                <p:nvSpPr>
                  <p:cNvPr id="37" name="Rektangel 36">
                    <a:extLst>
                      <a:ext uri="{FF2B5EF4-FFF2-40B4-BE49-F238E27FC236}">
                        <a16:creationId xmlns:a16="http://schemas.microsoft.com/office/drawing/2014/main" id="{1B14A23B-9E85-D9B3-ADC2-9949A7209B97}"/>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00357977-2D1B-1B57-301A-15DB386877EC}"/>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ktangel 38">
                    <a:extLst>
                      <a:ext uri="{FF2B5EF4-FFF2-40B4-BE49-F238E27FC236}">
                        <a16:creationId xmlns:a16="http://schemas.microsoft.com/office/drawing/2014/main" id="{99517AB4-C9F5-6D83-EC4C-2EC000019314}"/>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3" name="Gruppe 32">
                  <a:extLst>
                    <a:ext uri="{FF2B5EF4-FFF2-40B4-BE49-F238E27FC236}">
                      <a16:creationId xmlns:a16="http://schemas.microsoft.com/office/drawing/2014/main" id="{CDE29516-598B-A2D7-A768-13B8191747A9}"/>
                    </a:ext>
                  </a:extLst>
                </p:cNvPr>
                <p:cNvGrpSpPr/>
                <p:nvPr userDrawn="1"/>
              </p:nvGrpSpPr>
              <p:grpSpPr>
                <a:xfrm>
                  <a:off x="-2329929" y="2483522"/>
                  <a:ext cx="1531247" cy="737710"/>
                  <a:chOff x="-2879557" y="2390102"/>
                  <a:chExt cx="1531247" cy="737710"/>
                </a:xfrm>
              </p:grpSpPr>
              <p:sp>
                <p:nvSpPr>
                  <p:cNvPr id="34" name="Rektangel 33">
                    <a:extLst>
                      <a:ext uri="{FF2B5EF4-FFF2-40B4-BE49-F238E27FC236}">
                        <a16:creationId xmlns:a16="http://schemas.microsoft.com/office/drawing/2014/main" id="{4297DFA8-AF95-D381-38B3-F47043BA11FA}"/>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B0EA38FF-6511-E069-CD99-76B795F8A1B9}"/>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4C722F17-4712-7F50-4033-6ABAAC5A3F7F}"/>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30" name="Tekstfelt 29">
                <a:extLst>
                  <a:ext uri="{FF2B5EF4-FFF2-40B4-BE49-F238E27FC236}">
                    <a16:creationId xmlns:a16="http://schemas.microsoft.com/office/drawing/2014/main" id="{AA0E3885-1B91-6FBB-594F-3DB6D37653DC}"/>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5" name="Rektangel 24">
              <a:extLst>
                <a:ext uri="{FF2B5EF4-FFF2-40B4-BE49-F238E27FC236}">
                  <a16:creationId xmlns:a16="http://schemas.microsoft.com/office/drawing/2014/main" id="{CDB86F17-F00B-54BD-283C-EEFFD7587E84}"/>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Rektangel 27">
              <a:extLst>
                <a:ext uri="{FF2B5EF4-FFF2-40B4-BE49-F238E27FC236}">
                  <a16:creationId xmlns:a16="http://schemas.microsoft.com/office/drawing/2014/main" id="{F138DB06-CC2E-7EB1-5E3D-D457F1348DB5}"/>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4" name="Billede 23">
            <a:extLst>
              <a:ext uri="{FF2B5EF4-FFF2-40B4-BE49-F238E27FC236}">
                <a16:creationId xmlns:a16="http://schemas.microsoft.com/office/drawing/2014/main" id="{08530985-91D7-77DC-5E83-D847E3FA82B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6959" y="2708898"/>
            <a:ext cx="2560000" cy="1440000"/>
          </a:xfrm>
          <a:prstGeom prst="rect">
            <a:avLst/>
          </a:prstGeom>
        </p:spPr>
      </p:pic>
      <p:grpSp>
        <p:nvGrpSpPr>
          <p:cNvPr id="10" name="Gruppe 9">
            <a:extLst>
              <a:ext uri="{FF2B5EF4-FFF2-40B4-BE49-F238E27FC236}">
                <a16:creationId xmlns:a16="http://schemas.microsoft.com/office/drawing/2014/main" id="{79D00FF0-8EC2-0EED-0808-A00A81AA4F8B}"/>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26" name="Tekstfelt 25">
              <a:extLst>
                <a:ext uri="{FF2B5EF4-FFF2-40B4-BE49-F238E27FC236}">
                  <a16:creationId xmlns:a16="http://schemas.microsoft.com/office/drawing/2014/main" id="{657B9AAC-8253-2DD5-BA0D-91177395682B}"/>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7" name="Tekstfelt 26">
              <a:extLst>
                <a:ext uri="{FF2B5EF4-FFF2-40B4-BE49-F238E27FC236}">
                  <a16:creationId xmlns:a16="http://schemas.microsoft.com/office/drawing/2014/main" id="{717C188C-DB5B-1857-CD84-D95DB4B87C35}"/>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D6530B0A-1628-E38F-70E9-EB77ADAFF49B}"/>
              </a:ext>
              <a:ext uri="{C183D7F6-B498-43B3-948B-1728B52AA6E4}">
                <adec:decorative xmlns:adec="http://schemas.microsoft.com/office/drawing/2017/decorative" val="1"/>
              </a:ext>
            </a:extLst>
          </p:cNvPr>
          <p:cNvSpPr/>
          <p:nvPr userDrawn="1"/>
        </p:nvSpPr>
        <p:spPr>
          <a:xfrm>
            <a:off x="0" y="0"/>
            <a:ext cx="434726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itel 1">
            <a:extLst>
              <a:ext uri="{FF2B5EF4-FFF2-40B4-BE49-F238E27FC236}">
                <a16:creationId xmlns:a16="http://schemas.microsoft.com/office/drawing/2014/main" id="{FA233A68-1C18-B73E-6E03-B3239A6DA54F}"/>
              </a:ext>
            </a:extLst>
          </p:cNvPr>
          <p:cNvSpPr>
            <a:spLocks noGrp="1"/>
          </p:cNvSpPr>
          <p:nvPr>
            <p:ph type="title"/>
          </p:nvPr>
        </p:nvSpPr>
        <p:spPr>
          <a:xfrm>
            <a:off x="701675" y="908050"/>
            <a:ext cx="3182284" cy="1002638"/>
          </a:xfrm>
        </p:spPr>
        <p:txBody>
          <a:bodyPr anchor="t"/>
          <a:lstStyle/>
          <a:p>
            <a:r>
              <a:rPr lang="da-DK"/>
              <a:t>Klik for at redigere titeltypografien i masteren</a:t>
            </a:r>
            <a:endParaRPr lang="es-ES"/>
          </a:p>
        </p:txBody>
      </p:sp>
      <p:sp>
        <p:nvSpPr>
          <p:cNvPr id="8" name="Pladsholder til tekst 14">
            <a:extLst>
              <a:ext uri="{FF2B5EF4-FFF2-40B4-BE49-F238E27FC236}">
                <a16:creationId xmlns:a16="http://schemas.microsoft.com/office/drawing/2014/main" id="{F79BF03A-69A7-A6DC-15A0-951C3D724791}"/>
              </a:ext>
            </a:extLst>
          </p:cNvPr>
          <p:cNvSpPr>
            <a:spLocks noGrp="1"/>
          </p:cNvSpPr>
          <p:nvPr>
            <p:ph type="body" sz="quarter" idx="17"/>
          </p:nvPr>
        </p:nvSpPr>
        <p:spPr>
          <a:xfrm>
            <a:off x="701675" y="2163115"/>
            <a:ext cx="3182284" cy="3929710"/>
          </a:xfrm>
        </p:spPr>
        <p:txBody>
          <a:bodyPr/>
          <a:lstStyle>
            <a:lvl1pPr marL="0" indent="0">
              <a:buNone/>
              <a:defRPr/>
            </a:lvl1pPr>
          </a:lstStyle>
          <a:p>
            <a:pPr lvl="0"/>
            <a:r>
              <a:rPr lang="da-DK" dirty="0"/>
              <a:t>Klik for at redigere teksttypografierne i masteren</a:t>
            </a:r>
          </a:p>
          <a:p>
            <a:pPr lvl="1"/>
            <a:r>
              <a:rPr lang="da-DK" dirty="0"/>
              <a:t>Andet niveau</a:t>
            </a:r>
          </a:p>
          <a:p>
            <a:pPr lvl="2"/>
            <a:r>
              <a:rPr lang="da-DK" dirty="0"/>
              <a:t>Tredje niveau</a:t>
            </a:r>
          </a:p>
        </p:txBody>
      </p:sp>
      <p:sp>
        <p:nvSpPr>
          <p:cNvPr id="9" name="Pladsholder til tekst 8">
            <a:extLst>
              <a:ext uri="{FF2B5EF4-FFF2-40B4-BE49-F238E27FC236}">
                <a16:creationId xmlns:a16="http://schemas.microsoft.com/office/drawing/2014/main" id="{2C337BCD-D6F8-431B-EBD2-98BA153404B0}"/>
              </a:ext>
            </a:extLst>
          </p:cNvPr>
          <p:cNvSpPr>
            <a:spLocks noGrp="1"/>
          </p:cNvSpPr>
          <p:nvPr>
            <p:ph type="body" sz="quarter" idx="13"/>
          </p:nvPr>
        </p:nvSpPr>
        <p:spPr>
          <a:xfrm>
            <a:off x="4838948" y="904875"/>
            <a:ext cx="3444875" cy="52006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2" name="Rektangel 1">
            <a:extLst>
              <a:ext uri="{FF2B5EF4-FFF2-40B4-BE49-F238E27FC236}">
                <a16:creationId xmlns:a16="http://schemas.microsoft.com/office/drawing/2014/main" id="{2EC84D31-D6BA-D682-400E-3235E4663698}"/>
              </a:ext>
              <a:ext uri="{C183D7F6-B498-43B3-948B-1728B52AA6E4}">
                <adec:decorative xmlns:adec="http://schemas.microsoft.com/office/drawing/2017/decorative" val="1"/>
              </a:ext>
            </a:extLst>
          </p:cNvPr>
          <p:cNvSpPr/>
          <p:nvPr userDrawn="1"/>
        </p:nvSpPr>
        <p:spPr>
          <a:xfrm>
            <a:off x="8747124" y="-9527"/>
            <a:ext cx="34448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Pladsholder til billede 14">
            <a:extLst>
              <a:ext uri="{FF2B5EF4-FFF2-40B4-BE49-F238E27FC236}">
                <a16:creationId xmlns:a16="http://schemas.microsoft.com/office/drawing/2014/main" id="{22BFA463-F934-A349-F9B5-6BE03EB08C5D}"/>
              </a:ext>
              <a:ext uri="{C183D7F6-B498-43B3-948B-1728B52AA6E4}">
                <adec:decorative xmlns:adec="http://schemas.microsoft.com/office/drawing/2017/decorative" val="1"/>
              </a:ext>
            </a:extLst>
          </p:cNvPr>
          <p:cNvSpPr>
            <a:spLocks noGrp="1"/>
          </p:cNvSpPr>
          <p:nvPr>
            <p:ph type="pic" sz="quarter" idx="12"/>
          </p:nvPr>
        </p:nvSpPr>
        <p:spPr>
          <a:xfrm>
            <a:off x="8747124" y="-9527"/>
            <a:ext cx="3444875" cy="6858000"/>
          </a:xfrm>
          <a:custGeom>
            <a:avLst/>
            <a:gdLst>
              <a:gd name="connsiteX0" fmla="*/ 2511370 w 3444875"/>
              <a:gd name="connsiteY0" fmla="*/ 558817 h 6858000"/>
              <a:gd name="connsiteX1" fmla="*/ 2511370 w 3444875"/>
              <a:gd name="connsiteY1" fmla="*/ 895708 h 6858000"/>
              <a:gd name="connsiteX2" fmla="*/ 2703979 w 3444875"/>
              <a:gd name="connsiteY2" fmla="*/ 895708 h 6858000"/>
              <a:gd name="connsiteX3" fmla="*/ 2748711 w 3444875"/>
              <a:gd name="connsiteY3" fmla="*/ 829929 h 6858000"/>
              <a:gd name="connsiteX4" fmla="*/ 2600936 w 3444875"/>
              <a:gd name="connsiteY4" fmla="*/ 829929 h 6858000"/>
              <a:gd name="connsiteX5" fmla="*/ 2600936 w 3444875"/>
              <a:gd name="connsiteY5" fmla="*/ 558817 h 6858000"/>
              <a:gd name="connsiteX6" fmla="*/ 2389625 w 3444875"/>
              <a:gd name="connsiteY6" fmla="*/ 558817 h 6858000"/>
              <a:gd name="connsiteX7" fmla="*/ 2283088 w 3444875"/>
              <a:gd name="connsiteY7" fmla="*/ 721029 h 6858000"/>
              <a:gd name="connsiteX8" fmla="*/ 2401698 w 3444875"/>
              <a:gd name="connsiteY8" fmla="*/ 895708 h 6858000"/>
              <a:gd name="connsiteX9" fmla="*/ 2503338 w 3444875"/>
              <a:gd name="connsiteY9" fmla="*/ 895708 h 6858000"/>
              <a:gd name="connsiteX10" fmla="*/ 2380206 w 3444875"/>
              <a:gd name="connsiteY10" fmla="*/ 718306 h 6858000"/>
              <a:gd name="connsiteX11" fmla="*/ 2485099 w 3444875"/>
              <a:gd name="connsiteY11" fmla="*/ 558817 h 6858000"/>
              <a:gd name="connsiteX12" fmla="*/ 2184412 w 3444875"/>
              <a:gd name="connsiteY12" fmla="*/ 558817 h 6858000"/>
              <a:gd name="connsiteX13" fmla="*/ 2184412 w 3444875"/>
              <a:gd name="connsiteY13" fmla="*/ 895690 h 6858000"/>
              <a:gd name="connsiteX14" fmla="*/ 2273978 w 3444875"/>
              <a:gd name="connsiteY14" fmla="*/ 895690 h 6858000"/>
              <a:gd name="connsiteX15" fmla="*/ 2273978 w 3444875"/>
              <a:gd name="connsiteY15" fmla="*/ 558817 h 6858000"/>
              <a:gd name="connsiteX16" fmla="*/ 0 w 3444875"/>
              <a:gd name="connsiteY16" fmla="*/ 0 h 6858000"/>
              <a:gd name="connsiteX17" fmla="*/ 3444875 w 3444875"/>
              <a:gd name="connsiteY17" fmla="*/ 0 h 6858000"/>
              <a:gd name="connsiteX18" fmla="*/ 3444875 w 3444875"/>
              <a:gd name="connsiteY18" fmla="*/ 6858000 h 6858000"/>
              <a:gd name="connsiteX19" fmla="*/ 0 w 3444875"/>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875" h="6858000">
                <a:moveTo>
                  <a:pt x="2511370" y="558817"/>
                </a:moveTo>
                <a:lnTo>
                  <a:pt x="2511370" y="895708"/>
                </a:lnTo>
                <a:lnTo>
                  <a:pt x="2703979" y="895708"/>
                </a:lnTo>
                <a:lnTo>
                  <a:pt x="2748711" y="829929"/>
                </a:lnTo>
                <a:lnTo>
                  <a:pt x="2600936" y="829929"/>
                </a:lnTo>
                <a:lnTo>
                  <a:pt x="2600936" y="558817"/>
                </a:lnTo>
                <a:close/>
                <a:moveTo>
                  <a:pt x="2389625" y="558817"/>
                </a:moveTo>
                <a:lnTo>
                  <a:pt x="2283088" y="721029"/>
                </a:lnTo>
                <a:lnTo>
                  <a:pt x="2401698" y="895708"/>
                </a:lnTo>
                <a:lnTo>
                  <a:pt x="2503338" y="895708"/>
                </a:lnTo>
                <a:lnTo>
                  <a:pt x="2380206" y="718306"/>
                </a:lnTo>
                <a:lnTo>
                  <a:pt x="2485099" y="558817"/>
                </a:lnTo>
                <a:close/>
                <a:moveTo>
                  <a:pt x="2184412" y="558817"/>
                </a:moveTo>
                <a:lnTo>
                  <a:pt x="2184412" y="895690"/>
                </a:lnTo>
                <a:lnTo>
                  <a:pt x="2273978" y="895690"/>
                </a:lnTo>
                <a:lnTo>
                  <a:pt x="2273978" y="558817"/>
                </a:lnTo>
                <a:close/>
                <a:moveTo>
                  <a:pt x="0" y="0"/>
                </a:moveTo>
                <a:lnTo>
                  <a:pt x="3444875" y="0"/>
                </a:lnTo>
                <a:lnTo>
                  <a:pt x="3444875"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223973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Overskrit 1 tekstboks og billede">
    <p:spTree>
      <p:nvGrpSpPr>
        <p:cNvPr id="1" name=""/>
        <p:cNvGrpSpPr/>
        <p:nvPr/>
      </p:nvGrpSpPr>
      <p:grpSpPr>
        <a:xfrm>
          <a:off x="0" y="0"/>
          <a:ext cx="0" cy="0"/>
          <a:chOff x="0" y="0"/>
          <a:chExt cx="0" cy="0"/>
        </a:xfrm>
      </p:grpSpPr>
      <p:grpSp>
        <p:nvGrpSpPr>
          <p:cNvPr id="23" name="Gruppe 22">
            <a:extLst>
              <a:ext uri="{FF2B5EF4-FFF2-40B4-BE49-F238E27FC236}">
                <a16:creationId xmlns:a16="http://schemas.microsoft.com/office/drawing/2014/main" id="{A6D5A3E2-CE81-1432-6320-46990738439C}"/>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5" name="Gruppe 24">
              <a:extLst>
                <a:ext uri="{FF2B5EF4-FFF2-40B4-BE49-F238E27FC236}">
                  <a16:creationId xmlns:a16="http://schemas.microsoft.com/office/drawing/2014/main" id="{D8606C9A-7748-52A5-A71F-C785A713C70D}"/>
                </a:ext>
              </a:extLst>
            </p:cNvPr>
            <p:cNvGrpSpPr/>
            <p:nvPr userDrawn="1"/>
          </p:nvGrpSpPr>
          <p:grpSpPr>
            <a:xfrm>
              <a:off x="-1838312" y="-38102"/>
              <a:ext cx="1721353" cy="2467796"/>
              <a:chOff x="-1838312" y="-9527"/>
              <a:chExt cx="1721353" cy="2467796"/>
            </a:xfrm>
          </p:grpSpPr>
          <p:grpSp>
            <p:nvGrpSpPr>
              <p:cNvPr id="30" name="Gruppe 29">
                <a:extLst>
                  <a:ext uri="{FF2B5EF4-FFF2-40B4-BE49-F238E27FC236}">
                    <a16:creationId xmlns:a16="http://schemas.microsoft.com/office/drawing/2014/main" id="{694D1F85-18E3-32C1-7EA8-974B4A4C14BE}"/>
                  </a:ext>
                </a:extLst>
              </p:cNvPr>
              <p:cNvGrpSpPr/>
              <p:nvPr userDrawn="1"/>
            </p:nvGrpSpPr>
            <p:grpSpPr>
              <a:xfrm>
                <a:off x="-1838312" y="566838"/>
                <a:ext cx="1686995" cy="1891431"/>
                <a:chOff x="-2407803" y="1483724"/>
                <a:chExt cx="1686995" cy="1891431"/>
              </a:xfrm>
            </p:grpSpPr>
            <p:sp>
              <p:nvSpPr>
                <p:cNvPr id="32" name="Rektangel 31">
                  <a:extLst>
                    <a:ext uri="{FF2B5EF4-FFF2-40B4-BE49-F238E27FC236}">
                      <a16:creationId xmlns:a16="http://schemas.microsoft.com/office/drawing/2014/main" id="{D1F77957-86D7-84CE-ED2D-8DAFCC540B87}"/>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3" name="Gruppe 32">
                  <a:extLst>
                    <a:ext uri="{FF2B5EF4-FFF2-40B4-BE49-F238E27FC236}">
                      <a16:creationId xmlns:a16="http://schemas.microsoft.com/office/drawing/2014/main" id="{6D34ED4F-D53C-C446-BAD9-340D9B220C2F}"/>
                    </a:ext>
                  </a:extLst>
                </p:cNvPr>
                <p:cNvGrpSpPr/>
                <p:nvPr userDrawn="1"/>
              </p:nvGrpSpPr>
              <p:grpSpPr>
                <a:xfrm>
                  <a:off x="-2329929" y="1577145"/>
                  <a:ext cx="1531247" cy="737710"/>
                  <a:chOff x="-2855495" y="1483725"/>
                  <a:chExt cx="1531247" cy="737710"/>
                </a:xfrm>
              </p:grpSpPr>
              <p:sp>
                <p:nvSpPr>
                  <p:cNvPr id="38" name="Rektangel 37">
                    <a:extLst>
                      <a:ext uri="{FF2B5EF4-FFF2-40B4-BE49-F238E27FC236}">
                        <a16:creationId xmlns:a16="http://schemas.microsoft.com/office/drawing/2014/main" id="{A846CA08-30D8-FE16-50BD-B8E18B4E9D80}"/>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ktangel 38">
                    <a:extLst>
                      <a:ext uri="{FF2B5EF4-FFF2-40B4-BE49-F238E27FC236}">
                        <a16:creationId xmlns:a16="http://schemas.microsoft.com/office/drawing/2014/main" id="{461F3BEE-DE6A-8AC2-8737-A03487F818DE}"/>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Rektangel 39">
                    <a:extLst>
                      <a:ext uri="{FF2B5EF4-FFF2-40B4-BE49-F238E27FC236}">
                        <a16:creationId xmlns:a16="http://schemas.microsoft.com/office/drawing/2014/main" id="{548777FC-13EA-B1DA-4203-CBBCD378ADD9}"/>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4" name="Gruppe 33">
                  <a:extLst>
                    <a:ext uri="{FF2B5EF4-FFF2-40B4-BE49-F238E27FC236}">
                      <a16:creationId xmlns:a16="http://schemas.microsoft.com/office/drawing/2014/main" id="{6E2E1EA2-0403-3CCF-A2AC-9742CC812982}"/>
                    </a:ext>
                  </a:extLst>
                </p:cNvPr>
                <p:cNvGrpSpPr/>
                <p:nvPr userDrawn="1"/>
              </p:nvGrpSpPr>
              <p:grpSpPr>
                <a:xfrm>
                  <a:off x="-2329929" y="2483522"/>
                  <a:ext cx="1531247" cy="737710"/>
                  <a:chOff x="-2879557" y="2390102"/>
                  <a:chExt cx="1531247" cy="737710"/>
                </a:xfrm>
              </p:grpSpPr>
              <p:sp>
                <p:nvSpPr>
                  <p:cNvPr id="35" name="Rektangel 34">
                    <a:extLst>
                      <a:ext uri="{FF2B5EF4-FFF2-40B4-BE49-F238E27FC236}">
                        <a16:creationId xmlns:a16="http://schemas.microsoft.com/office/drawing/2014/main" id="{F2EFB820-9A00-952E-9357-CA465CFF817D}"/>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2B90F4F4-4B54-03C5-6E89-7215B005E6B6}"/>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B3FF136A-DC2B-030F-687A-A6B57DC7B880}"/>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31" name="Tekstfelt 30">
                <a:extLst>
                  <a:ext uri="{FF2B5EF4-FFF2-40B4-BE49-F238E27FC236}">
                    <a16:creationId xmlns:a16="http://schemas.microsoft.com/office/drawing/2014/main" id="{2B265448-332B-046D-0640-CF200B2E3820}"/>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8" name="Rektangel 27">
              <a:extLst>
                <a:ext uri="{FF2B5EF4-FFF2-40B4-BE49-F238E27FC236}">
                  <a16:creationId xmlns:a16="http://schemas.microsoft.com/office/drawing/2014/main" id="{449B93C2-D73F-F5B6-A62F-F2CAA1203578}"/>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Rektangel 28">
              <a:extLst>
                <a:ext uri="{FF2B5EF4-FFF2-40B4-BE49-F238E27FC236}">
                  <a16:creationId xmlns:a16="http://schemas.microsoft.com/office/drawing/2014/main" id="{F24181B4-1AE6-1D4B-EC9B-54F18E2658EF}"/>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9" name="Billede 8">
            <a:extLst>
              <a:ext uri="{FF2B5EF4-FFF2-40B4-BE49-F238E27FC236}">
                <a16:creationId xmlns:a16="http://schemas.microsoft.com/office/drawing/2014/main" id="{EB978FA9-06E3-455A-08CE-1C81ABF1FF7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1165" y="2720246"/>
            <a:ext cx="2560000" cy="1440000"/>
          </a:xfrm>
          <a:prstGeom prst="rect">
            <a:avLst/>
          </a:prstGeom>
        </p:spPr>
      </p:pic>
      <p:grpSp>
        <p:nvGrpSpPr>
          <p:cNvPr id="16" name="Gruppe 15">
            <a:extLst>
              <a:ext uri="{FF2B5EF4-FFF2-40B4-BE49-F238E27FC236}">
                <a16:creationId xmlns:a16="http://schemas.microsoft.com/office/drawing/2014/main" id="{0847C0E4-1251-FFC0-B14D-816534C9254D}"/>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26" name="Tekstfelt 25">
              <a:extLst>
                <a:ext uri="{FF2B5EF4-FFF2-40B4-BE49-F238E27FC236}">
                  <a16:creationId xmlns:a16="http://schemas.microsoft.com/office/drawing/2014/main" id="{F09F1028-FB2D-8F11-60A8-967D3ED43BCD}"/>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7" name="Tekstfelt 26">
              <a:extLst>
                <a:ext uri="{FF2B5EF4-FFF2-40B4-BE49-F238E27FC236}">
                  <a16:creationId xmlns:a16="http://schemas.microsoft.com/office/drawing/2014/main" id="{FA61951B-854B-332D-DBA2-7338E90CA74D}"/>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E496D7F3-D78E-5823-0064-E1DE9E16B73B}"/>
              </a:ext>
              <a:ext uri="{C183D7F6-B498-43B3-948B-1728B52AA6E4}">
                <adec:decorative xmlns:adec="http://schemas.microsoft.com/office/drawing/2017/decorative" val="1"/>
              </a:ext>
            </a:extLst>
          </p:cNvPr>
          <p:cNvSpPr/>
          <p:nvPr userDrawn="1"/>
        </p:nvSpPr>
        <p:spPr>
          <a:xfrm>
            <a:off x="0" y="-1"/>
            <a:ext cx="4347261"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2066381"/>
            <a:ext cx="3240000" cy="2019869"/>
          </a:xfrm>
        </p:spPr>
        <p:txBody>
          <a:bodyPr/>
          <a:lstStyle/>
          <a:p>
            <a:r>
              <a:rPr lang="da-DK" dirty="0"/>
              <a:t>Klik for at redigere titeltypografien i masteren</a:t>
            </a:r>
            <a:endParaRPr lang="es-ES" dirty="0"/>
          </a:p>
        </p:txBody>
      </p:sp>
      <p:sp>
        <p:nvSpPr>
          <p:cNvPr id="5" name="Rektangel 4">
            <a:extLst>
              <a:ext uri="{FF2B5EF4-FFF2-40B4-BE49-F238E27FC236}">
                <a16:creationId xmlns:a16="http://schemas.microsoft.com/office/drawing/2014/main" id="{925CFCAC-7102-79CF-0FF2-627D3CEF6EFF}"/>
              </a:ext>
              <a:ext uri="{C183D7F6-B498-43B3-948B-1728B52AA6E4}">
                <adec:decorative xmlns:adec="http://schemas.microsoft.com/office/drawing/2017/decorative" val="1"/>
              </a:ext>
            </a:extLst>
          </p:cNvPr>
          <p:cNvSpPr/>
          <p:nvPr userDrawn="1"/>
        </p:nvSpPr>
        <p:spPr>
          <a:xfrm>
            <a:off x="4347261" y="0"/>
            <a:ext cx="44282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Pladsholder til tekst 12">
            <a:extLst>
              <a:ext uri="{FF2B5EF4-FFF2-40B4-BE49-F238E27FC236}">
                <a16:creationId xmlns:a16="http://schemas.microsoft.com/office/drawing/2014/main" id="{2996974C-99E2-387C-6FF2-BEF90E2439FC}"/>
              </a:ext>
            </a:extLst>
          </p:cNvPr>
          <p:cNvSpPr>
            <a:spLocks noGrp="1"/>
          </p:cNvSpPr>
          <p:nvPr>
            <p:ph type="body" sz="quarter" idx="15"/>
          </p:nvPr>
        </p:nvSpPr>
        <p:spPr>
          <a:xfrm>
            <a:off x="5707966" y="1689977"/>
            <a:ext cx="2580840"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0EF342C6-6F7A-FBCF-B064-61C4CFEE1CE5}"/>
              </a:ext>
            </a:extLst>
          </p:cNvPr>
          <p:cNvSpPr>
            <a:spLocks noGrp="1"/>
          </p:cNvSpPr>
          <p:nvPr>
            <p:ph type="body" sz="quarter" idx="16"/>
          </p:nvPr>
        </p:nvSpPr>
        <p:spPr>
          <a:xfrm>
            <a:off x="5707966" y="3040456"/>
            <a:ext cx="2580840"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0A40C1F5-8CD8-D7BC-F43A-A6C302759E12}"/>
              </a:ext>
            </a:extLst>
          </p:cNvPr>
          <p:cNvSpPr>
            <a:spLocks noGrp="1"/>
          </p:cNvSpPr>
          <p:nvPr>
            <p:ph type="body" sz="quarter" idx="17"/>
          </p:nvPr>
        </p:nvSpPr>
        <p:spPr>
          <a:xfrm>
            <a:off x="5707966" y="4390936"/>
            <a:ext cx="2580840"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5" name="Pladsholder til billede 14">
            <a:extLst>
              <a:ext uri="{FF2B5EF4-FFF2-40B4-BE49-F238E27FC236}">
                <a16:creationId xmlns:a16="http://schemas.microsoft.com/office/drawing/2014/main" id="{22BFA463-F934-A349-F9B5-6BE03EB08C5D}"/>
              </a:ext>
            </a:extLst>
          </p:cNvPr>
          <p:cNvSpPr>
            <a:spLocks noGrp="1"/>
          </p:cNvSpPr>
          <p:nvPr>
            <p:ph type="pic" sz="quarter" idx="12"/>
          </p:nvPr>
        </p:nvSpPr>
        <p:spPr>
          <a:xfrm>
            <a:off x="8747125" y="0"/>
            <a:ext cx="3444875" cy="6858000"/>
          </a:xfrm>
          <a:custGeom>
            <a:avLst/>
            <a:gdLst>
              <a:gd name="connsiteX0" fmla="*/ 2511370 w 3444875"/>
              <a:gd name="connsiteY0" fmla="*/ 558817 h 6858000"/>
              <a:gd name="connsiteX1" fmla="*/ 2511370 w 3444875"/>
              <a:gd name="connsiteY1" fmla="*/ 895708 h 6858000"/>
              <a:gd name="connsiteX2" fmla="*/ 2703979 w 3444875"/>
              <a:gd name="connsiteY2" fmla="*/ 895708 h 6858000"/>
              <a:gd name="connsiteX3" fmla="*/ 2748711 w 3444875"/>
              <a:gd name="connsiteY3" fmla="*/ 829929 h 6858000"/>
              <a:gd name="connsiteX4" fmla="*/ 2600936 w 3444875"/>
              <a:gd name="connsiteY4" fmla="*/ 829929 h 6858000"/>
              <a:gd name="connsiteX5" fmla="*/ 2600936 w 3444875"/>
              <a:gd name="connsiteY5" fmla="*/ 558817 h 6858000"/>
              <a:gd name="connsiteX6" fmla="*/ 2389625 w 3444875"/>
              <a:gd name="connsiteY6" fmla="*/ 558817 h 6858000"/>
              <a:gd name="connsiteX7" fmla="*/ 2283088 w 3444875"/>
              <a:gd name="connsiteY7" fmla="*/ 721029 h 6858000"/>
              <a:gd name="connsiteX8" fmla="*/ 2401698 w 3444875"/>
              <a:gd name="connsiteY8" fmla="*/ 895708 h 6858000"/>
              <a:gd name="connsiteX9" fmla="*/ 2503338 w 3444875"/>
              <a:gd name="connsiteY9" fmla="*/ 895708 h 6858000"/>
              <a:gd name="connsiteX10" fmla="*/ 2380206 w 3444875"/>
              <a:gd name="connsiteY10" fmla="*/ 718306 h 6858000"/>
              <a:gd name="connsiteX11" fmla="*/ 2485099 w 3444875"/>
              <a:gd name="connsiteY11" fmla="*/ 558817 h 6858000"/>
              <a:gd name="connsiteX12" fmla="*/ 2184412 w 3444875"/>
              <a:gd name="connsiteY12" fmla="*/ 558817 h 6858000"/>
              <a:gd name="connsiteX13" fmla="*/ 2184412 w 3444875"/>
              <a:gd name="connsiteY13" fmla="*/ 895690 h 6858000"/>
              <a:gd name="connsiteX14" fmla="*/ 2273978 w 3444875"/>
              <a:gd name="connsiteY14" fmla="*/ 895690 h 6858000"/>
              <a:gd name="connsiteX15" fmla="*/ 2273978 w 3444875"/>
              <a:gd name="connsiteY15" fmla="*/ 558817 h 6858000"/>
              <a:gd name="connsiteX16" fmla="*/ 0 w 3444875"/>
              <a:gd name="connsiteY16" fmla="*/ 0 h 6858000"/>
              <a:gd name="connsiteX17" fmla="*/ 3444875 w 3444875"/>
              <a:gd name="connsiteY17" fmla="*/ 0 h 6858000"/>
              <a:gd name="connsiteX18" fmla="*/ 3444875 w 3444875"/>
              <a:gd name="connsiteY18" fmla="*/ 6858000 h 6858000"/>
              <a:gd name="connsiteX19" fmla="*/ 0 w 3444875"/>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875" h="6858000">
                <a:moveTo>
                  <a:pt x="2511370" y="558817"/>
                </a:moveTo>
                <a:lnTo>
                  <a:pt x="2511370" y="895708"/>
                </a:lnTo>
                <a:lnTo>
                  <a:pt x="2703979" y="895708"/>
                </a:lnTo>
                <a:lnTo>
                  <a:pt x="2748711" y="829929"/>
                </a:lnTo>
                <a:lnTo>
                  <a:pt x="2600936" y="829929"/>
                </a:lnTo>
                <a:lnTo>
                  <a:pt x="2600936" y="558817"/>
                </a:lnTo>
                <a:close/>
                <a:moveTo>
                  <a:pt x="2389625" y="558817"/>
                </a:moveTo>
                <a:lnTo>
                  <a:pt x="2283088" y="721029"/>
                </a:lnTo>
                <a:lnTo>
                  <a:pt x="2401698" y="895708"/>
                </a:lnTo>
                <a:lnTo>
                  <a:pt x="2503338" y="895708"/>
                </a:lnTo>
                <a:lnTo>
                  <a:pt x="2380206" y="718306"/>
                </a:lnTo>
                <a:lnTo>
                  <a:pt x="2485099" y="558817"/>
                </a:lnTo>
                <a:close/>
                <a:moveTo>
                  <a:pt x="2184412" y="558817"/>
                </a:moveTo>
                <a:lnTo>
                  <a:pt x="2184412" y="895690"/>
                </a:lnTo>
                <a:lnTo>
                  <a:pt x="2273978" y="895690"/>
                </a:lnTo>
                <a:lnTo>
                  <a:pt x="2273978" y="558817"/>
                </a:lnTo>
                <a:close/>
                <a:moveTo>
                  <a:pt x="0" y="0"/>
                </a:moveTo>
                <a:lnTo>
                  <a:pt x="3444875" y="0"/>
                </a:lnTo>
                <a:lnTo>
                  <a:pt x="3444875"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248758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6 tekstbokse">
    <p:spTree>
      <p:nvGrpSpPr>
        <p:cNvPr id="1" name=""/>
        <p:cNvGrpSpPr/>
        <p:nvPr/>
      </p:nvGrpSpPr>
      <p:grpSpPr>
        <a:xfrm>
          <a:off x="0" y="0"/>
          <a:ext cx="0" cy="0"/>
          <a:chOff x="0" y="0"/>
          <a:chExt cx="0" cy="0"/>
        </a:xfrm>
      </p:grpSpPr>
      <p:grpSp>
        <p:nvGrpSpPr>
          <p:cNvPr id="15" name="Gruppe 14">
            <a:extLst>
              <a:ext uri="{FF2B5EF4-FFF2-40B4-BE49-F238E27FC236}">
                <a16:creationId xmlns:a16="http://schemas.microsoft.com/office/drawing/2014/main" id="{FFAF73EA-EC5C-DC5C-AA9A-989AC68EA798}"/>
              </a:ext>
              <a:ext uri="{C183D7F6-B498-43B3-948B-1728B52AA6E4}">
                <adec:decorative xmlns:adec="http://schemas.microsoft.com/office/drawing/2017/decorative" val="1"/>
              </a:ext>
            </a:extLst>
          </p:cNvPr>
          <p:cNvGrpSpPr/>
          <p:nvPr userDrawn="1"/>
        </p:nvGrpSpPr>
        <p:grpSpPr>
          <a:xfrm>
            <a:off x="-2702724" y="2709000"/>
            <a:ext cx="2560000" cy="1440000"/>
            <a:chOff x="-2702724" y="2709000"/>
            <a:chExt cx="2560000" cy="1440000"/>
          </a:xfrm>
        </p:grpSpPr>
        <p:pic>
          <p:nvPicPr>
            <p:cNvPr id="14" name="Billede 13">
              <a:extLst>
                <a:ext uri="{FF2B5EF4-FFF2-40B4-BE49-F238E27FC236}">
                  <a16:creationId xmlns:a16="http://schemas.microsoft.com/office/drawing/2014/main" id="{14A80D89-4736-D2E2-AC17-C746977CC1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2724" y="2709000"/>
              <a:ext cx="2560000" cy="1440000"/>
            </a:xfrm>
            <a:prstGeom prst="rect">
              <a:avLst/>
            </a:prstGeom>
          </p:spPr>
        </p:pic>
        <p:sp>
          <p:nvSpPr>
            <p:cNvPr id="5" name="Rektangel 4">
              <a:extLst>
                <a:ext uri="{FF2B5EF4-FFF2-40B4-BE49-F238E27FC236}">
                  <a16:creationId xmlns:a16="http://schemas.microsoft.com/office/drawing/2014/main" id="{5A5985A6-94A3-E979-94A9-925F1CACC422}"/>
                </a:ext>
              </a:extLst>
            </p:cNvPr>
            <p:cNvSpPr/>
            <p:nvPr userDrawn="1"/>
          </p:nvSpPr>
          <p:spPr>
            <a:xfrm>
              <a:off x="-1620296" y="2709000"/>
              <a:ext cx="151200" cy="14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7" name="Rektangel 6">
            <a:extLst>
              <a:ext uri="{FF2B5EF4-FFF2-40B4-BE49-F238E27FC236}">
                <a16:creationId xmlns:a16="http://schemas.microsoft.com/office/drawing/2014/main" id="{F1A10537-BD6C-B6B8-DE60-340088AEF7E2}"/>
              </a:ext>
              <a:ext uri="{C183D7F6-B498-43B3-948B-1728B52AA6E4}">
                <adec:decorative xmlns:adec="http://schemas.microsoft.com/office/drawing/2017/decorative" val="1"/>
              </a:ext>
            </a:extLst>
          </p:cNvPr>
          <p:cNvSpPr/>
          <p:nvPr userDrawn="1"/>
        </p:nvSpPr>
        <p:spPr>
          <a:xfrm>
            <a:off x="0" y="0"/>
            <a:ext cx="51759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0C1CB391-A411-64E5-694E-D9D968D996D8}"/>
              </a:ext>
            </a:extLst>
          </p:cNvPr>
          <p:cNvSpPr>
            <a:spLocks noGrp="1"/>
          </p:cNvSpPr>
          <p:nvPr>
            <p:ph type="title"/>
          </p:nvPr>
        </p:nvSpPr>
        <p:spPr>
          <a:xfrm>
            <a:off x="722643" y="2213811"/>
            <a:ext cx="3630612" cy="1828801"/>
          </a:xfrm>
        </p:spPr>
        <p:txBody>
          <a:bodyPr/>
          <a:lstStyle/>
          <a:p>
            <a:r>
              <a:rPr lang="da-DK"/>
              <a:t>Klik for at redigere titeltypografien i masteren</a:t>
            </a:r>
          </a:p>
        </p:txBody>
      </p:sp>
      <p:sp>
        <p:nvSpPr>
          <p:cNvPr id="6" name="Rektangel 5">
            <a:extLst>
              <a:ext uri="{FF2B5EF4-FFF2-40B4-BE49-F238E27FC236}">
                <a16:creationId xmlns:a16="http://schemas.microsoft.com/office/drawing/2014/main" id="{3A770193-9007-E31E-4856-05E32B0CD89E}"/>
              </a:ext>
              <a:ext uri="{C183D7F6-B498-43B3-948B-1728B52AA6E4}">
                <adec:decorative xmlns:adec="http://schemas.microsoft.com/office/drawing/2017/decorative" val="1"/>
              </a:ext>
            </a:extLst>
          </p:cNvPr>
          <p:cNvSpPr/>
          <p:nvPr userDrawn="1"/>
        </p:nvSpPr>
        <p:spPr>
          <a:xfrm>
            <a:off x="5175998" y="0"/>
            <a:ext cx="6857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Pladsholder til tekst 7">
            <a:extLst>
              <a:ext uri="{FF2B5EF4-FFF2-40B4-BE49-F238E27FC236}">
                <a16:creationId xmlns:a16="http://schemas.microsoft.com/office/drawing/2014/main" id="{6AD3AB2A-8248-4CC1-5B70-73119316CFD4}"/>
              </a:ext>
            </a:extLst>
          </p:cNvPr>
          <p:cNvSpPr>
            <a:spLocks noGrp="1"/>
          </p:cNvSpPr>
          <p:nvPr>
            <p:ph type="body" sz="quarter" idx="12"/>
          </p:nvPr>
        </p:nvSpPr>
        <p:spPr>
          <a:xfrm>
            <a:off x="6147246" y="1263650"/>
            <a:ext cx="2556000" cy="1368000"/>
          </a:xfrm>
        </p:spPr>
        <p:txBody>
          <a:bodyPr/>
          <a:lstStyle>
            <a:lvl1pPr>
              <a:defRPr sz="1800"/>
            </a:lvl1pPr>
          </a:lstStyle>
          <a:p>
            <a:pPr lvl="0"/>
            <a:r>
              <a:rPr lang="da-DK" dirty="0"/>
              <a:t>Klik for at redigere teksttypografierne i masteren</a:t>
            </a:r>
          </a:p>
        </p:txBody>
      </p:sp>
      <p:sp>
        <p:nvSpPr>
          <p:cNvPr id="9" name="Pladsholder til tekst 7">
            <a:extLst>
              <a:ext uri="{FF2B5EF4-FFF2-40B4-BE49-F238E27FC236}">
                <a16:creationId xmlns:a16="http://schemas.microsoft.com/office/drawing/2014/main" id="{F3AE296F-2661-BA55-948E-0DD690426097}"/>
              </a:ext>
            </a:extLst>
          </p:cNvPr>
          <p:cNvSpPr>
            <a:spLocks noGrp="1"/>
          </p:cNvSpPr>
          <p:nvPr>
            <p:ph type="body" sz="quarter" idx="13"/>
          </p:nvPr>
        </p:nvSpPr>
        <p:spPr>
          <a:xfrm>
            <a:off x="8937209" y="1263650"/>
            <a:ext cx="2556000" cy="1368000"/>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72038F5F-F430-9830-81C6-F50D836D4EC4}"/>
              </a:ext>
            </a:extLst>
          </p:cNvPr>
          <p:cNvSpPr>
            <a:spLocks noGrp="1"/>
          </p:cNvSpPr>
          <p:nvPr>
            <p:ph type="body" sz="quarter" idx="14"/>
          </p:nvPr>
        </p:nvSpPr>
        <p:spPr>
          <a:xfrm>
            <a:off x="6147246" y="2986170"/>
            <a:ext cx="2556000" cy="1368000"/>
          </a:xfrm>
        </p:spPr>
        <p:txBody>
          <a:bodyPr/>
          <a:lstStyle>
            <a:lvl1pPr>
              <a:defRPr sz="1800"/>
            </a:lvl1pPr>
          </a:lstStyle>
          <a:p>
            <a:pPr lvl="0"/>
            <a:r>
              <a:rPr lang="da-DK" dirty="0"/>
              <a:t>Klik for at redigere teksttypografierne i masteren</a:t>
            </a:r>
          </a:p>
        </p:txBody>
      </p:sp>
      <p:sp>
        <p:nvSpPr>
          <p:cNvPr id="11" name="Pladsholder til tekst 7">
            <a:extLst>
              <a:ext uri="{FF2B5EF4-FFF2-40B4-BE49-F238E27FC236}">
                <a16:creationId xmlns:a16="http://schemas.microsoft.com/office/drawing/2014/main" id="{220F697C-C6B7-B58D-7D62-093ED5953AF7}"/>
              </a:ext>
            </a:extLst>
          </p:cNvPr>
          <p:cNvSpPr>
            <a:spLocks noGrp="1"/>
          </p:cNvSpPr>
          <p:nvPr>
            <p:ph type="body" sz="quarter" idx="15"/>
          </p:nvPr>
        </p:nvSpPr>
        <p:spPr>
          <a:xfrm>
            <a:off x="8937209" y="2986170"/>
            <a:ext cx="2556000" cy="1368000"/>
          </a:xfrm>
        </p:spPr>
        <p:txBody>
          <a:bodyPr/>
          <a:lstStyle>
            <a:lvl1pPr>
              <a:defRPr sz="1800"/>
            </a:lvl1pPr>
          </a:lstStyle>
          <a:p>
            <a:pPr lvl="0"/>
            <a:r>
              <a:rPr lang="da-DK" dirty="0"/>
              <a:t>Klik for at redigere teksttypografierne i masteren</a:t>
            </a:r>
          </a:p>
        </p:txBody>
      </p:sp>
      <p:sp>
        <p:nvSpPr>
          <p:cNvPr id="12" name="Pladsholder til tekst 7">
            <a:extLst>
              <a:ext uri="{FF2B5EF4-FFF2-40B4-BE49-F238E27FC236}">
                <a16:creationId xmlns:a16="http://schemas.microsoft.com/office/drawing/2014/main" id="{C68DD9C1-63E4-6F09-DC64-D5CDE6A11699}"/>
              </a:ext>
            </a:extLst>
          </p:cNvPr>
          <p:cNvSpPr>
            <a:spLocks noGrp="1"/>
          </p:cNvSpPr>
          <p:nvPr>
            <p:ph type="body" sz="quarter" idx="16"/>
          </p:nvPr>
        </p:nvSpPr>
        <p:spPr>
          <a:xfrm>
            <a:off x="6147246" y="4708690"/>
            <a:ext cx="2556000" cy="1368000"/>
          </a:xfrm>
        </p:spPr>
        <p:txBody>
          <a:bodyPr/>
          <a:lstStyle>
            <a:lvl1pPr>
              <a:defRPr sz="1800"/>
            </a:lvl1pPr>
          </a:lstStyle>
          <a:p>
            <a:pPr lvl="0"/>
            <a:r>
              <a:rPr lang="da-DK" dirty="0"/>
              <a:t>Klik for at redigere teksttypografierne i masteren</a:t>
            </a:r>
          </a:p>
        </p:txBody>
      </p:sp>
      <p:sp>
        <p:nvSpPr>
          <p:cNvPr id="13" name="Pladsholder til tekst 7">
            <a:extLst>
              <a:ext uri="{FF2B5EF4-FFF2-40B4-BE49-F238E27FC236}">
                <a16:creationId xmlns:a16="http://schemas.microsoft.com/office/drawing/2014/main" id="{547FECFA-AFF4-1202-C395-7BAA67F5FE66}"/>
              </a:ext>
            </a:extLst>
          </p:cNvPr>
          <p:cNvSpPr>
            <a:spLocks noGrp="1"/>
          </p:cNvSpPr>
          <p:nvPr>
            <p:ph type="body" sz="quarter" idx="17"/>
          </p:nvPr>
        </p:nvSpPr>
        <p:spPr>
          <a:xfrm>
            <a:off x="8937209" y="4708690"/>
            <a:ext cx="2556000" cy="1368000"/>
          </a:xfrm>
        </p:spPr>
        <p:txBody>
          <a:bodyPr/>
          <a:lstStyle>
            <a:lvl1pPr>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8787AC39-D86F-C10B-9B28-226FFB33D70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7828325-A670-42C3-14AB-B6D9CA3D92EC}"/>
              </a:ext>
            </a:extLst>
          </p:cNvPr>
          <p:cNvSpPr>
            <a:spLocks noGrp="1"/>
          </p:cNvSpPr>
          <p:nvPr>
            <p:ph type="sldNum" sz="quarter" idx="11"/>
          </p:nvPr>
        </p:nvSpPr>
        <p:spPr>
          <a:xfrm>
            <a:off x="722643" y="6302357"/>
            <a:ext cx="2743200" cy="365125"/>
          </a:xfrm>
        </p:spPr>
        <p:txBody>
          <a:body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32211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6 tekstboks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1A10537-BD6C-B6B8-DE60-340088AEF7E2}"/>
              </a:ext>
            </a:extLst>
          </p:cNvPr>
          <p:cNvSpPr/>
          <p:nvPr userDrawn="1"/>
        </p:nvSpPr>
        <p:spPr>
          <a:xfrm>
            <a:off x="0" y="0"/>
            <a:ext cx="51759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0C1CB391-A411-64E5-694E-D9D968D996D8}"/>
              </a:ext>
            </a:extLst>
          </p:cNvPr>
          <p:cNvSpPr>
            <a:spLocks noGrp="1"/>
          </p:cNvSpPr>
          <p:nvPr>
            <p:ph type="title"/>
          </p:nvPr>
        </p:nvSpPr>
        <p:spPr>
          <a:xfrm>
            <a:off x="722643" y="2213811"/>
            <a:ext cx="3630612" cy="1828801"/>
          </a:xfrm>
        </p:spPr>
        <p:txBody>
          <a:bodyPr/>
          <a:lstStyle/>
          <a:p>
            <a:r>
              <a:rPr lang="da-DK"/>
              <a:t>Klik for at redigere titeltypografien i masteren</a:t>
            </a:r>
          </a:p>
        </p:txBody>
      </p:sp>
      <p:sp>
        <p:nvSpPr>
          <p:cNvPr id="3" name="Pladsholder til sidefod 2">
            <a:extLst>
              <a:ext uri="{FF2B5EF4-FFF2-40B4-BE49-F238E27FC236}">
                <a16:creationId xmlns:a16="http://schemas.microsoft.com/office/drawing/2014/main" id="{8787AC39-D86F-C10B-9B28-226FFB33D70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7828325-A670-42C3-14AB-B6D9CA3D92EC}"/>
              </a:ext>
            </a:extLst>
          </p:cNvPr>
          <p:cNvSpPr>
            <a:spLocks noGrp="1"/>
          </p:cNvSpPr>
          <p:nvPr>
            <p:ph type="sldNum" sz="quarter" idx="11"/>
          </p:nvPr>
        </p:nvSpPr>
        <p:spPr>
          <a:xfrm>
            <a:off x="722643" y="6302357"/>
            <a:ext cx="2743200" cy="365125"/>
          </a:xfrm>
        </p:spPr>
        <p:txBody>
          <a:bodyPr/>
          <a:lstStyle/>
          <a:p>
            <a:fld id="{021E1021-89F3-4E67-882D-FBA1129841CA}" type="slidenum">
              <a:rPr lang="da-DK" smtClean="0"/>
              <a:pPr/>
              <a:t>‹nr.›</a:t>
            </a:fld>
            <a:endParaRPr lang="da-DK" dirty="0"/>
          </a:p>
        </p:txBody>
      </p:sp>
      <p:sp>
        <p:nvSpPr>
          <p:cNvPr id="6" name="Rektangel 5">
            <a:extLst>
              <a:ext uri="{FF2B5EF4-FFF2-40B4-BE49-F238E27FC236}">
                <a16:creationId xmlns:a16="http://schemas.microsoft.com/office/drawing/2014/main" id="{3A770193-9007-E31E-4856-05E32B0CD89E}"/>
              </a:ext>
            </a:extLst>
          </p:cNvPr>
          <p:cNvSpPr/>
          <p:nvPr userDrawn="1"/>
        </p:nvSpPr>
        <p:spPr>
          <a:xfrm>
            <a:off x="5175998" y="0"/>
            <a:ext cx="6857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Pladsholder til tekst 7">
            <a:extLst>
              <a:ext uri="{FF2B5EF4-FFF2-40B4-BE49-F238E27FC236}">
                <a16:creationId xmlns:a16="http://schemas.microsoft.com/office/drawing/2014/main" id="{6AD3AB2A-8248-4CC1-5B70-73119316CFD4}"/>
              </a:ext>
            </a:extLst>
          </p:cNvPr>
          <p:cNvSpPr>
            <a:spLocks noGrp="1"/>
          </p:cNvSpPr>
          <p:nvPr>
            <p:ph type="body" sz="quarter" idx="12"/>
          </p:nvPr>
        </p:nvSpPr>
        <p:spPr>
          <a:xfrm>
            <a:off x="6147246" y="1263650"/>
            <a:ext cx="2556000" cy="1368000"/>
          </a:xfrm>
        </p:spPr>
        <p:txBody>
          <a:bodyPr/>
          <a:lstStyle>
            <a:lvl1pPr>
              <a:defRPr sz="1800"/>
            </a:lvl1pPr>
          </a:lstStyle>
          <a:p>
            <a:pPr lvl="0"/>
            <a:r>
              <a:rPr lang="da-DK" dirty="0"/>
              <a:t>Klik for at redigere teksttypografierne i masteren</a:t>
            </a:r>
          </a:p>
        </p:txBody>
      </p:sp>
      <p:sp>
        <p:nvSpPr>
          <p:cNvPr id="9" name="Pladsholder til tekst 7">
            <a:extLst>
              <a:ext uri="{FF2B5EF4-FFF2-40B4-BE49-F238E27FC236}">
                <a16:creationId xmlns:a16="http://schemas.microsoft.com/office/drawing/2014/main" id="{F3AE296F-2661-BA55-948E-0DD690426097}"/>
              </a:ext>
            </a:extLst>
          </p:cNvPr>
          <p:cNvSpPr>
            <a:spLocks noGrp="1"/>
          </p:cNvSpPr>
          <p:nvPr>
            <p:ph type="body" sz="quarter" idx="13"/>
          </p:nvPr>
        </p:nvSpPr>
        <p:spPr>
          <a:xfrm>
            <a:off x="8937209" y="1263650"/>
            <a:ext cx="2556000" cy="1368000"/>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72038F5F-F430-9830-81C6-F50D836D4EC4}"/>
              </a:ext>
            </a:extLst>
          </p:cNvPr>
          <p:cNvSpPr>
            <a:spLocks noGrp="1"/>
          </p:cNvSpPr>
          <p:nvPr>
            <p:ph type="body" sz="quarter" idx="14"/>
          </p:nvPr>
        </p:nvSpPr>
        <p:spPr>
          <a:xfrm>
            <a:off x="6147246" y="2986170"/>
            <a:ext cx="2556000" cy="1368000"/>
          </a:xfrm>
        </p:spPr>
        <p:txBody>
          <a:bodyPr/>
          <a:lstStyle>
            <a:lvl1pPr>
              <a:defRPr sz="1800"/>
            </a:lvl1pPr>
          </a:lstStyle>
          <a:p>
            <a:pPr lvl="0"/>
            <a:r>
              <a:rPr lang="da-DK" dirty="0"/>
              <a:t>Klik for at redigere teksttypografierne i masteren</a:t>
            </a:r>
          </a:p>
        </p:txBody>
      </p:sp>
      <p:sp>
        <p:nvSpPr>
          <p:cNvPr id="11" name="Pladsholder til tekst 7">
            <a:extLst>
              <a:ext uri="{FF2B5EF4-FFF2-40B4-BE49-F238E27FC236}">
                <a16:creationId xmlns:a16="http://schemas.microsoft.com/office/drawing/2014/main" id="{220F697C-C6B7-B58D-7D62-093ED5953AF7}"/>
              </a:ext>
            </a:extLst>
          </p:cNvPr>
          <p:cNvSpPr>
            <a:spLocks noGrp="1"/>
          </p:cNvSpPr>
          <p:nvPr>
            <p:ph type="body" sz="quarter" idx="15"/>
          </p:nvPr>
        </p:nvSpPr>
        <p:spPr>
          <a:xfrm>
            <a:off x="8937209" y="2986170"/>
            <a:ext cx="2556000" cy="1368000"/>
          </a:xfrm>
        </p:spPr>
        <p:txBody>
          <a:bodyPr/>
          <a:lstStyle>
            <a:lvl1pPr>
              <a:defRPr sz="1800"/>
            </a:lvl1pPr>
          </a:lstStyle>
          <a:p>
            <a:pPr lvl="0"/>
            <a:r>
              <a:rPr lang="da-DK" dirty="0"/>
              <a:t>Klik for at redigere teksttypografierne i masteren</a:t>
            </a:r>
          </a:p>
        </p:txBody>
      </p:sp>
      <p:sp>
        <p:nvSpPr>
          <p:cNvPr id="12" name="Pladsholder til tekst 7">
            <a:extLst>
              <a:ext uri="{FF2B5EF4-FFF2-40B4-BE49-F238E27FC236}">
                <a16:creationId xmlns:a16="http://schemas.microsoft.com/office/drawing/2014/main" id="{C68DD9C1-63E4-6F09-DC64-D5CDE6A11699}"/>
              </a:ext>
            </a:extLst>
          </p:cNvPr>
          <p:cNvSpPr>
            <a:spLocks noGrp="1"/>
          </p:cNvSpPr>
          <p:nvPr>
            <p:ph type="body" sz="quarter" idx="16"/>
          </p:nvPr>
        </p:nvSpPr>
        <p:spPr>
          <a:xfrm>
            <a:off x="6147246" y="4708690"/>
            <a:ext cx="2556000" cy="1368000"/>
          </a:xfrm>
        </p:spPr>
        <p:txBody>
          <a:bodyPr/>
          <a:lstStyle>
            <a:lvl1pPr>
              <a:defRPr sz="1800"/>
            </a:lvl1pPr>
          </a:lstStyle>
          <a:p>
            <a:pPr lvl="0"/>
            <a:r>
              <a:rPr lang="da-DK" dirty="0"/>
              <a:t>Klik for at redigere teksttypografierne i masteren</a:t>
            </a:r>
          </a:p>
        </p:txBody>
      </p:sp>
      <p:sp>
        <p:nvSpPr>
          <p:cNvPr id="13" name="Pladsholder til tekst 7">
            <a:extLst>
              <a:ext uri="{FF2B5EF4-FFF2-40B4-BE49-F238E27FC236}">
                <a16:creationId xmlns:a16="http://schemas.microsoft.com/office/drawing/2014/main" id="{547FECFA-AFF4-1202-C395-7BAA67F5FE66}"/>
              </a:ext>
            </a:extLst>
          </p:cNvPr>
          <p:cNvSpPr>
            <a:spLocks noGrp="1"/>
          </p:cNvSpPr>
          <p:nvPr>
            <p:ph type="body" sz="quarter" idx="17"/>
          </p:nvPr>
        </p:nvSpPr>
        <p:spPr>
          <a:xfrm>
            <a:off x="8937209" y="4708690"/>
            <a:ext cx="2556000" cy="1368000"/>
          </a:xfrm>
        </p:spPr>
        <p:txBody>
          <a:bodyPr/>
          <a:lstStyle>
            <a:lvl1pPr>
              <a:defRPr sz="1800"/>
            </a:lvl1pPr>
          </a:lstStyle>
          <a:p>
            <a:pPr lvl="0"/>
            <a:r>
              <a:rPr lang="da-DK" dirty="0"/>
              <a:t>Klik for at redigere teksttypografierne i masteren</a:t>
            </a:r>
          </a:p>
        </p:txBody>
      </p:sp>
      <p:pic>
        <p:nvPicPr>
          <p:cNvPr id="14" name="Billede 13">
            <a:extLst>
              <a:ext uri="{FF2B5EF4-FFF2-40B4-BE49-F238E27FC236}">
                <a16:creationId xmlns:a16="http://schemas.microsoft.com/office/drawing/2014/main" id="{BE0C617E-AC3B-C174-4D77-FBDF346EDB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2724" y="2740834"/>
            <a:ext cx="2560000" cy="1440000"/>
          </a:xfrm>
          <a:prstGeom prst="rect">
            <a:avLst/>
          </a:prstGeom>
        </p:spPr>
      </p:pic>
    </p:spTree>
    <p:extLst>
      <p:ext uri="{BB962C8B-B14F-4D97-AF65-F5344CB8AC3E}">
        <p14:creationId xmlns:p14="http://schemas.microsoft.com/office/powerpoint/2010/main" val="154423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Top billede og 2 tekstbokse">
    <p:spTree>
      <p:nvGrpSpPr>
        <p:cNvPr id="1" name=""/>
        <p:cNvGrpSpPr/>
        <p:nvPr/>
      </p:nvGrpSpPr>
      <p:grpSpPr>
        <a:xfrm>
          <a:off x="0" y="0"/>
          <a:ext cx="0" cy="0"/>
          <a:chOff x="0" y="0"/>
          <a:chExt cx="0" cy="0"/>
        </a:xfrm>
      </p:grpSpPr>
      <p:grpSp>
        <p:nvGrpSpPr>
          <p:cNvPr id="22" name="Gruppe 21">
            <a:extLst>
              <a:ext uri="{FF2B5EF4-FFF2-40B4-BE49-F238E27FC236}">
                <a16:creationId xmlns:a16="http://schemas.microsoft.com/office/drawing/2014/main" id="{97CE1604-7179-5267-D17F-CF7B959BE552}"/>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4" name="Gruppe 23">
              <a:extLst>
                <a:ext uri="{FF2B5EF4-FFF2-40B4-BE49-F238E27FC236}">
                  <a16:creationId xmlns:a16="http://schemas.microsoft.com/office/drawing/2014/main" id="{F675E877-1D8C-0F17-3C73-F4A8510655EB}"/>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4F2246DB-CD2C-A1BD-81E2-A3D53F74C0AE}"/>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29FBE236-CDE6-EFDC-D471-619EEB1E4449}"/>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9329C9B3-B27B-3AC0-FD6B-CE2EABE46122}"/>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69AA3F7F-6AC7-8282-2E29-2E3AB035F577}"/>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D7A56496-3D43-38FF-8D04-BBF2009103FD}"/>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64A29872-B8E4-7D18-FA31-62713F057A8E}"/>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2BC95D43-0779-BA06-5450-81FDA08819FA}"/>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26F72180-C17E-B142-4D79-531E38B7F502}"/>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CCECAC14-9620-C949-C92C-BFF90A3410C3}"/>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A6D3CB57-27FE-E4AB-9A9B-8C0DBA25CA99}"/>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816BBF6C-7637-BEB9-2FAF-028BC94E0D3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3D0CC3C8-E5F4-4317-B8A9-9062D73A54E3}"/>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08D60641-1205-BF8A-86B2-321ED798FF13}"/>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8" name="Gruppe 7">
            <a:extLst>
              <a:ext uri="{FF2B5EF4-FFF2-40B4-BE49-F238E27FC236}">
                <a16:creationId xmlns:a16="http://schemas.microsoft.com/office/drawing/2014/main" id="{60EDCCDF-D033-B25C-CF2A-F0E9DEFC0AA8}"/>
              </a:ext>
              <a:ext uri="{C183D7F6-B498-43B3-948B-1728B52AA6E4}">
                <adec:decorative xmlns:adec="http://schemas.microsoft.com/office/drawing/2017/decorative" val="1"/>
              </a:ext>
            </a:extLst>
          </p:cNvPr>
          <p:cNvGrpSpPr/>
          <p:nvPr userDrawn="1"/>
        </p:nvGrpSpPr>
        <p:grpSpPr>
          <a:xfrm>
            <a:off x="-2711317" y="2709000"/>
            <a:ext cx="2561924" cy="1440000"/>
            <a:chOff x="-2711317" y="2709000"/>
            <a:chExt cx="2561924" cy="1440000"/>
          </a:xfrm>
        </p:grpSpPr>
        <p:pic>
          <p:nvPicPr>
            <p:cNvPr id="23" name="Billede 22">
              <a:extLst>
                <a:ext uri="{FF2B5EF4-FFF2-40B4-BE49-F238E27FC236}">
                  <a16:creationId xmlns:a16="http://schemas.microsoft.com/office/drawing/2014/main" id="{16325ED3-0C21-F169-F6F0-0EA091DE6C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09000"/>
              <a:ext cx="2560000" cy="1440000"/>
            </a:xfrm>
            <a:prstGeom prst="rect">
              <a:avLst/>
            </a:prstGeom>
          </p:spPr>
        </p:pic>
        <p:sp>
          <p:nvSpPr>
            <p:cNvPr id="7" name="Rektangel 6">
              <a:extLst>
                <a:ext uri="{FF2B5EF4-FFF2-40B4-BE49-F238E27FC236}">
                  <a16:creationId xmlns:a16="http://schemas.microsoft.com/office/drawing/2014/main" id="{56B3CEAE-4A7D-7DC8-2F74-FE38C77A3444}"/>
                </a:ext>
              </a:extLst>
            </p:cNvPr>
            <p:cNvSpPr/>
            <p:nvPr userDrawn="1"/>
          </p:nvSpPr>
          <p:spPr>
            <a:xfrm>
              <a:off x="-2708993" y="3429000"/>
              <a:ext cx="2559600" cy="1415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5" name="Tekstfelt 24">
            <a:extLst>
              <a:ext uri="{FF2B5EF4-FFF2-40B4-BE49-F238E27FC236}">
                <a16:creationId xmlns:a16="http://schemas.microsoft.com/office/drawing/2014/main" id="{B5C461FE-7289-7E38-DB91-F7CD6DE53199}"/>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7" name="Pladsholder til billede 16">
            <a:extLst>
              <a:ext uri="{FF2B5EF4-FFF2-40B4-BE49-F238E27FC236}">
                <a16:creationId xmlns:a16="http://schemas.microsoft.com/office/drawing/2014/main" id="{D4B2F38A-4CAA-2CD2-10E3-E7024055D9B6}"/>
              </a:ext>
            </a:extLst>
          </p:cNvPr>
          <p:cNvSpPr>
            <a:spLocks noGrp="1"/>
          </p:cNvSpPr>
          <p:nvPr>
            <p:ph type="pic" sz="quarter" idx="12"/>
          </p:nvPr>
        </p:nvSpPr>
        <p:spPr>
          <a:xfrm>
            <a:off x="1" y="0"/>
            <a:ext cx="12187988" cy="3429000"/>
          </a:xfrm>
          <a:custGeom>
            <a:avLst/>
            <a:gdLst>
              <a:gd name="connsiteX0" fmla="*/ 11136749 w 12187988"/>
              <a:gd name="connsiteY0" fmla="*/ 558817 h 3429000"/>
              <a:gd name="connsiteX1" fmla="*/ 11030212 w 12187988"/>
              <a:gd name="connsiteY1" fmla="*/ 721029 h 3429000"/>
              <a:gd name="connsiteX2" fmla="*/ 11148822 w 12187988"/>
              <a:gd name="connsiteY2" fmla="*/ 895708 h 3429000"/>
              <a:gd name="connsiteX3" fmla="*/ 11250462 w 12187988"/>
              <a:gd name="connsiteY3" fmla="*/ 895708 h 3429000"/>
              <a:gd name="connsiteX4" fmla="*/ 11127330 w 12187988"/>
              <a:gd name="connsiteY4" fmla="*/ 718306 h 3429000"/>
              <a:gd name="connsiteX5" fmla="*/ 11232223 w 12187988"/>
              <a:gd name="connsiteY5" fmla="*/ 558817 h 3429000"/>
              <a:gd name="connsiteX6" fmla="*/ 10931536 w 12187988"/>
              <a:gd name="connsiteY6" fmla="*/ 558817 h 3429000"/>
              <a:gd name="connsiteX7" fmla="*/ 10931536 w 12187988"/>
              <a:gd name="connsiteY7" fmla="*/ 895690 h 3429000"/>
              <a:gd name="connsiteX8" fmla="*/ 11021102 w 12187988"/>
              <a:gd name="connsiteY8" fmla="*/ 895690 h 3429000"/>
              <a:gd name="connsiteX9" fmla="*/ 11021102 w 12187988"/>
              <a:gd name="connsiteY9" fmla="*/ 558817 h 3429000"/>
              <a:gd name="connsiteX10" fmla="*/ 11258494 w 12187988"/>
              <a:gd name="connsiteY10" fmla="*/ 558817 h 3429000"/>
              <a:gd name="connsiteX11" fmla="*/ 11258494 w 12187988"/>
              <a:gd name="connsiteY11" fmla="*/ 895708 h 3429000"/>
              <a:gd name="connsiteX12" fmla="*/ 11451103 w 12187988"/>
              <a:gd name="connsiteY12" fmla="*/ 895708 h 3429000"/>
              <a:gd name="connsiteX13" fmla="*/ 11495835 w 12187988"/>
              <a:gd name="connsiteY13" fmla="*/ 829929 h 3429000"/>
              <a:gd name="connsiteX14" fmla="*/ 11348060 w 12187988"/>
              <a:gd name="connsiteY14" fmla="*/ 829929 h 3429000"/>
              <a:gd name="connsiteX15" fmla="*/ 11348060 w 12187988"/>
              <a:gd name="connsiteY15" fmla="*/ 558817 h 3429000"/>
              <a:gd name="connsiteX16" fmla="*/ 0 w 12187988"/>
              <a:gd name="connsiteY16" fmla="*/ 0 h 3429000"/>
              <a:gd name="connsiteX17" fmla="*/ 12187988 w 12187988"/>
              <a:gd name="connsiteY17" fmla="*/ 0 h 3429000"/>
              <a:gd name="connsiteX18" fmla="*/ 12187988 w 12187988"/>
              <a:gd name="connsiteY18" fmla="*/ 3429000 h 3429000"/>
              <a:gd name="connsiteX19" fmla="*/ 0 w 12187988"/>
              <a:gd name="connsiteY1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87988" h="3429000">
                <a:moveTo>
                  <a:pt x="11136749" y="558817"/>
                </a:moveTo>
                <a:lnTo>
                  <a:pt x="11030212" y="721029"/>
                </a:lnTo>
                <a:lnTo>
                  <a:pt x="11148822" y="895708"/>
                </a:lnTo>
                <a:lnTo>
                  <a:pt x="11250462" y="895708"/>
                </a:lnTo>
                <a:lnTo>
                  <a:pt x="11127330" y="718306"/>
                </a:lnTo>
                <a:lnTo>
                  <a:pt x="11232223" y="558817"/>
                </a:lnTo>
                <a:close/>
                <a:moveTo>
                  <a:pt x="10931536" y="558817"/>
                </a:moveTo>
                <a:lnTo>
                  <a:pt x="10931536" y="895690"/>
                </a:lnTo>
                <a:lnTo>
                  <a:pt x="11021102" y="895690"/>
                </a:lnTo>
                <a:lnTo>
                  <a:pt x="11021102" y="558817"/>
                </a:lnTo>
                <a:close/>
                <a:moveTo>
                  <a:pt x="11258494" y="558817"/>
                </a:moveTo>
                <a:lnTo>
                  <a:pt x="11258494" y="895708"/>
                </a:lnTo>
                <a:lnTo>
                  <a:pt x="11451103" y="895708"/>
                </a:lnTo>
                <a:lnTo>
                  <a:pt x="11495835" y="829929"/>
                </a:lnTo>
                <a:lnTo>
                  <a:pt x="11348060" y="829929"/>
                </a:lnTo>
                <a:lnTo>
                  <a:pt x="11348060" y="558817"/>
                </a:lnTo>
                <a:close/>
                <a:moveTo>
                  <a:pt x="0" y="0"/>
                </a:moveTo>
                <a:lnTo>
                  <a:pt x="12187988" y="0"/>
                </a:lnTo>
                <a:lnTo>
                  <a:pt x="12187988" y="3429000"/>
                </a:lnTo>
                <a:lnTo>
                  <a:pt x="0" y="3429000"/>
                </a:lnTo>
                <a:close/>
              </a:path>
            </a:pathLst>
          </a:custGeom>
          <a:solidFill>
            <a:schemeClr val="bg2"/>
          </a:solidFill>
        </p:spPr>
        <p:txBody>
          <a:bodyPr wrap="square">
            <a:noAutofit/>
          </a:bodyPr>
          <a:lstStyle/>
          <a:p>
            <a:endParaRPr lang="es-ES"/>
          </a:p>
        </p:txBody>
      </p:sp>
      <p:sp>
        <p:nvSpPr>
          <p:cNvPr id="5" name="Rektangel 4">
            <a:extLst>
              <a:ext uri="{FF2B5EF4-FFF2-40B4-BE49-F238E27FC236}">
                <a16:creationId xmlns:a16="http://schemas.microsoft.com/office/drawing/2014/main" id="{5C7F58A0-A9B2-D7A1-47EE-BF7AB37C6C52}"/>
              </a:ext>
              <a:ext uri="{C183D7F6-B498-43B3-948B-1728B52AA6E4}">
                <adec:decorative xmlns:adec="http://schemas.microsoft.com/office/drawing/2017/decorative" val="1"/>
              </a:ext>
            </a:extLst>
          </p:cNvPr>
          <p:cNvSpPr/>
          <p:nvPr userDrawn="1"/>
        </p:nvSpPr>
        <p:spPr>
          <a:xfrm>
            <a:off x="-1" y="3429000"/>
            <a:ext cx="12192001" cy="651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F8BB9E67-5A90-3122-83C2-A14671E97481}"/>
              </a:ext>
              <a:ext uri="{C183D7F6-B498-43B3-948B-1728B52AA6E4}">
                <adec:decorative xmlns:adec="http://schemas.microsoft.com/office/drawing/2017/decorative" val="1"/>
              </a:ext>
            </a:extLst>
          </p:cNvPr>
          <p:cNvSpPr/>
          <p:nvPr userDrawn="1"/>
        </p:nvSpPr>
        <p:spPr>
          <a:xfrm>
            <a:off x="-1" y="4076978"/>
            <a:ext cx="12192001" cy="27810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DDB824C-1D83-EF85-27A4-C24787BF50C9}"/>
              </a:ext>
            </a:extLst>
          </p:cNvPr>
          <p:cNvSpPr>
            <a:spLocks noGrp="1"/>
          </p:cNvSpPr>
          <p:nvPr>
            <p:ph type="title"/>
          </p:nvPr>
        </p:nvSpPr>
        <p:spPr>
          <a:xfrm>
            <a:off x="701675" y="4333646"/>
            <a:ext cx="4684713" cy="1589482"/>
          </a:xfrm>
        </p:spPr>
        <p:txBody>
          <a:bodyPr anchor="t"/>
          <a:lstStyle/>
          <a:p>
            <a:r>
              <a:rPr lang="da-DK"/>
              <a:t>Klik for at redigere titeltypografien i masteren</a:t>
            </a:r>
            <a:endParaRPr lang="es-ES"/>
          </a:p>
        </p:txBody>
      </p:sp>
      <p:sp>
        <p:nvSpPr>
          <p:cNvPr id="9" name="Pladsholder til tekst 7">
            <a:extLst>
              <a:ext uri="{FF2B5EF4-FFF2-40B4-BE49-F238E27FC236}">
                <a16:creationId xmlns:a16="http://schemas.microsoft.com/office/drawing/2014/main" id="{29AEAF11-BAF1-63D5-4B0D-F143F669C96E}"/>
              </a:ext>
            </a:extLst>
          </p:cNvPr>
          <p:cNvSpPr>
            <a:spLocks noGrp="1"/>
          </p:cNvSpPr>
          <p:nvPr>
            <p:ph type="body" sz="quarter" idx="14"/>
          </p:nvPr>
        </p:nvSpPr>
        <p:spPr>
          <a:xfrm>
            <a:off x="6119950" y="4320978"/>
            <a:ext cx="2556000" cy="1754969"/>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D197FDFC-8896-1F66-1F97-23A698DD871C}"/>
              </a:ext>
            </a:extLst>
          </p:cNvPr>
          <p:cNvSpPr>
            <a:spLocks noGrp="1"/>
          </p:cNvSpPr>
          <p:nvPr>
            <p:ph type="body" sz="quarter" idx="15"/>
          </p:nvPr>
        </p:nvSpPr>
        <p:spPr>
          <a:xfrm>
            <a:off x="8937209" y="4320978"/>
            <a:ext cx="2556000" cy="1754969"/>
          </a:xfrm>
        </p:spPr>
        <p:txBody>
          <a:bodyPr/>
          <a:lstStyle>
            <a:lvl1pPr>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0C4A95AC-1D54-DA9D-922B-E8D21A853E5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815BB88-1C99-8413-F2D8-BD3388F5FE81}"/>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70449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Top billede og 2 tekstbokse">
    <p:spTree>
      <p:nvGrpSpPr>
        <p:cNvPr id="1" name=""/>
        <p:cNvGrpSpPr/>
        <p:nvPr/>
      </p:nvGrpSpPr>
      <p:grpSpPr>
        <a:xfrm>
          <a:off x="0" y="0"/>
          <a:ext cx="0" cy="0"/>
          <a:chOff x="0" y="0"/>
          <a:chExt cx="0" cy="0"/>
        </a:xfrm>
      </p:grpSpPr>
      <p:grpSp>
        <p:nvGrpSpPr>
          <p:cNvPr id="22" name="Gruppe 21">
            <a:extLst>
              <a:ext uri="{FF2B5EF4-FFF2-40B4-BE49-F238E27FC236}">
                <a16:creationId xmlns:a16="http://schemas.microsoft.com/office/drawing/2014/main" id="{75D3F972-C4CE-7BE5-DAC8-CD3F06F860CB}"/>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4" name="Gruppe 23">
              <a:extLst>
                <a:ext uri="{FF2B5EF4-FFF2-40B4-BE49-F238E27FC236}">
                  <a16:creationId xmlns:a16="http://schemas.microsoft.com/office/drawing/2014/main" id="{FEC63389-20AD-FE39-1EF9-D317D960AA18}"/>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1D3FF447-2FD2-26B3-F5E1-1F14FECD819F}"/>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29CE8803-9394-CCD1-AB01-58A56F5E33D7}"/>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6C820DF4-9A35-817C-BFB5-E0AF735DE743}"/>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C05BB94A-46F6-C98D-5E31-E101DCE8E901}"/>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8410720E-B642-4991-E626-AFF650F22698}"/>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282F0C1E-A0D6-434E-2F8B-FBD2C3DA4ED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785DD29A-E480-AA01-E7C3-FA91B85E7CA8}"/>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46DF7BE3-977D-D0F8-B6D8-00457EFDCE68}"/>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E0E99376-45BD-6DB2-10BD-D212D0164EAA}"/>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F5358CE4-CD41-4A4C-49A7-7AAFF279B18F}"/>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F5721603-DCA4-DC0F-8CA8-ED0DCF0A677E}"/>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A9534704-83D3-7222-50A9-0E603B28F82A}"/>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40AE1798-A866-3F98-E968-750D8E495EBC}"/>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3" name="Billede 22">
            <a:extLst>
              <a:ext uri="{FF2B5EF4-FFF2-40B4-BE49-F238E27FC236}">
                <a16:creationId xmlns:a16="http://schemas.microsoft.com/office/drawing/2014/main" id="{5913068F-2024-F1D1-F884-5E7A732E832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7448" y="2705941"/>
            <a:ext cx="2560000" cy="1440000"/>
          </a:xfrm>
          <a:prstGeom prst="rect">
            <a:avLst/>
          </a:prstGeom>
        </p:spPr>
      </p:pic>
      <p:sp>
        <p:nvSpPr>
          <p:cNvPr id="25" name="Tekstfelt 24">
            <a:extLst>
              <a:ext uri="{FF2B5EF4-FFF2-40B4-BE49-F238E27FC236}">
                <a16:creationId xmlns:a16="http://schemas.microsoft.com/office/drawing/2014/main" id="{CBEC01B6-8EB2-55BE-6657-05E5887F468F}"/>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7" name="Pladsholder til billede 16">
            <a:extLst>
              <a:ext uri="{FF2B5EF4-FFF2-40B4-BE49-F238E27FC236}">
                <a16:creationId xmlns:a16="http://schemas.microsoft.com/office/drawing/2014/main" id="{D4B2F38A-4CAA-2CD2-10E3-E7024055D9B6}"/>
              </a:ext>
            </a:extLst>
          </p:cNvPr>
          <p:cNvSpPr>
            <a:spLocks noGrp="1"/>
          </p:cNvSpPr>
          <p:nvPr>
            <p:ph type="pic" sz="quarter" idx="12"/>
          </p:nvPr>
        </p:nvSpPr>
        <p:spPr>
          <a:xfrm>
            <a:off x="1" y="0"/>
            <a:ext cx="12187988" cy="3429000"/>
          </a:xfrm>
          <a:custGeom>
            <a:avLst/>
            <a:gdLst>
              <a:gd name="connsiteX0" fmla="*/ 11136749 w 12187988"/>
              <a:gd name="connsiteY0" fmla="*/ 558817 h 3429000"/>
              <a:gd name="connsiteX1" fmla="*/ 11030212 w 12187988"/>
              <a:gd name="connsiteY1" fmla="*/ 721029 h 3429000"/>
              <a:gd name="connsiteX2" fmla="*/ 11148822 w 12187988"/>
              <a:gd name="connsiteY2" fmla="*/ 895708 h 3429000"/>
              <a:gd name="connsiteX3" fmla="*/ 11250462 w 12187988"/>
              <a:gd name="connsiteY3" fmla="*/ 895708 h 3429000"/>
              <a:gd name="connsiteX4" fmla="*/ 11127330 w 12187988"/>
              <a:gd name="connsiteY4" fmla="*/ 718306 h 3429000"/>
              <a:gd name="connsiteX5" fmla="*/ 11232223 w 12187988"/>
              <a:gd name="connsiteY5" fmla="*/ 558817 h 3429000"/>
              <a:gd name="connsiteX6" fmla="*/ 10931536 w 12187988"/>
              <a:gd name="connsiteY6" fmla="*/ 558817 h 3429000"/>
              <a:gd name="connsiteX7" fmla="*/ 10931536 w 12187988"/>
              <a:gd name="connsiteY7" fmla="*/ 895690 h 3429000"/>
              <a:gd name="connsiteX8" fmla="*/ 11021102 w 12187988"/>
              <a:gd name="connsiteY8" fmla="*/ 895690 h 3429000"/>
              <a:gd name="connsiteX9" fmla="*/ 11021102 w 12187988"/>
              <a:gd name="connsiteY9" fmla="*/ 558817 h 3429000"/>
              <a:gd name="connsiteX10" fmla="*/ 11258494 w 12187988"/>
              <a:gd name="connsiteY10" fmla="*/ 558817 h 3429000"/>
              <a:gd name="connsiteX11" fmla="*/ 11258494 w 12187988"/>
              <a:gd name="connsiteY11" fmla="*/ 895708 h 3429000"/>
              <a:gd name="connsiteX12" fmla="*/ 11451103 w 12187988"/>
              <a:gd name="connsiteY12" fmla="*/ 895708 h 3429000"/>
              <a:gd name="connsiteX13" fmla="*/ 11495835 w 12187988"/>
              <a:gd name="connsiteY13" fmla="*/ 829929 h 3429000"/>
              <a:gd name="connsiteX14" fmla="*/ 11348060 w 12187988"/>
              <a:gd name="connsiteY14" fmla="*/ 829929 h 3429000"/>
              <a:gd name="connsiteX15" fmla="*/ 11348060 w 12187988"/>
              <a:gd name="connsiteY15" fmla="*/ 558817 h 3429000"/>
              <a:gd name="connsiteX16" fmla="*/ 0 w 12187988"/>
              <a:gd name="connsiteY16" fmla="*/ 0 h 3429000"/>
              <a:gd name="connsiteX17" fmla="*/ 12187988 w 12187988"/>
              <a:gd name="connsiteY17" fmla="*/ 0 h 3429000"/>
              <a:gd name="connsiteX18" fmla="*/ 12187988 w 12187988"/>
              <a:gd name="connsiteY18" fmla="*/ 3429000 h 3429000"/>
              <a:gd name="connsiteX19" fmla="*/ 0 w 12187988"/>
              <a:gd name="connsiteY1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87988" h="3429000">
                <a:moveTo>
                  <a:pt x="11136749" y="558817"/>
                </a:moveTo>
                <a:lnTo>
                  <a:pt x="11030212" y="721029"/>
                </a:lnTo>
                <a:lnTo>
                  <a:pt x="11148822" y="895708"/>
                </a:lnTo>
                <a:lnTo>
                  <a:pt x="11250462" y="895708"/>
                </a:lnTo>
                <a:lnTo>
                  <a:pt x="11127330" y="718306"/>
                </a:lnTo>
                <a:lnTo>
                  <a:pt x="11232223" y="558817"/>
                </a:lnTo>
                <a:close/>
                <a:moveTo>
                  <a:pt x="10931536" y="558817"/>
                </a:moveTo>
                <a:lnTo>
                  <a:pt x="10931536" y="895690"/>
                </a:lnTo>
                <a:lnTo>
                  <a:pt x="11021102" y="895690"/>
                </a:lnTo>
                <a:lnTo>
                  <a:pt x="11021102" y="558817"/>
                </a:lnTo>
                <a:close/>
                <a:moveTo>
                  <a:pt x="11258494" y="558817"/>
                </a:moveTo>
                <a:lnTo>
                  <a:pt x="11258494" y="895708"/>
                </a:lnTo>
                <a:lnTo>
                  <a:pt x="11451103" y="895708"/>
                </a:lnTo>
                <a:lnTo>
                  <a:pt x="11495835" y="829929"/>
                </a:lnTo>
                <a:lnTo>
                  <a:pt x="11348060" y="829929"/>
                </a:lnTo>
                <a:lnTo>
                  <a:pt x="11348060" y="558817"/>
                </a:lnTo>
                <a:close/>
                <a:moveTo>
                  <a:pt x="0" y="0"/>
                </a:moveTo>
                <a:lnTo>
                  <a:pt x="12187988" y="0"/>
                </a:lnTo>
                <a:lnTo>
                  <a:pt x="12187988" y="3429000"/>
                </a:lnTo>
                <a:lnTo>
                  <a:pt x="0" y="3429000"/>
                </a:lnTo>
                <a:close/>
              </a:path>
            </a:pathLst>
          </a:custGeom>
          <a:solidFill>
            <a:schemeClr val="bg2"/>
          </a:solidFill>
        </p:spPr>
        <p:txBody>
          <a:bodyPr wrap="square">
            <a:noAutofit/>
          </a:bodyPr>
          <a:lstStyle/>
          <a:p>
            <a:endParaRPr lang="es-ES"/>
          </a:p>
        </p:txBody>
      </p:sp>
      <p:sp>
        <p:nvSpPr>
          <p:cNvPr id="5" name="Rektangel 4">
            <a:extLst>
              <a:ext uri="{FF2B5EF4-FFF2-40B4-BE49-F238E27FC236}">
                <a16:creationId xmlns:a16="http://schemas.microsoft.com/office/drawing/2014/main" id="{5C7F58A0-A9B2-D7A1-47EE-BF7AB37C6C52}"/>
              </a:ext>
              <a:ext uri="{C183D7F6-B498-43B3-948B-1728B52AA6E4}">
                <adec:decorative xmlns:adec="http://schemas.microsoft.com/office/drawing/2017/decorative" val="1"/>
              </a:ext>
            </a:extLst>
          </p:cNvPr>
          <p:cNvSpPr/>
          <p:nvPr userDrawn="1"/>
        </p:nvSpPr>
        <p:spPr>
          <a:xfrm>
            <a:off x="-1" y="3429000"/>
            <a:ext cx="12192001" cy="6516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8DA0F529-EC96-E92E-6292-9E3D38EED40D}"/>
              </a:ext>
              <a:ext uri="{C183D7F6-B498-43B3-948B-1728B52AA6E4}">
                <adec:decorative xmlns:adec="http://schemas.microsoft.com/office/drawing/2017/decorative" val="1"/>
              </a:ext>
            </a:extLst>
          </p:cNvPr>
          <p:cNvSpPr/>
          <p:nvPr userDrawn="1"/>
        </p:nvSpPr>
        <p:spPr>
          <a:xfrm>
            <a:off x="-4012" y="4080681"/>
            <a:ext cx="12192001" cy="27773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CDDB824C-1D83-EF85-27A4-C24787BF50C9}"/>
              </a:ext>
            </a:extLst>
          </p:cNvPr>
          <p:cNvSpPr>
            <a:spLocks noGrp="1"/>
          </p:cNvSpPr>
          <p:nvPr>
            <p:ph type="title"/>
          </p:nvPr>
        </p:nvSpPr>
        <p:spPr>
          <a:xfrm>
            <a:off x="701675" y="4333646"/>
            <a:ext cx="4684713" cy="1589482"/>
          </a:xfrm>
        </p:spPr>
        <p:txBody>
          <a:bodyPr anchor="t"/>
          <a:lstStyle/>
          <a:p>
            <a:r>
              <a:rPr lang="da-DK"/>
              <a:t>Klik for at redigere titeltypografien i masteren</a:t>
            </a:r>
            <a:endParaRPr lang="es-ES"/>
          </a:p>
        </p:txBody>
      </p:sp>
      <p:sp>
        <p:nvSpPr>
          <p:cNvPr id="9" name="Pladsholder til tekst 7">
            <a:extLst>
              <a:ext uri="{FF2B5EF4-FFF2-40B4-BE49-F238E27FC236}">
                <a16:creationId xmlns:a16="http://schemas.microsoft.com/office/drawing/2014/main" id="{29AEAF11-BAF1-63D5-4B0D-F143F669C96E}"/>
              </a:ext>
            </a:extLst>
          </p:cNvPr>
          <p:cNvSpPr>
            <a:spLocks noGrp="1"/>
          </p:cNvSpPr>
          <p:nvPr>
            <p:ph type="body" sz="quarter" idx="14"/>
          </p:nvPr>
        </p:nvSpPr>
        <p:spPr>
          <a:xfrm>
            <a:off x="6119950" y="4320978"/>
            <a:ext cx="2556000" cy="1754969"/>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D197FDFC-8896-1F66-1F97-23A698DD871C}"/>
              </a:ext>
            </a:extLst>
          </p:cNvPr>
          <p:cNvSpPr>
            <a:spLocks noGrp="1"/>
          </p:cNvSpPr>
          <p:nvPr>
            <p:ph type="body" sz="quarter" idx="15"/>
          </p:nvPr>
        </p:nvSpPr>
        <p:spPr>
          <a:xfrm>
            <a:off x="8937209" y="4320978"/>
            <a:ext cx="2556000" cy="1754969"/>
          </a:xfrm>
        </p:spPr>
        <p:txBody>
          <a:bodyPr/>
          <a:lstStyle>
            <a:lvl1pPr>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0C4A95AC-1D54-DA9D-922B-E8D21A853E5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815BB88-1C99-8413-F2D8-BD3388F5FE81}"/>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239006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13540CCD-CACE-AB61-A932-31A81F94F732}"/>
              </a:ext>
              <a:ext uri="{C183D7F6-B498-43B3-948B-1728B52AA6E4}">
                <adec:decorative xmlns:adec="http://schemas.microsoft.com/office/drawing/2017/decorative" val="1"/>
              </a:ext>
            </a:extLst>
          </p:cNvPr>
          <p:cNvSpPr txBox="1"/>
          <p:nvPr userDrawn="1"/>
        </p:nvSpPr>
        <p:spPr>
          <a:xfrm>
            <a:off x="-3445304" y="430369"/>
            <a:ext cx="3281531"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en video,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overskrift, tal og titlen på præsentationen frem.</a:t>
            </a:r>
            <a:endParaRPr lang="es-ES" sz="1200" b="0" dirty="0">
              <a:solidFill>
                <a:srgbClr val="FF6800"/>
              </a:solidFill>
              <a:latin typeface="+mn-lt"/>
            </a:endParaRPr>
          </a:p>
        </p:txBody>
      </p:sp>
      <p:pic>
        <p:nvPicPr>
          <p:cNvPr id="7" name="Billede 6">
            <a:extLst>
              <a:ext uri="{FF2B5EF4-FFF2-40B4-BE49-F238E27FC236}">
                <a16:creationId xmlns:a16="http://schemas.microsoft.com/office/drawing/2014/main" id="{348C8376-0A4A-E7C4-5C7A-D32253F0C75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10834" y="1227767"/>
            <a:ext cx="2560000" cy="1440000"/>
          </a:xfrm>
          <a:prstGeom prst="rect">
            <a:avLst/>
          </a:prstGeom>
        </p:spPr>
      </p:pic>
      <p:sp>
        <p:nvSpPr>
          <p:cNvPr id="5" name="Pladsholder til medieklip 13">
            <a:extLst>
              <a:ext uri="{FF2B5EF4-FFF2-40B4-BE49-F238E27FC236}">
                <a16:creationId xmlns:a16="http://schemas.microsoft.com/office/drawing/2014/main" id="{48987E6A-A85A-4C84-768F-94E418B0E46A}"/>
              </a:ext>
              <a:ext uri="{C183D7F6-B498-43B3-948B-1728B52AA6E4}">
                <adec:decorative xmlns:adec="http://schemas.microsoft.com/office/drawing/2017/decorative" val="0"/>
              </a:ext>
            </a:extLst>
          </p:cNvPr>
          <p:cNvSpPr>
            <a:spLocks noGrp="1"/>
          </p:cNvSpPr>
          <p:nvPr>
            <p:ph type="media" sz="quarter" idx="12"/>
          </p:nvPr>
        </p:nvSpPr>
        <p:spPr>
          <a:xfrm>
            <a:off x="2" y="0"/>
            <a:ext cx="12191999" cy="6858000"/>
          </a:xfrm>
          <a:custGeom>
            <a:avLst/>
            <a:gdLst>
              <a:gd name="connsiteX0" fmla="*/ 10931536 w 12191999"/>
              <a:gd name="connsiteY0" fmla="*/ 558817 h 6858000"/>
              <a:gd name="connsiteX1" fmla="*/ 10931536 w 12191999"/>
              <a:gd name="connsiteY1" fmla="*/ 895690 h 6858000"/>
              <a:gd name="connsiteX2" fmla="*/ 11021102 w 12191999"/>
              <a:gd name="connsiteY2" fmla="*/ 895690 h 6858000"/>
              <a:gd name="connsiteX3" fmla="*/ 11021102 w 12191999"/>
              <a:gd name="connsiteY3" fmla="*/ 558817 h 6858000"/>
              <a:gd name="connsiteX4" fmla="*/ 11136749 w 12191999"/>
              <a:gd name="connsiteY4" fmla="*/ 558817 h 6858000"/>
              <a:gd name="connsiteX5" fmla="*/ 11030212 w 12191999"/>
              <a:gd name="connsiteY5" fmla="*/ 721029 h 6858000"/>
              <a:gd name="connsiteX6" fmla="*/ 11148822 w 12191999"/>
              <a:gd name="connsiteY6" fmla="*/ 895708 h 6858000"/>
              <a:gd name="connsiteX7" fmla="*/ 11250462 w 12191999"/>
              <a:gd name="connsiteY7" fmla="*/ 895708 h 6858000"/>
              <a:gd name="connsiteX8" fmla="*/ 11127330 w 12191999"/>
              <a:gd name="connsiteY8" fmla="*/ 718306 h 6858000"/>
              <a:gd name="connsiteX9" fmla="*/ 11232223 w 12191999"/>
              <a:gd name="connsiteY9" fmla="*/ 558817 h 6858000"/>
              <a:gd name="connsiteX10" fmla="*/ 11258494 w 12191999"/>
              <a:gd name="connsiteY10" fmla="*/ 558817 h 6858000"/>
              <a:gd name="connsiteX11" fmla="*/ 11258494 w 12191999"/>
              <a:gd name="connsiteY11" fmla="*/ 895708 h 6858000"/>
              <a:gd name="connsiteX12" fmla="*/ 11451103 w 12191999"/>
              <a:gd name="connsiteY12" fmla="*/ 895708 h 6858000"/>
              <a:gd name="connsiteX13" fmla="*/ 11495835 w 12191999"/>
              <a:gd name="connsiteY13" fmla="*/ 829929 h 6858000"/>
              <a:gd name="connsiteX14" fmla="*/ 11348060 w 12191999"/>
              <a:gd name="connsiteY14" fmla="*/ 829929 h 6858000"/>
              <a:gd name="connsiteX15" fmla="*/ 11348060 w 12191999"/>
              <a:gd name="connsiteY15" fmla="*/ 558817 h 6858000"/>
              <a:gd name="connsiteX16" fmla="*/ 0 w 12191999"/>
              <a:gd name="connsiteY16" fmla="*/ 0 h 6858000"/>
              <a:gd name="connsiteX17" fmla="*/ 12191999 w 12191999"/>
              <a:gd name="connsiteY17" fmla="*/ 0 h 6858000"/>
              <a:gd name="connsiteX18" fmla="*/ 12191999 w 12191999"/>
              <a:gd name="connsiteY18" fmla="*/ 6858000 h 6858000"/>
              <a:gd name="connsiteX19" fmla="*/ 0 w 12191999"/>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1999" h="6858000">
                <a:moveTo>
                  <a:pt x="10931536" y="558817"/>
                </a:moveTo>
                <a:lnTo>
                  <a:pt x="10931536" y="895690"/>
                </a:lnTo>
                <a:lnTo>
                  <a:pt x="11021102" y="895690"/>
                </a:lnTo>
                <a:lnTo>
                  <a:pt x="11021102" y="558817"/>
                </a:lnTo>
                <a:close/>
                <a:moveTo>
                  <a:pt x="11136749" y="558817"/>
                </a:moveTo>
                <a:lnTo>
                  <a:pt x="11030212" y="721029"/>
                </a:lnTo>
                <a:lnTo>
                  <a:pt x="11148822" y="895708"/>
                </a:lnTo>
                <a:lnTo>
                  <a:pt x="11250462" y="895708"/>
                </a:lnTo>
                <a:lnTo>
                  <a:pt x="11127330" y="718306"/>
                </a:lnTo>
                <a:lnTo>
                  <a:pt x="11232223" y="558817"/>
                </a:lnTo>
                <a:close/>
                <a:moveTo>
                  <a:pt x="11258494" y="558817"/>
                </a:moveTo>
                <a:lnTo>
                  <a:pt x="11258494" y="895708"/>
                </a:lnTo>
                <a:lnTo>
                  <a:pt x="11451103" y="895708"/>
                </a:lnTo>
                <a:lnTo>
                  <a:pt x="11495835" y="829929"/>
                </a:lnTo>
                <a:lnTo>
                  <a:pt x="11348060" y="829929"/>
                </a:lnTo>
                <a:lnTo>
                  <a:pt x="11348060" y="558817"/>
                </a:lnTo>
                <a:close/>
                <a:moveTo>
                  <a:pt x="0" y="0"/>
                </a:moveTo>
                <a:lnTo>
                  <a:pt x="12191999" y="0"/>
                </a:lnTo>
                <a:lnTo>
                  <a:pt x="12191999" y="6858000"/>
                </a:lnTo>
                <a:lnTo>
                  <a:pt x="0" y="6858000"/>
                </a:lnTo>
                <a:close/>
              </a:path>
            </a:pathLst>
          </a:custGeom>
          <a:solidFill>
            <a:schemeClr val="bg2"/>
          </a:solidFill>
        </p:spPr>
        <p:txBody>
          <a:bodyPr wrap="square">
            <a:noAutofit/>
          </a:bodyPr>
          <a:lstStyle/>
          <a:p>
            <a:endParaRPr lang="es-ES"/>
          </a:p>
        </p:txBody>
      </p:sp>
      <p:sp>
        <p:nvSpPr>
          <p:cNvPr id="2" name="Titel 1">
            <a:extLst>
              <a:ext uri="{FF2B5EF4-FFF2-40B4-BE49-F238E27FC236}">
                <a16:creationId xmlns:a16="http://schemas.microsoft.com/office/drawing/2014/main" id="{B7A43842-2BC8-9C2F-E19D-4BCC9B1AC148}"/>
              </a:ext>
            </a:extLst>
          </p:cNvPr>
          <p:cNvSpPr>
            <a:spLocks noGrp="1"/>
          </p:cNvSpPr>
          <p:nvPr>
            <p:ph type="title"/>
          </p:nvPr>
        </p:nvSpPr>
        <p:spPr/>
        <p:txBody>
          <a:bodyPr/>
          <a:lstStyle>
            <a:lvl1pPr>
              <a:defRPr>
                <a:solidFill>
                  <a:schemeClr val="bg1"/>
                </a:solidFill>
              </a:defRPr>
            </a:lvl1p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8AB96809-D45E-A5C4-546D-781C4B0F9406}"/>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63D82D9-EB2D-9440-3372-58F3721D0C09}"/>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215369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el eller data fra Excel med tekstbo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885363-88F3-1847-D1AC-6533C905E2F1}"/>
              </a:ext>
            </a:extLst>
          </p:cNvPr>
          <p:cNvSpPr>
            <a:spLocks noGrp="1"/>
          </p:cNvSpPr>
          <p:nvPr>
            <p:ph type="title"/>
          </p:nvPr>
        </p:nvSpPr>
        <p:spPr>
          <a:xfrm>
            <a:off x="701675" y="908050"/>
            <a:ext cx="7200379" cy="1002638"/>
          </a:xfrm>
        </p:spPr>
        <p:txBody>
          <a:bodyPr/>
          <a:lstStyle/>
          <a:p>
            <a:r>
              <a:rPr lang="da-DK"/>
              <a:t>Klik for at redigere titeltypografien i masteren</a:t>
            </a:r>
            <a:endParaRPr lang="es-ES"/>
          </a:p>
        </p:txBody>
      </p:sp>
      <p:sp>
        <p:nvSpPr>
          <p:cNvPr id="5" name="Rektangel 4">
            <a:extLst>
              <a:ext uri="{FF2B5EF4-FFF2-40B4-BE49-F238E27FC236}">
                <a16:creationId xmlns:a16="http://schemas.microsoft.com/office/drawing/2014/main" id="{39471409-D281-1209-27B3-F07C7D12A43B}"/>
              </a:ext>
              <a:ext uri="{C183D7F6-B498-43B3-948B-1728B52AA6E4}">
                <adec:decorative xmlns:adec="http://schemas.microsoft.com/office/drawing/2017/decorative" val="1"/>
              </a:ext>
            </a:extLst>
          </p:cNvPr>
          <p:cNvSpPr/>
          <p:nvPr userDrawn="1"/>
        </p:nvSpPr>
        <p:spPr>
          <a:xfrm>
            <a:off x="8789158" y="0"/>
            <a:ext cx="34028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Grafik 5">
            <a:extLst>
              <a:ext uri="{FF2B5EF4-FFF2-40B4-BE49-F238E27FC236}">
                <a16:creationId xmlns:a16="http://schemas.microsoft.com/office/drawing/2014/main" id="{A43923D2-14FE-F344-ADD3-BE9E1DFF837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31537" y="558817"/>
            <a:ext cx="565138" cy="337370"/>
          </a:xfrm>
          <a:prstGeom prst="rect">
            <a:avLst/>
          </a:prstGeom>
        </p:spPr>
      </p:pic>
      <p:sp>
        <p:nvSpPr>
          <p:cNvPr id="9" name="Pladsholder til tekst 8">
            <a:extLst>
              <a:ext uri="{FF2B5EF4-FFF2-40B4-BE49-F238E27FC236}">
                <a16:creationId xmlns:a16="http://schemas.microsoft.com/office/drawing/2014/main" id="{7B3285FF-2C77-3E6C-EA94-6E1F424C20D1}"/>
              </a:ext>
            </a:extLst>
          </p:cNvPr>
          <p:cNvSpPr>
            <a:spLocks noGrp="1"/>
          </p:cNvSpPr>
          <p:nvPr>
            <p:ph type="body" sz="quarter" idx="12"/>
          </p:nvPr>
        </p:nvSpPr>
        <p:spPr>
          <a:xfrm>
            <a:off x="9239250" y="2197290"/>
            <a:ext cx="2251075" cy="3303398"/>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03868422-7249-8248-B2A2-DF30BA3496FA}"/>
              </a:ext>
            </a:extLst>
          </p:cNvPr>
          <p:cNvSpPr>
            <a:spLocks noGrp="1"/>
          </p:cNvSpPr>
          <p:nvPr>
            <p:ph type="ftr" sz="quarter" idx="10"/>
          </p:nvPr>
        </p:nvSpPr>
        <p:spPr/>
        <p:txBody>
          <a:bodyPr/>
          <a:lstStyle>
            <a:lvl1pPr>
              <a:defRPr>
                <a:solidFill>
                  <a:schemeClr val="tx2"/>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BE45DDFA-A997-1644-46FB-1245DA1DF54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75583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itat">
    <p:spTree>
      <p:nvGrpSpPr>
        <p:cNvPr id="1" name=""/>
        <p:cNvGrpSpPr/>
        <p:nvPr/>
      </p:nvGrpSpPr>
      <p:grpSpPr>
        <a:xfrm>
          <a:off x="0" y="0"/>
          <a:ext cx="0" cy="0"/>
          <a:chOff x="0" y="0"/>
          <a:chExt cx="0" cy="0"/>
        </a:xfrm>
      </p:grpSpPr>
      <p:grpSp>
        <p:nvGrpSpPr>
          <p:cNvPr id="23" name="Gruppe 22">
            <a:extLst>
              <a:ext uri="{FF2B5EF4-FFF2-40B4-BE49-F238E27FC236}">
                <a16:creationId xmlns:a16="http://schemas.microsoft.com/office/drawing/2014/main" id="{428B48B5-7841-7D73-88CC-6FE67C3BF8FD}"/>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5" name="Gruppe 24">
              <a:extLst>
                <a:ext uri="{FF2B5EF4-FFF2-40B4-BE49-F238E27FC236}">
                  <a16:creationId xmlns:a16="http://schemas.microsoft.com/office/drawing/2014/main" id="{81A26F80-D4F4-D446-ACB9-7F40DAF35AC9}"/>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55FECDD2-9683-9949-5AC9-8AA73E21646D}"/>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8457AA59-866E-D64F-5B6C-F38765C6059B}"/>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C7FDE396-C1D7-3E79-CAB7-ED66BBAC3AAD}"/>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1D4F1B19-2754-1F4C-8806-9D007CC6A796}"/>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B1BC871E-DDDA-9457-BF78-16E0F7C03848}"/>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D0BC1B36-1199-E8E6-6837-77D315865C0D}"/>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0952225C-9D7B-D58F-2636-2202811C58C0}"/>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F5E9C6E8-D16E-BF52-E82D-AF3CD15D281F}"/>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FF56E815-84FD-F07A-D618-2761CFF0B5B2}"/>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EA936EB2-8C41-DCE7-B254-01628D19DA14}"/>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05EE1BFA-022A-2854-5552-D0D04240D855}"/>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2CCFBC12-2312-892E-3855-4EB6861FD7F8}"/>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036BD0CB-1D54-55D0-066B-15C7E126D673}"/>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4" name="Billede 23">
            <a:extLst>
              <a:ext uri="{FF2B5EF4-FFF2-40B4-BE49-F238E27FC236}">
                <a16:creationId xmlns:a16="http://schemas.microsoft.com/office/drawing/2014/main" id="{B5615270-6A92-29AD-5BAB-AA4ADD997E5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08999"/>
            <a:ext cx="2560000" cy="1440000"/>
          </a:xfrm>
          <a:prstGeom prst="rect">
            <a:avLst/>
          </a:prstGeom>
        </p:spPr>
      </p:pic>
      <p:sp>
        <p:nvSpPr>
          <p:cNvPr id="7" name="Rektangel 6">
            <a:extLst>
              <a:ext uri="{FF2B5EF4-FFF2-40B4-BE49-F238E27FC236}">
                <a16:creationId xmlns:a16="http://schemas.microsoft.com/office/drawing/2014/main" id="{C5623852-6BE9-186B-7689-E32BF72D2EBA}"/>
              </a:ext>
              <a:ext uri="{C183D7F6-B498-43B3-948B-1728B52AA6E4}">
                <adec:decorative xmlns:adec="http://schemas.microsoft.com/office/drawing/2017/decorative" val="1"/>
              </a:ext>
            </a:extLst>
          </p:cNvPr>
          <p:cNvSpPr/>
          <p:nvPr userDrawn="1"/>
        </p:nvSpPr>
        <p:spPr>
          <a:xfrm>
            <a:off x="0" y="-2"/>
            <a:ext cx="3336758"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Grafik 8">
            <a:extLst>
              <a:ext uri="{FF2B5EF4-FFF2-40B4-BE49-F238E27FC236}">
                <a16:creationId xmlns:a16="http://schemas.microsoft.com/office/drawing/2014/main" id="{0ED3AC08-840E-F479-CB11-A178F28A4A6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2918" y="558816"/>
            <a:ext cx="1689594" cy="1008635"/>
          </a:xfrm>
          <a:prstGeom prst="rect">
            <a:avLst/>
          </a:prstGeom>
        </p:spPr>
      </p:pic>
      <p:sp>
        <p:nvSpPr>
          <p:cNvPr id="8" name="Rektangel 7">
            <a:extLst>
              <a:ext uri="{FF2B5EF4-FFF2-40B4-BE49-F238E27FC236}">
                <a16:creationId xmlns:a16="http://schemas.microsoft.com/office/drawing/2014/main" id="{95CE1DDC-09B7-AF65-8FA6-E4B19FB644A2}"/>
              </a:ext>
              <a:ext uri="{C183D7F6-B498-43B3-948B-1728B52AA6E4}">
                <adec:decorative xmlns:adec="http://schemas.microsoft.com/office/drawing/2017/decorative" val="1"/>
              </a:ext>
            </a:extLst>
          </p:cNvPr>
          <p:cNvSpPr/>
          <p:nvPr userDrawn="1"/>
        </p:nvSpPr>
        <p:spPr>
          <a:xfrm>
            <a:off x="3336758" y="-1"/>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Pladsholder til tekst 14">
            <a:extLst>
              <a:ext uri="{FF2B5EF4-FFF2-40B4-BE49-F238E27FC236}">
                <a16:creationId xmlns:a16="http://schemas.microsoft.com/office/drawing/2014/main" id="{A5553225-A4CF-2A26-44E2-966F396CCD3E}"/>
              </a:ext>
            </a:extLst>
          </p:cNvPr>
          <p:cNvSpPr>
            <a:spLocks noGrp="1"/>
          </p:cNvSpPr>
          <p:nvPr>
            <p:ph type="body" sz="quarter" idx="14" hasCustomPrompt="1"/>
          </p:nvPr>
        </p:nvSpPr>
        <p:spPr>
          <a:xfrm>
            <a:off x="4744511" y="919751"/>
            <a:ext cx="925513" cy="647700"/>
          </a:xfrm>
        </p:spPr>
        <p:txBody>
          <a:bodyPr/>
          <a:lstStyle>
            <a:lvl1pPr marL="0" indent="0">
              <a:buNone/>
              <a:defRPr sz="10000">
                <a:solidFill>
                  <a:schemeClr val="bg1"/>
                </a:solidFill>
              </a:defRPr>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11" name="Pladsholder til tekst 10">
            <a:extLst>
              <a:ext uri="{FF2B5EF4-FFF2-40B4-BE49-F238E27FC236}">
                <a16:creationId xmlns:a16="http://schemas.microsoft.com/office/drawing/2014/main" id="{99DEA860-AB29-71CC-B3C8-07261E1D776A}"/>
              </a:ext>
            </a:extLst>
          </p:cNvPr>
          <p:cNvSpPr>
            <a:spLocks noGrp="1"/>
          </p:cNvSpPr>
          <p:nvPr>
            <p:ph type="body" sz="quarter" idx="12"/>
          </p:nvPr>
        </p:nvSpPr>
        <p:spPr>
          <a:xfrm>
            <a:off x="5386388" y="1514975"/>
            <a:ext cx="6102350" cy="3650583"/>
          </a:xfrm>
        </p:spPr>
        <p:txBody>
          <a:bodyPr/>
          <a:lstStyle>
            <a:lvl1pPr marL="0" indent="0">
              <a:lnSpc>
                <a:spcPct val="110000"/>
              </a:lnSpc>
              <a:spcBef>
                <a:spcPts val="0"/>
              </a:spcBef>
              <a:spcAft>
                <a:spcPts val="300"/>
              </a:spcAft>
              <a:buFontTx/>
              <a:buNone/>
              <a:defRPr sz="3200">
                <a:solidFill>
                  <a:schemeClr val="bg1"/>
                </a:solidFill>
                <a:latin typeface="+mj-lt"/>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C7C59C0C-7FC6-A56C-6537-12A0BDF8B4F0}"/>
              </a:ext>
            </a:extLst>
          </p:cNvPr>
          <p:cNvSpPr>
            <a:spLocks noGrp="1"/>
          </p:cNvSpPr>
          <p:nvPr>
            <p:ph type="body" sz="quarter" idx="13" hasCustomPrompt="1"/>
          </p:nvPr>
        </p:nvSpPr>
        <p:spPr>
          <a:xfrm>
            <a:off x="5386388" y="5438774"/>
            <a:ext cx="2197684" cy="271463"/>
          </a:xfrm>
        </p:spPr>
        <p:txBody>
          <a:bodyPr/>
          <a:lstStyle>
            <a:lvl1pPr marL="0" indent="0">
              <a:buNone/>
              <a:defRPr sz="1800">
                <a:solidFill>
                  <a:schemeClr val="bg1"/>
                </a:solidFill>
              </a:defRPr>
            </a:lvl1pPr>
            <a:lvl2pPr marL="468000" indent="0">
              <a:buNone/>
              <a:defRPr/>
            </a:lvl2pPr>
            <a:lvl3pPr marL="900000" indent="0">
              <a:buNone/>
              <a:defRPr/>
            </a:lvl3pPr>
            <a:lvl4pPr marL="1371600" indent="0">
              <a:buNone/>
              <a:defRPr/>
            </a:lvl4pPr>
            <a:lvl5pPr marL="1828800" indent="0">
              <a:buNone/>
              <a:defRPr/>
            </a:lvl5pPr>
          </a:lstStyle>
          <a:p>
            <a:pPr lvl="0"/>
            <a:r>
              <a:rPr lang="da-DK" dirty="0"/>
              <a:t>Nav og titel</a:t>
            </a:r>
          </a:p>
        </p:txBody>
      </p:sp>
      <p:sp>
        <p:nvSpPr>
          <p:cNvPr id="16" name="Pladsholder til tekst 14">
            <a:extLst>
              <a:ext uri="{FF2B5EF4-FFF2-40B4-BE49-F238E27FC236}">
                <a16:creationId xmlns:a16="http://schemas.microsoft.com/office/drawing/2014/main" id="{24CDC1D2-F36E-FBAD-6BA2-ED46CEC38888}"/>
              </a:ext>
            </a:extLst>
          </p:cNvPr>
          <p:cNvSpPr>
            <a:spLocks noGrp="1"/>
          </p:cNvSpPr>
          <p:nvPr>
            <p:ph type="body" sz="quarter" idx="15" hasCustomPrompt="1"/>
          </p:nvPr>
        </p:nvSpPr>
        <p:spPr>
          <a:xfrm>
            <a:off x="10563225" y="4926806"/>
            <a:ext cx="925513" cy="647700"/>
          </a:xfrm>
        </p:spPr>
        <p:txBody>
          <a:bodyPr/>
          <a:lstStyle>
            <a:lvl1pPr marL="0" indent="0">
              <a:buNone/>
              <a:defRPr sz="10000">
                <a:solidFill>
                  <a:schemeClr val="bg1"/>
                </a:solidFill>
              </a:defRPr>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3" name="Pladsholder til sidefod 2">
            <a:extLst>
              <a:ext uri="{FF2B5EF4-FFF2-40B4-BE49-F238E27FC236}">
                <a16:creationId xmlns:a16="http://schemas.microsoft.com/office/drawing/2014/main" id="{2357B2FE-6AFB-C4E5-950D-CE0BE1EB9409}"/>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0230134-17FF-842A-2433-E89954A98275}"/>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54601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fra Excel uden tekstbo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D928CC-9EEF-B7A7-37CF-7C983A46CA08}"/>
              </a:ext>
            </a:extLst>
          </p:cNvPr>
          <p:cNvSpPr>
            <a:spLocks noGrp="1"/>
          </p:cNvSpPr>
          <p:nvPr>
            <p:ph type="title"/>
          </p:nvPr>
        </p:nvSpPr>
        <p:spPr/>
        <p:txBody>
          <a:body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7B64ABE9-4364-AD60-B1DC-D8E426767EDF}"/>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BF10D17-1043-3533-2B6C-CC827E9705A5}"/>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9907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agrammer og Ch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4A35E-205B-8670-246C-7C1B5ACB1530}"/>
              </a:ext>
            </a:extLst>
          </p:cNvPr>
          <p:cNvSpPr>
            <a:spLocks noGrp="1"/>
          </p:cNvSpPr>
          <p:nvPr>
            <p:ph type="title"/>
          </p:nvPr>
        </p:nvSpPr>
        <p:spPr/>
        <p:txBody>
          <a:bodyPr/>
          <a:lstStyle/>
          <a:p>
            <a:r>
              <a:rPr lang="da-DK"/>
              <a:t>Klik for at redigere titeltypografien i masteren</a:t>
            </a:r>
            <a:endParaRPr lang="es-ES"/>
          </a:p>
        </p:txBody>
      </p:sp>
      <p:sp>
        <p:nvSpPr>
          <p:cNvPr id="6" name="Pladsholder til diagram 5">
            <a:extLst>
              <a:ext uri="{FF2B5EF4-FFF2-40B4-BE49-F238E27FC236}">
                <a16:creationId xmlns:a16="http://schemas.microsoft.com/office/drawing/2014/main" id="{9B19CD3F-E5EC-A7D0-C92B-40620D423324}"/>
              </a:ext>
            </a:extLst>
          </p:cNvPr>
          <p:cNvSpPr>
            <a:spLocks noGrp="1"/>
          </p:cNvSpPr>
          <p:nvPr>
            <p:ph type="chart" sz="quarter" idx="12"/>
          </p:nvPr>
        </p:nvSpPr>
        <p:spPr>
          <a:xfrm>
            <a:off x="695325" y="2497989"/>
            <a:ext cx="10795000" cy="3592800"/>
          </a:xfrm>
        </p:spPr>
        <p:txBody>
          <a:bodyPr/>
          <a:lstStyle/>
          <a:p>
            <a:endParaRPr lang="es-ES"/>
          </a:p>
        </p:txBody>
      </p:sp>
      <p:sp>
        <p:nvSpPr>
          <p:cNvPr id="3" name="Pladsholder til sidefod 2">
            <a:extLst>
              <a:ext uri="{FF2B5EF4-FFF2-40B4-BE49-F238E27FC236}">
                <a16:creationId xmlns:a16="http://schemas.microsoft.com/office/drawing/2014/main" id="{E06467F1-FE80-7767-A635-39FD2C168F0A}"/>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EC76B68-B9EC-2790-9B05-17324894C3BB}"/>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76613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F2EF9B3-B99E-91D0-35B7-723F21C61E6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8" y="2719141"/>
            <a:ext cx="2560000" cy="1440000"/>
          </a:xfrm>
          <a:prstGeom prst="rect">
            <a:avLst/>
          </a:prstGeom>
        </p:spPr>
      </p:pic>
      <p:sp>
        <p:nvSpPr>
          <p:cNvPr id="2" name="Titel 1">
            <a:extLst>
              <a:ext uri="{FF2B5EF4-FFF2-40B4-BE49-F238E27FC236}">
                <a16:creationId xmlns:a16="http://schemas.microsoft.com/office/drawing/2014/main" id="{EC8A80CA-8B50-BBC1-F1F9-E2D2D3FF3FF2}"/>
              </a:ext>
            </a:extLst>
          </p:cNvPr>
          <p:cNvSpPr>
            <a:spLocks noGrp="1"/>
          </p:cNvSpPr>
          <p:nvPr>
            <p:ph type="title"/>
          </p:nvPr>
        </p:nvSpPr>
        <p:spPr/>
        <p:txBody>
          <a:bodyPr/>
          <a:lstStyle/>
          <a:p>
            <a:r>
              <a:rPr lang="da-DK"/>
              <a:t>Klik for at redigere titeltypografien i masteren</a:t>
            </a:r>
            <a:endParaRPr lang="es-ES"/>
          </a:p>
        </p:txBody>
      </p:sp>
      <p:sp>
        <p:nvSpPr>
          <p:cNvPr id="6" name="Pladsholder til tabel 5">
            <a:extLst>
              <a:ext uri="{FF2B5EF4-FFF2-40B4-BE49-F238E27FC236}">
                <a16:creationId xmlns:a16="http://schemas.microsoft.com/office/drawing/2014/main" id="{47957297-09B0-65A5-B1ED-457C121F8B5B}"/>
              </a:ext>
            </a:extLst>
          </p:cNvPr>
          <p:cNvSpPr>
            <a:spLocks noGrp="1"/>
          </p:cNvSpPr>
          <p:nvPr>
            <p:ph type="tbl" sz="quarter" idx="12"/>
          </p:nvPr>
        </p:nvSpPr>
        <p:spPr>
          <a:xfrm>
            <a:off x="695325" y="2351088"/>
            <a:ext cx="10801350" cy="3741737"/>
          </a:xfrm>
        </p:spPr>
        <p:txBody>
          <a:bodyPr/>
          <a:lstStyle/>
          <a:p>
            <a:endParaRPr lang="es-ES"/>
          </a:p>
        </p:txBody>
      </p:sp>
      <p:sp>
        <p:nvSpPr>
          <p:cNvPr id="3" name="Pladsholder til sidefod 2">
            <a:extLst>
              <a:ext uri="{FF2B5EF4-FFF2-40B4-BE49-F238E27FC236}">
                <a16:creationId xmlns:a16="http://schemas.microsoft.com/office/drawing/2014/main" id="{59E40C64-8E9C-E3F8-7036-2341EA20769F}"/>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9339F20-AEAA-662D-D9D7-69F30F8EB7E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237720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el hvid baggrun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F2EF9B3-B99E-91D0-35B7-723F21C61E6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8" y="2719141"/>
            <a:ext cx="2560000" cy="1440000"/>
          </a:xfrm>
          <a:prstGeom prst="rect">
            <a:avLst/>
          </a:prstGeom>
        </p:spPr>
      </p:pic>
      <p:sp>
        <p:nvSpPr>
          <p:cNvPr id="2" name="Titel 1">
            <a:extLst>
              <a:ext uri="{FF2B5EF4-FFF2-40B4-BE49-F238E27FC236}">
                <a16:creationId xmlns:a16="http://schemas.microsoft.com/office/drawing/2014/main" id="{EC8A80CA-8B50-BBC1-F1F9-E2D2D3FF3FF2}"/>
              </a:ext>
            </a:extLst>
          </p:cNvPr>
          <p:cNvSpPr>
            <a:spLocks noGrp="1"/>
          </p:cNvSpPr>
          <p:nvPr>
            <p:ph type="title"/>
          </p:nvPr>
        </p:nvSpPr>
        <p:spPr/>
        <p:txBody>
          <a:bodyPr/>
          <a:lstStyle/>
          <a:p>
            <a:r>
              <a:rPr lang="da-DK"/>
              <a:t>Klik for at redigere titeltypografien i masteren</a:t>
            </a:r>
            <a:endParaRPr lang="es-ES"/>
          </a:p>
        </p:txBody>
      </p:sp>
      <p:sp>
        <p:nvSpPr>
          <p:cNvPr id="6" name="Pladsholder til tabel 5">
            <a:extLst>
              <a:ext uri="{FF2B5EF4-FFF2-40B4-BE49-F238E27FC236}">
                <a16:creationId xmlns:a16="http://schemas.microsoft.com/office/drawing/2014/main" id="{47957297-09B0-65A5-B1ED-457C121F8B5B}"/>
              </a:ext>
            </a:extLst>
          </p:cNvPr>
          <p:cNvSpPr>
            <a:spLocks noGrp="1"/>
          </p:cNvSpPr>
          <p:nvPr>
            <p:ph type="tbl" sz="quarter" idx="12"/>
          </p:nvPr>
        </p:nvSpPr>
        <p:spPr>
          <a:xfrm>
            <a:off x="695325" y="2351088"/>
            <a:ext cx="10801350" cy="3741737"/>
          </a:xfrm>
        </p:spPr>
        <p:txBody>
          <a:bodyPr/>
          <a:lstStyle/>
          <a:p>
            <a:endParaRPr lang="es-ES"/>
          </a:p>
        </p:txBody>
      </p:sp>
      <p:sp>
        <p:nvSpPr>
          <p:cNvPr id="3" name="Pladsholder til sidefod 2">
            <a:extLst>
              <a:ext uri="{FF2B5EF4-FFF2-40B4-BE49-F238E27FC236}">
                <a16:creationId xmlns:a16="http://schemas.microsoft.com/office/drawing/2014/main" id="{59E40C64-8E9C-E3F8-7036-2341EA20769F}"/>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9339F20-AEAA-662D-D9D7-69F30F8EB7E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95484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CEAFE1-AED1-D242-16DC-3CE9D5B9F294}"/>
              </a:ext>
            </a:extLst>
          </p:cNvPr>
          <p:cNvSpPr>
            <a:spLocks noGrp="1"/>
          </p:cNvSpPr>
          <p:nvPr>
            <p:ph type="title"/>
          </p:nvPr>
        </p:nvSpPr>
        <p:spPr/>
        <p:txBody>
          <a:body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BE7C759D-F088-FECA-2160-18888AF300E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8B05218-20BB-DA2D-3A1F-86124064DEF3}"/>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6" name="Pladsholder til SmartArt 5">
            <a:extLst>
              <a:ext uri="{FF2B5EF4-FFF2-40B4-BE49-F238E27FC236}">
                <a16:creationId xmlns:a16="http://schemas.microsoft.com/office/drawing/2014/main" id="{4BF9D044-131F-037B-285E-75899F60F72C}"/>
              </a:ext>
            </a:extLst>
          </p:cNvPr>
          <p:cNvSpPr>
            <a:spLocks noGrp="1"/>
          </p:cNvSpPr>
          <p:nvPr>
            <p:ph type="dgm" sz="quarter" idx="12"/>
          </p:nvPr>
        </p:nvSpPr>
        <p:spPr>
          <a:xfrm>
            <a:off x="701675" y="2196869"/>
            <a:ext cx="10788650" cy="3895200"/>
          </a:xfrm>
        </p:spPr>
        <p:txBody>
          <a:bodyPr/>
          <a:lstStyle/>
          <a:p>
            <a:endParaRPr lang="es-ES"/>
          </a:p>
        </p:txBody>
      </p:sp>
      <p:pic>
        <p:nvPicPr>
          <p:cNvPr id="7" name="Billede 6">
            <a:extLst>
              <a:ext uri="{FF2B5EF4-FFF2-40B4-BE49-F238E27FC236}">
                <a16:creationId xmlns:a16="http://schemas.microsoft.com/office/drawing/2014/main" id="{87589876-AD1D-5602-C664-95B7D15EDF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116" y="2662988"/>
            <a:ext cx="2560000" cy="1440000"/>
          </a:xfrm>
          <a:prstGeom prst="rect">
            <a:avLst/>
          </a:prstGeom>
        </p:spPr>
      </p:pic>
    </p:spTree>
    <p:extLst>
      <p:ext uri="{BB962C8B-B14F-4D97-AF65-F5344CB8AC3E}">
        <p14:creationId xmlns:p14="http://schemas.microsoft.com/office/powerpoint/2010/main" val="420832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k for i dag 01">
    <p:spTree>
      <p:nvGrpSpPr>
        <p:cNvPr id="1" name=""/>
        <p:cNvGrpSpPr/>
        <p:nvPr/>
      </p:nvGrpSpPr>
      <p:grpSpPr>
        <a:xfrm>
          <a:off x="0" y="0"/>
          <a:ext cx="0" cy="0"/>
          <a:chOff x="0" y="0"/>
          <a:chExt cx="0" cy="0"/>
        </a:xfrm>
      </p:grpSpPr>
      <p:grpSp>
        <p:nvGrpSpPr>
          <p:cNvPr id="19" name="Gruppe 18">
            <a:extLst>
              <a:ext uri="{FF2B5EF4-FFF2-40B4-BE49-F238E27FC236}">
                <a16:creationId xmlns:a16="http://schemas.microsoft.com/office/drawing/2014/main" id="{C3877578-A8C3-6D58-CE9D-FF675B4E85DD}"/>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1" name="Gruppe 20">
              <a:extLst>
                <a:ext uri="{FF2B5EF4-FFF2-40B4-BE49-F238E27FC236}">
                  <a16:creationId xmlns:a16="http://schemas.microsoft.com/office/drawing/2014/main" id="{538E32D0-89F1-4FD7-EEF8-E728CE6DC694}"/>
                </a:ext>
              </a:extLst>
            </p:cNvPr>
            <p:cNvGrpSpPr/>
            <p:nvPr userDrawn="1"/>
          </p:nvGrpSpPr>
          <p:grpSpPr>
            <a:xfrm>
              <a:off x="-1838312" y="-38102"/>
              <a:ext cx="1721353" cy="2467796"/>
              <a:chOff x="-1838312" y="-9527"/>
              <a:chExt cx="1721353" cy="2467796"/>
            </a:xfrm>
          </p:grpSpPr>
          <p:grpSp>
            <p:nvGrpSpPr>
              <p:cNvPr id="25" name="Gruppe 24">
                <a:extLst>
                  <a:ext uri="{FF2B5EF4-FFF2-40B4-BE49-F238E27FC236}">
                    <a16:creationId xmlns:a16="http://schemas.microsoft.com/office/drawing/2014/main" id="{C6438883-9842-DDBC-CE45-00A4E97F6C93}"/>
                  </a:ext>
                </a:extLst>
              </p:cNvPr>
              <p:cNvGrpSpPr/>
              <p:nvPr userDrawn="1"/>
            </p:nvGrpSpPr>
            <p:grpSpPr>
              <a:xfrm>
                <a:off x="-1838312" y="566838"/>
                <a:ext cx="1686995" cy="1891431"/>
                <a:chOff x="-2407803" y="1483724"/>
                <a:chExt cx="1686995" cy="1891431"/>
              </a:xfrm>
            </p:grpSpPr>
            <p:sp>
              <p:nvSpPr>
                <p:cNvPr id="27" name="Rektangel 26">
                  <a:extLst>
                    <a:ext uri="{FF2B5EF4-FFF2-40B4-BE49-F238E27FC236}">
                      <a16:creationId xmlns:a16="http://schemas.microsoft.com/office/drawing/2014/main" id="{A0CD1E03-2652-72C9-E3A2-40C56F52662E}"/>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ruppe 27">
                  <a:extLst>
                    <a:ext uri="{FF2B5EF4-FFF2-40B4-BE49-F238E27FC236}">
                      <a16:creationId xmlns:a16="http://schemas.microsoft.com/office/drawing/2014/main" id="{D6659172-6452-3DAA-EBE2-6FBF99B1472E}"/>
                    </a:ext>
                  </a:extLst>
                </p:cNvPr>
                <p:cNvGrpSpPr/>
                <p:nvPr userDrawn="1"/>
              </p:nvGrpSpPr>
              <p:grpSpPr>
                <a:xfrm>
                  <a:off x="-2329929" y="1577145"/>
                  <a:ext cx="1531247" cy="737710"/>
                  <a:chOff x="-2855495" y="1483725"/>
                  <a:chExt cx="1531247" cy="737710"/>
                </a:xfrm>
              </p:grpSpPr>
              <p:sp>
                <p:nvSpPr>
                  <p:cNvPr id="33" name="Rektangel 32">
                    <a:extLst>
                      <a:ext uri="{FF2B5EF4-FFF2-40B4-BE49-F238E27FC236}">
                        <a16:creationId xmlns:a16="http://schemas.microsoft.com/office/drawing/2014/main" id="{2CC731E9-E219-3EE3-7AD1-3326CCB909B6}"/>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C3EBFD9B-50C2-FB55-504C-3F884E404D4E}"/>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907BDBFE-B802-712C-E455-5557664E0546}"/>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9" name="Gruppe 28">
                  <a:extLst>
                    <a:ext uri="{FF2B5EF4-FFF2-40B4-BE49-F238E27FC236}">
                      <a16:creationId xmlns:a16="http://schemas.microsoft.com/office/drawing/2014/main" id="{CDAACF5D-7FF8-E8EC-6C6F-6C9709395702}"/>
                    </a:ext>
                  </a:extLst>
                </p:cNvPr>
                <p:cNvGrpSpPr/>
                <p:nvPr userDrawn="1"/>
              </p:nvGrpSpPr>
              <p:grpSpPr>
                <a:xfrm>
                  <a:off x="-2329929" y="2483522"/>
                  <a:ext cx="1531247" cy="737710"/>
                  <a:chOff x="-2879557" y="2390102"/>
                  <a:chExt cx="1531247" cy="737710"/>
                </a:xfrm>
              </p:grpSpPr>
              <p:sp>
                <p:nvSpPr>
                  <p:cNvPr id="30" name="Rektangel 29">
                    <a:extLst>
                      <a:ext uri="{FF2B5EF4-FFF2-40B4-BE49-F238E27FC236}">
                        <a16:creationId xmlns:a16="http://schemas.microsoft.com/office/drawing/2014/main" id="{217E22A6-437A-0FF6-8F2B-6B1FBB99987A}"/>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DDE6C426-CC90-CF4D-4167-41E40E31E2BB}"/>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ktangel 31">
                    <a:extLst>
                      <a:ext uri="{FF2B5EF4-FFF2-40B4-BE49-F238E27FC236}">
                        <a16:creationId xmlns:a16="http://schemas.microsoft.com/office/drawing/2014/main" id="{22411515-F816-D9D6-0826-6C38A5EE8D70}"/>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6" name="Tekstfelt 25">
                <a:extLst>
                  <a:ext uri="{FF2B5EF4-FFF2-40B4-BE49-F238E27FC236}">
                    <a16:creationId xmlns:a16="http://schemas.microsoft.com/office/drawing/2014/main" id="{DDDF110E-AB7B-4233-D9DC-C5B2EB82E672}"/>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3" name="Rektangel 22">
              <a:extLst>
                <a:ext uri="{FF2B5EF4-FFF2-40B4-BE49-F238E27FC236}">
                  <a16:creationId xmlns:a16="http://schemas.microsoft.com/office/drawing/2014/main" id="{00F3CEEF-97C6-EC55-1320-29AF3CB688AB}"/>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id="{258EB202-2C46-57C8-CAC0-E4F0E9EA71B5}"/>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 name="Billede 3">
            <a:extLst>
              <a:ext uri="{FF2B5EF4-FFF2-40B4-BE49-F238E27FC236}">
                <a16:creationId xmlns:a16="http://schemas.microsoft.com/office/drawing/2014/main" id="{8D98E978-8262-3EDD-449F-2292CD65D60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14811"/>
            <a:ext cx="2560000" cy="1440000"/>
          </a:xfrm>
          <a:prstGeom prst="rect">
            <a:avLst/>
          </a:prstGeom>
        </p:spPr>
      </p:pic>
      <p:sp>
        <p:nvSpPr>
          <p:cNvPr id="22" name="Tekstfelt 21">
            <a:extLst>
              <a:ext uri="{FF2B5EF4-FFF2-40B4-BE49-F238E27FC236}">
                <a16:creationId xmlns:a16="http://schemas.microsoft.com/office/drawing/2014/main" id="{36E4C965-57A0-9D1F-2F9A-95C50BE0EB52}"/>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Pladsholder til billede 12">
            <a:extLst>
              <a:ext uri="{FF2B5EF4-FFF2-40B4-BE49-F238E27FC236}">
                <a16:creationId xmlns:a16="http://schemas.microsoft.com/office/drawing/2014/main" id="{CD228F2A-595E-8AB7-FA25-C58E6F7D0978}"/>
              </a:ext>
              <a:ext uri="{C183D7F6-B498-43B3-948B-1728B52AA6E4}">
                <adec:decorative xmlns:adec="http://schemas.microsoft.com/office/drawing/2017/decorative" val="0"/>
              </a:ext>
            </a:extLst>
          </p:cNvPr>
          <p:cNvSpPr>
            <a:spLocks noGrp="1"/>
          </p:cNvSpPr>
          <p:nvPr>
            <p:ph type="pic" sz="quarter" idx="12"/>
          </p:nvPr>
        </p:nvSpPr>
        <p:spPr>
          <a:xfrm>
            <a:off x="0" y="0"/>
            <a:ext cx="6958433" cy="6858000"/>
          </a:xfrm>
          <a:custGeom>
            <a:avLst/>
            <a:gdLst>
              <a:gd name="connsiteX0" fmla="*/ 2315487 w 6958433"/>
              <a:gd name="connsiteY0" fmla="*/ 4427621 h 6858000"/>
              <a:gd name="connsiteX1" fmla="*/ 2315487 w 6958433"/>
              <a:gd name="connsiteY1" fmla="*/ 6090458 h 6858000"/>
              <a:gd name="connsiteX2" fmla="*/ 3266177 w 6958433"/>
              <a:gd name="connsiteY2" fmla="*/ 6090458 h 6858000"/>
              <a:gd name="connsiteX3" fmla="*/ 3486963 w 6958433"/>
              <a:gd name="connsiteY3" fmla="*/ 5765786 h 6858000"/>
              <a:gd name="connsiteX4" fmla="*/ 2757569 w 6958433"/>
              <a:gd name="connsiteY4" fmla="*/ 5765786 h 6858000"/>
              <a:gd name="connsiteX5" fmla="*/ 2757569 w 6958433"/>
              <a:gd name="connsiteY5" fmla="*/ 4427621 h 6858000"/>
              <a:gd name="connsiteX6" fmla="*/ 1714576 w 6958433"/>
              <a:gd name="connsiteY6" fmla="*/ 4427621 h 6858000"/>
              <a:gd name="connsiteX7" fmla="*/ 1188726 w 6958433"/>
              <a:gd name="connsiteY7" fmla="*/ 5228271 h 6858000"/>
              <a:gd name="connsiteX8" fmla="*/ 1774168 w 6958433"/>
              <a:gd name="connsiteY8" fmla="*/ 6090458 h 6858000"/>
              <a:gd name="connsiteX9" fmla="*/ 2275843 w 6958433"/>
              <a:gd name="connsiteY9" fmla="*/ 6090458 h 6858000"/>
              <a:gd name="connsiteX10" fmla="*/ 1668085 w 6958433"/>
              <a:gd name="connsiteY10" fmla="*/ 5214831 h 6858000"/>
              <a:gd name="connsiteX11" fmla="*/ 2185820 w 6958433"/>
              <a:gd name="connsiteY11" fmla="*/ 4427621 h 6858000"/>
              <a:gd name="connsiteX12" fmla="*/ 701675 w 6958433"/>
              <a:gd name="connsiteY12" fmla="*/ 4427621 h 6858000"/>
              <a:gd name="connsiteX13" fmla="*/ 701675 w 6958433"/>
              <a:gd name="connsiteY13" fmla="*/ 6090374 h 6858000"/>
              <a:gd name="connsiteX14" fmla="*/ 1143757 w 6958433"/>
              <a:gd name="connsiteY14" fmla="*/ 6090374 h 6858000"/>
              <a:gd name="connsiteX15" fmla="*/ 1143757 w 6958433"/>
              <a:gd name="connsiteY15" fmla="*/ 4427621 h 6858000"/>
              <a:gd name="connsiteX16" fmla="*/ 0 w 6958433"/>
              <a:gd name="connsiteY16" fmla="*/ 0 h 6858000"/>
              <a:gd name="connsiteX17" fmla="*/ 6958433 w 6958433"/>
              <a:gd name="connsiteY17" fmla="*/ 0 h 6858000"/>
              <a:gd name="connsiteX18" fmla="*/ 6958433 w 6958433"/>
              <a:gd name="connsiteY18" fmla="*/ 6858000 h 6858000"/>
              <a:gd name="connsiteX19" fmla="*/ 0 w 6958433"/>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58433" h="6858000">
                <a:moveTo>
                  <a:pt x="2315487" y="4427621"/>
                </a:moveTo>
                <a:lnTo>
                  <a:pt x="2315487" y="6090458"/>
                </a:lnTo>
                <a:lnTo>
                  <a:pt x="3266177" y="6090458"/>
                </a:lnTo>
                <a:lnTo>
                  <a:pt x="3486963" y="5765786"/>
                </a:lnTo>
                <a:lnTo>
                  <a:pt x="2757569" y="5765786"/>
                </a:lnTo>
                <a:lnTo>
                  <a:pt x="2757569" y="4427621"/>
                </a:lnTo>
                <a:close/>
                <a:moveTo>
                  <a:pt x="1714576" y="4427621"/>
                </a:moveTo>
                <a:lnTo>
                  <a:pt x="1188726" y="5228271"/>
                </a:lnTo>
                <a:lnTo>
                  <a:pt x="1774168" y="6090458"/>
                </a:lnTo>
                <a:lnTo>
                  <a:pt x="2275843" y="6090458"/>
                </a:lnTo>
                <a:lnTo>
                  <a:pt x="1668085" y="5214831"/>
                </a:lnTo>
                <a:lnTo>
                  <a:pt x="2185820" y="4427621"/>
                </a:lnTo>
                <a:close/>
                <a:moveTo>
                  <a:pt x="701675" y="4427621"/>
                </a:moveTo>
                <a:lnTo>
                  <a:pt x="701675" y="6090374"/>
                </a:lnTo>
                <a:lnTo>
                  <a:pt x="1143757" y="6090374"/>
                </a:lnTo>
                <a:lnTo>
                  <a:pt x="1143757" y="4427621"/>
                </a:lnTo>
                <a:close/>
                <a:moveTo>
                  <a:pt x="0" y="0"/>
                </a:moveTo>
                <a:lnTo>
                  <a:pt x="6958433" y="0"/>
                </a:lnTo>
                <a:lnTo>
                  <a:pt x="6958433" y="6858000"/>
                </a:lnTo>
                <a:lnTo>
                  <a:pt x="0" y="6858000"/>
                </a:lnTo>
                <a:close/>
              </a:path>
            </a:pathLst>
          </a:custGeom>
          <a:solidFill>
            <a:schemeClr val="bg2"/>
          </a:solidFill>
        </p:spPr>
        <p:txBody>
          <a:bodyPr wrap="square">
            <a:noAutofit/>
          </a:bodyPr>
          <a:lstStyle/>
          <a:p>
            <a:endParaRPr lang="da-DK"/>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extLst>
              <a:ext uri="{FF2B5EF4-FFF2-40B4-BE49-F238E27FC236}">
                <a16:creationId xmlns:a16="http://schemas.microsoft.com/office/drawing/2014/main" id="{F846A292-B5B7-B328-602A-F4D5302D85A6}"/>
              </a:ext>
              <a:ext uri="{C183D7F6-B498-43B3-948B-1728B52AA6E4}">
                <adec:decorative xmlns:adec="http://schemas.microsoft.com/office/drawing/2017/decorative" val="1"/>
              </a:ext>
            </a:extLst>
          </p:cNvPr>
          <p:cNvSpPr/>
          <p:nvPr userDrawn="1"/>
        </p:nvSpPr>
        <p:spPr>
          <a:xfrm>
            <a:off x="7884697" y="0"/>
            <a:ext cx="430730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8487545" y="2336637"/>
            <a:ext cx="3002779" cy="1002638"/>
          </a:xfrm>
        </p:spPr>
        <p:txBody>
          <a:bodyPr anchor="b"/>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8484781" y="3501188"/>
            <a:ext cx="3002780" cy="1408113"/>
          </a:xfrm>
        </p:spPr>
        <p:txBody>
          <a:bodyPr/>
          <a:lstStyle>
            <a:lvl1pPr marL="0" indent="0">
              <a:buNone/>
              <a:defRPr/>
            </a:lvl1pPr>
          </a:lstStyle>
          <a:p>
            <a:pPr lvl="0"/>
            <a:r>
              <a:rPr lang="da-DK" dirty="0"/>
              <a:t>Klik for at redigere teksttypografierne i masteren</a:t>
            </a:r>
          </a:p>
        </p:txBody>
      </p:sp>
    </p:spTree>
    <p:extLst>
      <p:ext uri="{BB962C8B-B14F-4D97-AF65-F5344CB8AC3E}">
        <p14:creationId xmlns:p14="http://schemas.microsoft.com/office/powerpoint/2010/main" val="50874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k for i dag 02">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DCC7D792-C10B-D0B3-D781-81CC26982764}"/>
              </a:ext>
              <a:ext uri="{C183D7F6-B498-43B3-948B-1728B52AA6E4}">
                <adec:decorative xmlns:adec="http://schemas.microsoft.com/office/drawing/2017/decorative" val="1"/>
              </a:ext>
            </a:extLst>
          </p:cNvPr>
          <p:cNvGrpSpPr/>
          <p:nvPr userDrawn="1"/>
        </p:nvGrpSpPr>
        <p:grpSpPr>
          <a:xfrm>
            <a:off x="-1838312" y="-9527"/>
            <a:ext cx="1721353" cy="2467796"/>
            <a:chOff x="-1838312" y="-9527"/>
            <a:chExt cx="1721353" cy="2467796"/>
          </a:xfrm>
        </p:grpSpPr>
        <p:grpSp>
          <p:nvGrpSpPr>
            <p:cNvPr id="4" name="Gruppe 3">
              <a:extLst>
                <a:ext uri="{FF2B5EF4-FFF2-40B4-BE49-F238E27FC236}">
                  <a16:creationId xmlns:a16="http://schemas.microsoft.com/office/drawing/2014/main" id="{6315D2E2-D372-B4C4-1E2E-66D556F8ECA4}"/>
                </a:ext>
              </a:extLst>
            </p:cNvPr>
            <p:cNvGrpSpPr/>
            <p:nvPr userDrawn="1"/>
          </p:nvGrpSpPr>
          <p:grpSpPr>
            <a:xfrm>
              <a:off x="-1838312" y="566838"/>
              <a:ext cx="1686995" cy="1891431"/>
              <a:chOff x="-2407803" y="1483724"/>
              <a:chExt cx="1686995" cy="1891431"/>
            </a:xfrm>
          </p:grpSpPr>
          <p:sp>
            <p:nvSpPr>
              <p:cNvPr id="6" name="Rektangel 5">
                <a:extLst>
                  <a:ext uri="{FF2B5EF4-FFF2-40B4-BE49-F238E27FC236}">
                    <a16:creationId xmlns:a16="http://schemas.microsoft.com/office/drawing/2014/main" id="{51A3FB00-CDBD-50F8-0563-4512BA3339A5}"/>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Gruppe 7">
                <a:extLst>
                  <a:ext uri="{FF2B5EF4-FFF2-40B4-BE49-F238E27FC236}">
                    <a16:creationId xmlns:a16="http://schemas.microsoft.com/office/drawing/2014/main" id="{DED0A33A-7027-5897-2442-EBEEF90CE140}"/>
                  </a:ext>
                </a:extLst>
              </p:cNvPr>
              <p:cNvGrpSpPr/>
              <p:nvPr userDrawn="1"/>
            </p:nvGrpSpPr>
            <p:grpSpPr>
              <a:xfrm>
                <a:off x="-2329929" y="1577145"/>
                <a:ext cx="1531247" cy="737710"/>
                <a:chOff x="-2855495" y="1483725"/>
                <a:chExt cx="1531247" cy="737710"/>
              </a:xfrm>
            </p:grpSpPr>
            <p:sp>
              <p:nvSpPr>
                <p:cNvPr id="14" name="Rektangel 13">
                  <a:extLst>
                    <a:ext uri="{FF2B5EF4-FFF2-40B4-BE49-F238E27FC236}">
                      <a16:creationId xmlns:a16="http://schemas.microsoft.com/office/drawing/2014/main" id="{709ECAAF-8D2E-9EA5-EAE6-BD4969D7AB9F}"/>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ktangel 16">
                  <a:extLst>
                    <a:ext uri="{FF2B5EF4-FFF2-40B4-BE49-F238E27FC236}">
                      <a16:creationId xmlns:a16="http://schemas.microsoft.com/office/drawing/2014/main" id="{933DBFA7-0C30-CB1A-3B53-17B5F695C5B1}"/>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ktangel 17">
                  <a:extLst>
                    <a:ext uri="{FF2B5EF4-FFF2-40B4-BE49-F238E27FC236}">
                      <a16:creationId xmlns:a16="http://schemas.microsoft.com/office/drawing/2014/main" id="{5FA35FF4-03EE-CE27-C25C-7B930B49A4C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9" name="Gruppe 8">
                <a:extLst>
                  <a:ext uri="{FF2B5EF4-FFF2-40B4-BE49-F238E27FC236}">
                    <a16:creationId xmlns:a16="http://schemas.microsoft.com/office/drawing/2014/main" id="{B3535229-7AC4-47B9-1A59-54794E5F6925}"/>
                  </a:ext>
                </a:extLst>
              </p:cNvPr>
              <p:cNvGrpSpPr/>
              <p:nvPr userDrawn="1"/>
            </p:nvGrpSpPr>
            <p:grpSpPr>
              <a:xfrm>
                <a:off x="-2329929" y="2483522"/>
                <a:ext cx="1531247" cy="737710"/>
                <a:chOff x="-2879557" y="2390102"/>
                <a:chExt cx="1531247" cy="737710"/>
              </a:xfrm>
            </p:grpSpPr>
            <p:sp>
              <p:nvSpPr>
                <p:cNvPr id="10" name="Rektangel 9">
                  <a:extLst>
                    <a:ext uri="{FF2B5EF4-FFF2-40B4-BE49-F238E27FC236}">
                      <a16:creationId xmlns:a16="http://schemas.microsoft.com/office/drawing/2014/main" id="{D788ECF5-C470-A5B9-171A-FAB23CED8FA9}"/>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ktangel 10">
                  <a:extLst>
                    <a:ext uri="{FF2B5EF4-FFF2-40B4-BE49-F238E27FC236}">
                      <a16:creationId xmlns:a16="http://schemas.microsoft.com/office/drawing/2014/main" id="{63D3AA05-C150-5A62-AAB7-F5252D1148E0}"/>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ktangel 11">
                  <a:extLst>
                    <a:ext uri="{FF2B5EF4-FFF2-40B4-BE49-F238E27FC236}">
                      <a16:creationId xmlns:a16="http://schemas.microsoft.com/office/drawing/2014/main" id="{9FCF5CD9-FAF3-C6E7-1FD7-BD29864866F9}"/>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5" name="Tekstfelt 4">
              <a:extLst>
                <a:ext uri="{FF2B5EF4-FFF2-40B4-BE49-F238E27FC236}">
                  <a16:creationId xmlns:a16="http://schemas.microsoft.com/office/drawing/2014/main" id="{3449B3A6-D322-86A5-34F8-53E80FC61AC8}"/>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pic>
        <p:nvPicPr>
          <p:cNvPr id="21" name="Billede 20">
            <a:extLst>
              <a:ext uri="{FF2B5EF4-FFF2-40B4-BE49-F238E27FC236}">
                <a16:creationId xmlns:a16="http://schemas.microsoft.com/office/drawing/2014/main" id="{A7E64C79-9121-76C7-1388-8DF346BE922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995"/>
            <a:ext cx="2560000" cy="1440000"/>
          </a:xfrm>
          <a:prstGeom prst="rect">
            <a:avLst/>
          </a:prstGeom>
        </p:spPr>
      </p:pic>
      <p:sp>
        <p:nvSpPr>
          <p:cNvPr id="22" name="Tekstfelt 21">
            <a:extLst>
              <a:ext uri="{FF2B5EF4-FFF2-40B4-BE49-F238E27FC236}">
                <a16:creationId xmlns:a16="http://schemas.microsoft.com/office/drawing/2014/main" id="{4B4EF7C6-2BC1-E952-D4DC-B0CA99D9600F}"/>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Pladsholder til billede 12">
            <a:extLst>
              <a:ext uri="{FF2B5EF4-FFF2-40B4-BE49-F238E27FC236}">
                <a16:creationId xmlns:a16="http://schemas.microsoft.com/office/drawing/2014/main" id="{CD228F2A-595E-8AB7-FA25-C58E6F7D0978}"/>
              </a:ext>
            </a:extLst>
          </p:cNvPr>
          <p:cNvSpPr>
            <a:spLocks noGrp="1"/>
          </p:cNvSpPr>
          <p:nvPr>
            <p:ph type="pic" sz="quarter" idx="12"/>
          </p:nvPr>
        </p:nvSpPr>
        <p:spPr>
          <a:xfrm>
            <a:off x="0" y="0"/>
            <a:ext cx="6958433" cy="6858000"/>
          </a:xfrm>
          <a:custGeom>
            <a:avLst/>
            <a:gdLst>
              <a:gd name="connsiteX0" fmla="*/ 2315487 w 6958433"/>
              <a:gd name="connsiteY0" fmla="*/ 4427621 h 6858000"/>
              <a:gd name="connsiteX1" fmla="*/ 2315487 w 6958433"/>
              <a:gd name="connsiteY1" fmla="*/ 6090458 h 6858000"/>
              <a:gd name="connsiteX2" fmla="*/ 3266177 w 6958433"/>
              <a:gd name="connsiteY2" fmla="*/ 6090458 h 6858000"/>
              <a:gd name="connsiteX3" fmla="*/ 3486963 w 6958433"/>
              <a:gd name="connsiteY3" fmla="*/ 5765786 h 6858000"/>
              <a:gd name="connsiteX4" fmla="*/ 2757569 w 6958433"/>
              <a:gd name="connsiteY4" fmla="*/ 5765786 h 6858000"/>
              <a:gd name="connsiteX5" fmla="*/ 2757569 w 6958433"/>
              <a:gd name="connsiteY5" fmla="*/ 4427621 h 6858000"/>
              <a:gd name="connsiteX6" fmla="*/ 1714576 w 6958433"/>
              <a:gd name="connsiteY6" fmla="*/ 4427621 h 6858000"/>
              <a:gd name="connsiteX7" fmla="*/ 1188726 w 6958433"/>
              <a:gd name="connsiteY7" fmla="*/ 5228271 h 6858000"/>
              <a:gd name="connsiteX8" fmla="*/ 1774168 w 6958433"/>
              <a:gd name="connsiteY8" fmla="*/ 6090458 h 6858000"/>
              <a:gd name="connsiteX9" fmla="*/ 2275843 w 6958433"/>
              <a:gd name="connsiteY9" fmla="*/ 6090458 h 6858000"/>
              <a:gd name="connsiteX10" fmla="*/ 1668085 w 6958433"/>
              <a:gd name="connsiteY10" fmla="*/ 5214831 h 6858000"/>
              <a:gd name="connsiteX11" fmla="*/ 2185820 w 6958433"/>
              <a:gd name="connsiteY11" fmla="*/ 4427621 h 6858000"/>
              <a:gd name="connsiteX12" fmla="*/ 701675 w 6958433"/>
              <a:gd name="connsiteY12" fmla="*/ 4427621 h 6858000"/>
              <a:gd name="connsiteX13" fmla="*/ 701675 w 6958433"/>
              <a:gd name="connsiteY13" fmla="*/ 6090374 h 6858000"/>
              <a:gd name="connsiteX14" fmla="*/ 1143757 w 6958433"/>
              <a:gd name="connsiteY14" fmla="*/ 6090374 h 6858000"/>
              <a:gd name="connsiteX15" fmla="*/ 1143757 w 6958433"/>
              <a:gd name="connsiteY15" fmla="*/ 4427621 h 6858000"/>
              <a:gd name="connsiteX16" fmla="*/ 0 w 6958433"/>
              <a:gd name="connsiteY16" fmla="*/ 0 h 6858000"/>
              <a:gd name="connsiteX17" fmla="*/ 6958433 w 6958433"/>
              <a:gd name="connsiteY17" fmla="*/ 0 h 6858000"/>
              <a:gd name="connsiteX18" fmla="*/ 6958433 w 6958433"/>
              <a:gd name="connsiteY18" fmla="*/ 6858000 h 6858000"/>
              <a:gd name="connsiteX19" fmla="*/ 0 w 6958433"/>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58433" h="6858000">
                <a:moveTo>
                  <a:pt x="2315487" y="4427621"/>
                </a:moveTo>
                <a:lnTo>
                  <a:pt x="2315487" y="6090458"/>
                </a:lnTo>
                <a:lnTo>
                  <a:pt x="3266177" y="6090458"/>
                </a:lnTo>
                <a:lnTo>
                  <a:pt x="3486963" y="5765786"/>
                </a:lnTo>
                <a:lnTo>
                  <a:pt x="2757569" y="5765786"/>
                </a:lnTo>
                <a:lnTo>
                  <a:pt x="2757569" y="4427621"/>
                </a:lnTo>
                <a:close/>
                <a:moveTo>
                  <a:pt x="1714576" y="4427621"/>
                </a:moveTo>
                <a:lnTo>
                  <a:pt x="1188726" y="5228271"/>
                </a:lnTo>
                <a:lnTo>
                  <a:pt x="1774168" y="6090458"/>
                </a:lnTo>
                <a:lnTo>
                  <a:pt x="2275843" y="6090458"/>
                </a:lnTo>
                <a:lnTo>
                  <a:pt x="1668085" y="5214831"/>
                </a:lnTo>
                <a:lnTo>
                  <a:pt x="2185820" y="4427621"/>
                </a:lnTo>
                <a:close/>
                <a:moveTo>
                  <a:pt x="701675" y="4427621"/>
                </a:moveTo>
                <a:lnTo>
                  <a:pt x="701675" y="6090374"/>
                </a:lnTo>
                <a:lnTo>
                  <a:pt x="1143757" y="6090374"/>
                </a:lnTo>
                <a:lnTo>
                  <a:pt x="1143757" y="4427621"/>
                </a:lnTo>
                <a:close/>
                <a:moveTo>
                  <a:pt x="0" y="0"/>
                </a:moveTo>
                <a:lnTo>
                  <a:pt x="6958433" y="0"/>
                </a:lnTo>
                <a:lnTo>
                  <a:pt x="6958433" y="6858000"/>
                </a:lnTo>
                <a:lnTo>
                  <a:pt x="0" y="6858000"/>
                </a:lnTo>
                <a:close/>
              </a:path>
            </a:pathLst>
          </a:custGeom>
          <a:solidFill>
            <a:schemeClr val="bg2"/>
          </a:solidFill>
        </p:spPr>
        <p:txBody>
          <a:bodyPr wrap="square">
            <a:noAutofit/>
          </a:bodyPr>
          <a:lstStyle/>
          <a:p>
            <a:endParaRPr lang="da-DK" dirty="0"/>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extLst>
              <a:ext uri="{FF2B5EF4-FFF2-40B4-BE49-F238E27FC236}">
                <a16:creationId xmlns:a16="http://schemas.microsoft.com/office/drawing/2014/main" id="{F846A292-B5B7-B328-602A-F4D5302D85A6}"/>
              </a:ext>
              <a:ext uri="{C183D7F6-B498-43B3-948B-1728B52AA6E4}">
                <adec:decorative xmlns:adec="http://schemas.microsoft.com/office/drawing/2017/decorative" val="1"/>
              </a:ext>
            </a:extLst>
          </p:cNvPr>
          <p:cNvSpPr/>
          <p:nvPr userDrawn="1"/>
        </p:nvSpPr>
        <p:spPr>
          <a:xfrm>
            <a:off x="7884697" y="0"/>
            <a:ext cx="430730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8487545" y="2336637"/>
            <a:ext cx="3002779" cy="1002638"/>
          </a:xfrm>
        </p:spPr>
        <p:txBody>
          <a:bodyPr anchor="b"/>
          <a:lstStyle>
            <a:lvl1pPr>
              <a:defRPr>
                <a:solidFill>
                  <a:schemeClr val="tx2"/>
                </a:solidFill>
              </a:defRPr>
            </a:lvl1pPr>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8484781" y="3501188"/>
            <a:ext cx="3002780" cy="1408113"/>
          </a:xfrm>
        </p:spPr>
        <p:txBody>
          <a:bodyPr/>
          <a:lstStyle>
            <a:lvl1pPr marL="0" indent="0">
              <a:buNone/>
              <a:defRPr>
                <a:solidFill>
                  <a:schemeClr val="tx2"/>
                </a:solidFill>
              </a:defRPr>
            </a:lvl1pPr>
          </a:lstStyle>
          <a:p>
            <a:pPr lvl="0"/>
            <a:r>
              <a:rPr lang="da-DK" dirty="0"/>
              <a:t>Klik for at redigere teksttypografierne i masteren</a:t>
            </a:r>
          </a:p>
        </p:txBody>
      </p:sp>
    </p:spTree>
    <p:extLst>
      <p:ext uri="{BB962C8B-B14F-4D97-AF65-F5344CB8AC3E}">
        <p14:creationId xmlns:p14="http://schemas.microsoft.com/office/powerpoint/2010/main" val="268626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Tak for i dag uden billede">
    <p:spTree>
      <p:nvGrpSpPr>
        <p:cNvPr id="1" name=""/>
        <p:cNvGrpSpPr/>
        <p:nvPr/>
      </p:nvGrpSpPr>
      <p:grpSpPr>
        <a:xfrm>
          <a:off x="0" y="0"/>
          <a:ext cx="0" cy="0"/>
          <a:chOff x="0" y="0"/>
          <a:chExt cx="0" cy="0"/>
        </a:xfrm>
      </p:grpSpPr>
      <p:grpSp>
        <p:nvGrpSpPr>
          <p:cNvPr id="19" name="Gruppe 18">
            <a:extLst>
              <a:ext uri="{FF2B5EF4-FFF2-40B4-BE49-F238E27FC236}">
                <a16:creationId xmlns:a16="http://schemas.microsoft.com/office/drawing/2014/main" id="{95B090B0-DB7C-D44B-BC30-B3AABEA1559E}"/>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1" name="Gruppe 20">
              <a:extLst>
                <a:ext uri="{FF2B5EF4-FFF2-40B4-BE49-F238E27FC236}">
                  <a16:creationId xmlns:a16="http://schemas.microsoft.com/office/drawing/2014/main" id="{3DA298C4-D8EE-F750-4B89-D85E6CD6195C}"/>
                </a:ext>
              </a:extLst>
            </p:cNvPr>
            <p:cNvGrpSpPr/>
            <p:nvPr userDrawn="1"/>
          </p:nvGrpSpPr>
          <p:grpSpPr>
            <a:xfrm>
              <a:off x="-1838312" y="-38102"/>
              <a:ext cx="1721353" cy="2467796"/>
              <a:chOff x="-1838312" y="-9527"/>
              <a:chExt cx="1721353" cy="2467796"/>
            </a:xfrm>
          </p:grpSpPr>
          <p:grpSp>
            <p:nvGrpSpPr>
              <p:cNvPr id="24" name="Gruppe 23">
                <a:extLst>
                  <a:ext uri="{FF2B5EF4-FFF2-40B4-BE49-F238E27FC236}">
                    <a16:creationId xmlns:a16="http://schemas.microsoft.com/office/drawing/2014/main" id="{A3208E47-C900-13F6-A67C-7145A4DF18F0}"/>
                  </a:ext>
                </a:extLst>
              </p:cNvPr>
              <p:cNvGrpSpPr/>
              <p:nvPr userDrawn="1"/>
            </p:nvGrpSpPr>
            <p:grpSpPr>
              <a:xfrm>
                <a:off x="-1838312" y="566838"/>
                <a:ext cx="1686995" cy="1891431"/>
                <a:chOff x="-2407803" y="1483724"/>
                <a:chExt cx="1686995" cy="1891431"/>
              </a:xfrm>
            </p:grpSpPr>
            <p:sp>
              <p:nvSpPr>
                <p:cNvPr id="26" name="Rektangel 25">
                  <a:extLst>
                    <a:ext uri="{FF2B5EF4-FFF2-40B4-BE49-F238E27FC236}">
                      <a16:creationId xmlns:a16="http://schemas.microsoft.com/office/drawing/2014/main" id="{F2B85F64-34F8-CAD9-A21F-D49184DC3902}"/>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7" name="Gruppe 26">
                  <a:extLst>
                    <a:ext uri="{FF2B5EF4-FFF2-40B4-BE49-F238E27FC236}">
                      <a16:creationId xmlns:a16="http://schemas.microsoft.com/office/drawing/2014/main" id="{02E6D9FA-BBFA-E5DD-0579-760DF46D1CFE}"/>
                    </a:ext>
                  </a:extLst>
                </p:cNvPr>
                <p:cNvGrpSpPr/>
                <p:nvPr userDrawn="1"/>
              </p:nvGrpSpPr>
              <p:grpSpPr>
                <a:xfrm>
                  <a:off x="-2329929" y="1577145"/>
                  <a:ext cx="1531247" cy="737710"/>
                  <a:chOff x="-2855495" y="1483725"/>
                  <a:chExt cx="1531247" cy="737710"/>
                </a:xfrm>
              </p:grpSpPr>
              <p:sp>
                <p:nvSpPr>
                  <p:cNvPr id="32" name="Rektangel 31">
                    <a:extLst>
                      <a:ext uri="{FF2B5EF4-FFF2-40B4-BE49-F238E27FC236}">
                        <a16:creationId xmlns:a16="http://schemas.microsoft.com/office/drawing/2014/main" id="{94FF8006-EFDE-7BB3-E169-0BB5CA2D5E9F}"/>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BBDF8493-19FD-10E9-4EF1-25C36DD7CCD7}"/>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DB2C6D4D-E191-E5F4-7BE3-6695C9149D0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8" name="Gruppe 27">
                  <a:extLst>
                    <a:ext uri="{FF2B5EF4-FFF2-40B4-BE49-F238E27FC236}">
                      <a16:creationId xmlns:a16="http://schemas.microsoft.com/office/drawing/2014/main" id="{5BB2F026-F57C-6069-0447-A1F9C6C91562}"/>
                    </a:ext>
                  </a:extLst>
                </p:cNvPr>
                <p:cNvGrpSpPr/>
                <p:nvPr userDrawn="1"/>
              </p:nvGrpSpPr>
              <p:grpSpPr>
                <a:xfrm>
                  <a:off x="-2329929" y="2483522"/>
                  <a:ext cx="1531247" cy="737710"/>
                  <a:chOff x="-2879557" y="2390102"/>
                  <a:chExt cx="1531247" cy="737710"/>
                </a:xfrm>
              </p:grpSpPr>
              <p:sp>
                <p:nvSpPr>
                  <p:cNvPr id="29" name="Rektangel 28">
                    <a:extLst>
                      <a:ext uri="{FF2B5EF4-FFF2-40B4-BE49-F238E27FC236}">
                        <a16:creationId xmlns:a16="http://schemas.microsoft.com/office/drawing/2014/main" id="{A4CFB29A-42B9-FCC3-C7A3-B1893FF97C44}"/>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ktangel 29">
                    <a:extLst>
                      <a:ext uri="{FF2B5EF4-FFF2-40B4-BE49-F238E27FC236}">
                        <a16:creationId xmlns:a16="http://schemas.microsoft.com/office/drawing/2014/main" id="{F1640312-7654-6121-D452-16C28FBB3569}"/>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8C8F3FB5-3B94-D7C2-E56D-41BA0FC96ACA}"/>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5" name="Tekstfelt 24">
                <a:extLst>
                  <a:ext uri="{FF2B5EF4-FFF2-40B4-BE49-F238E27FC236}">
                    <a16:creationId xmlns:a16="http://schemas.microsoft.com/office/drawing/2014/main" id="{93CE1C4F-43EA-7AE8-3F1B-51B4D15D6A2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2" name="Rektangel 21">
              <a:extLst>
                <a:ext uri="{FF2B5EF4-FFF2-40B4-BE49-F238E27FC236}">
                  <a16:creationId xmlns:a16="http://schemas.microsoft.com/office/drawing/2014/main" id="{551F02E4-507C-111C-29BC-5A8245F5F108}"/>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C7E6C87A-2ADB-C3DC-CC31-106695F31CD6}"/>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 name="Billede 2">
            <a:extLst>
              <a:ext uri="{FF2B5EF4-FFF2-40B4-BE49-F238E27FC236}">
                <a16:creationId xmlns:a16="http://schemas.microsoft.com/office/drawing/2014/main" id="{C5B12B69-CAA0-B972-E1FC-A43A0027FB8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02387" y="2700927"/>
            <a:ext cx="2560000" cy="1440000"/>
          </a:xfrm>
          <a:prstGeom prst="rect">
            <a:avLst/>
          </a:prstGeom>
        </p:spPr>
      </p:pic>
      <p:sp>
        <p:nvSpPr>
          <p:cNvPr id="7" name="Rektangel 6">
            <a:extLst>
              <a:ext uri="{FF2B5EF4-FFF2-40B4-BE49-F238E27FC236}">
                <a16:creationId xmlns:a16="http://schemas.microsoft.com/office/drawing/2014/main" id="{CAA51215-2205-AA6A-4205-C253DE5421A4}"/>
              </a:ext>
              <a:ext uri="{C183D7F6-B498-43B3-948B-1728B52AA6E4}">
                <adec:decorative xmlns:adec="http://schemas.microsoft.com/office/drawing/2017/decorative" val="1"/>
              </a:ext>
            </a:extLst>
          </p:cNvPr>
          <p:cNvSpPr/>
          <p:nvPr userDrawn="1"/>
        </p:nvSpPr>
        <p:spPr>
          <a:xfrm>
            <a:off x="-1" y="0"/>
            <a:ext cx="698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el 1">
            <a:extLst>
              <a:ext uri="{FF2B5EF4-FFF2-40B4-BE49-F238E27FC236}">
                <a16:creationId xmlns:a16="http://schemas.microsoft.com/office/drawing/2014/main" id="{390F98F4-A2E3-E0EC-8326-522BC36FDBC0}"/>
              </a:ext>
            </a:extLst>
          </p:cNvPr>
          <p:cNvSpPr>
            <a:spLocks noGrp="1"/>
          </p:cNvSpPr>
          <p:nvPr>
            <p:ph type="title"/>
          </p:nvPr>
        </p:nvSpPr>
        <p:spPr>
          <a:xfrm>
            <a:off x="1386000" y="2336401"/>
            <a:ext cx="3492000" cy="1002638"/>
          </a:xfrm>
        </p:spPr>
        <p:txBody>
          <a:bodyPr anchor="b"/>
          <a:lstStyle/>
          <a:p>
            <a:r>
              <a:rPr lang="da-DK" dirty="0"/>
              <a:t>Klik for at redigere titeltypografien i masteren</a:t>
            </a:r>
            <a:endParaRPr lang="es-ES" dirty="0"/>
          </a:p>
        </p:txBody>
      </p:sp>
      <p:sp>
        <p:nvSpPr>
          <p:cNvPr id="9" name="Pladsholder til tekst 14">
            <a:extLst>
              <a:ext uri="{FF2B5EF4-FFF2-40B4-BE49-F238E27FC236}">
                <a16:creationId xmlns:a16="http://schemas.microsoft.com/office/drawing/2014/main" id="{A61175A7-E979-2B5D-99CA-46302CEBE8DF}"/>
              </a:ext>
            </a:extLst>
          </p:cNvPr>
          <p:cNvSpPr>
            <a:spLocks noGrp="1"/>
          </p:cNvSpPr>
          <p:nvPr>
            <p:ph type="body" sz="quarter" idx="13"/>
          </p:nvPr>
        </p:nvSpPr>
        <p:spPr>
          <a:xfrm>
            <a:off x="1386000" y="3501189"/>
            <a:ext cx="3492000" cy="1408113"/>
          </a:xfrm>
        </p:spPr>
        <p:txBody>
          <a:bodyPr/>
          <a:lstStyle>
            <a:lvl1pPr marL="0" indent="0">
              <a:buNone/>
              <a:defRPr/>
            </a:lvl1pPr>
          </a:lstStyle>
          <a:p>
            <a:pPr lvl="0"/>
            <a:r>
              <a:rPr lang="da-DK" dirty="0"/>
              <a:t>Klik for at redigere teksttypografierne i masteren</a:t>
            </a:r>
          </a:p>
        </p:txBody>
      </p:sp>
      <p:sp>
        <p:nvSpPr>
          <p:cNvPr id="6" name="Rektangel 5">
            <a:extLst>
              <a:ext uri="{FF2B5EF4-FFF2-40B4-BE49-F238E27FC236}">
                <a16:creationId xmlns:a16="http://schemas.microsoft.com/office/drawing/2014/main" id="{ED20EFF5-D96B-EB7A-BA7D-FFE50BB58C88}"/>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Grafik 4">
            <a:extLst>
              <a:ext uri="{FF2B5EF4-FFF2-40B4-BE49-F238E27FC236}">
                <a16:creationId xmlns:a16="http://schemas.microsoft.com/office/drawing/2014/main" id="{20E9D8BC-F921-252A-4E98-F12C03F0328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37296" y="559214"/>
            <a:ext cx="2762968" cy="1649406"/>
          </a:xfrm>
          <a:prstGeom prst="rect">
            <a:avLst/>
          </a:prstGeom>
        </p:spPr>
      </p:pic>
    </p:spTree>
    <p:extLst>
      <p:ext uri="{BB962C8B-B14F-4D97-AF65-F5344CB8AC3E}">
        <p14:creationId xmlns:p14="http://schemas.microsoft.com/office/powerpoint/2010/main" val="240696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Tak for i dag uden billede">
    <p:spTree>
      <p:nvGrpSpPr>
        <p:cNvPr id="1" name=""/>
        <p:cNvGrpSpPr/>
        <p:nvPr/>
      </p:nvGrpSpPr>
      <p:grpSpPr>
        <a:xfrm>
          <a:off x="0" y="0"/>
          <a:ext cx="0" cy="0"/>
          <a:chOff x="0" y="0"/>
          <a:chExt cx="0" cy="0"/>
        </a:xfrm>
      </p:grpSpPr>
      <p:grpSp>
        <p:nvGrpSpPr>
          <p:cNvPr id="19" name="Gruppe 18">
            <a:extLst>
              <a:ext uri="{FF2B5EF4-FFF2-40B4-BE49-F238E27FC236}">
                <a16:creationId xmlns:a16="http://schemas.microsoft.com/office/drawing/2014/main" id="{65DB42E6-7E87-FC79-C1D2-4E6521C976BA}"/>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1" name="Gruppe 20">
              <a:extLst>
                <a:ext uri="{FF2B5EF4-FFF2-40B4-BE49-F238E27FC236}">
                  <a16:creationId xmlns:a16="http://schemas.microsoft.com/office/drawing/2014/main" id="{25F04171-F0D8-6E3C-5943-B4E39A672DF1}"/>
                </a:ext>
              </a:extLst>
            </p:cNvPr>
            <p:cNvGrpSpPr/>
            <p:nvPr userDrawn="1"/>
          </p:nvGrpSpPr>
          <p:grpSpPr>
            <a:xfrm>
              <a:off x="-1838312" y="-38102"/>
              <a:ext cx="1721353" cy="2467796"/>
              <a:chOff x="-1838312" y="-9527"/>
              <a:chExt cx="1721353" cy="2467796"/>
            </a:xfrm>
          </p:grpSpPr>
          <p:grpSp>
            <p:nvGrpSpPr>
              <p:cNvPr id="24" name="Gruppe 23">
                <a:extLst>
                  <a:ext uri="{FF2B5EF4-FFF2-40B4-BE49-F238E27FC236}">
                    <a16:creationId xmlns:a16="http://schemas.microsoft.com/office/drawing/2014/main" id="{91DD7187-3508-870B-A03F-4087FBBF0858}"/>
                  </a:ext>
                </a:extLst>
              </p:cNvPr>
              <p:cNvGrpSpPr/>
              <p:nvPr userDrawn="1"/>
            </p:nvGrpSpPr>
            <p:grpSpPr>
              <a:xfrm>
                <a:off x="-1838312" y="566838"/>
                <a:ext cx="1686995" cy="1891431"/>
                <a:chOff x="-2407803" y="1483724"/>
                <a:chExt cx="1686995" cy="1891431"/>
              </a:xfrm>
            </p:grpSpPr>
            <p:sp>
              <p:nvSpPr>
                <p:cNvPr id="26" name="Rektangel 25">
                  <a:extLst>
                    <a:ext uri="{FF2B5EF4-FFF2-40B4-BE49-F238E27FC236}">
                      <a16:creationId xmlns:a16="http://schemas.microsoft.com/office/drawing/2014/main" id="{0DCE9927-96D0-2E3F-3A83-58B17817AA7D}"/>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7" name="Gruppe 26">
                  <a:extLst>
                    <a:ext uri="{FF2B5EF4-FFF2-40B4-BE49-F238E27FC236}">
                      <a16:creationId xmlns:a16="http://schemas.microsoft.com/office/drawing/2014/main" id="{2A93FA6D-3205-0FFB-8030-9F4CE0F26AF3}"/>
                    </a:ext>
                  </a:extLst>
                </p:cNvPr>
                <p:cNvGrpSpPr/>
                <p:nvPr userDrawn="1"/>
              </p:nvGrpSpPr>
              <p:grpSpPr>
                <a:xfrm>
                  <a:off x="-2329929" y="1577145"/>
                  <a:ext cx="1531247" cy="737710"/>
                  <a:chOff x="-2855495" y="1483725"/>
                  <a:chExt cx="1531247" cy="737710"/>
                </a:xfrm>
              </p:grpSpPr>
              <p:sp>
                <p:nvSpPr>
                  <p:cNvPr id="32" name="Rektangel 31">
                    <a:extLst>
                      <a:ext uri="{FF2B5EF4-FFF2-40B4-BE49-F238E27FC236}">
                        <a16:creationId xmlns:a16="http://schemas.microsoft.com/office/drawing/2014/main" id="{3E1DF1FD-3CEF-D138-D5A8-39E81D2B7AF3}"/>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454CE301-123A-4942-2A16-9F379C51C252}"/>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9E6F958D-3A8C-6986-7996-E4D332BE6431}"/>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8" name="Gruppe 27">
                  <a:extLst>
                    <a:ext uri="{FF2B5EF4-FFF2-40B4-BE49-F238E27FC236}">
                      <a16:creationId xmlns:a16="http://schemas.microsoft.com/office/drawing/2014/main" id="{8343F898-A622-5AB9-5E01-64EFC3F537EA}"/>
                    </a:ext>
                  </a:extLst>
                </p:cNvPr>
                <p:cNvGrpSpPr/>
                <p:nvPr userDrawn="1"/>
              </p:nvGrpSpPr>
              <p:grpSpPr>
                <a:xfrm>
                  <a:off x="-2329929" y="2483522"/>
                  <a:ext cx="1531247" cy="737710"/>
                  <a:chOff x="-2879557" y="2390102"/>
                  <a:chExt cx="1531247" cy="737710"/>
                </a:xfrm>
              </p:grpSpPr>
              <p:sp>
                <p:nvSpPr>
                  <p:cNvPr id="29" name="Rektangel 28">
                    <a:extLst>
                      <a:ext uri="{FF2B5EF4-FFF2-40B4-BE49-F238E27FC236}">
                        <a16:creationId xmlns:a16="http://schemas.microsoft.com/office/drawing/2014/main" id="{070BA31E-E5ED-A1B3-97F2-B5E7D4A9DC02}"/>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ktangel 29">
                    <a:extLst>
                      <a:ext uri="{FF2B5EF4-FFF2-40B4-BE49-F238E27FC236}">
                        <a16:creationId xmlns:a16="http://schemas.microsoft.com/office/drawing/2014/main" id="{976903A8-9D6C-D189-FD2D-7B071AEC64D2}"/>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E4B1CD87-1477-7945-77FF-8E40035A6D65}"/>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5" name="Tekstfelt 24">
                <a:extLst>
                  <a:ext uri="{FF2B5EF4-FFF2-40B4-BE49-F238E27FC236}">
                    <a16:creationId xmlns:a16="http://schemas.microsoft.com/office/drawing/2014/main" id="{977F14C9-68C5-8F4E-45E9-4ACD02835FF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2" name="Rektangel 21">
              <a:extLst>
                <a:ext uri="{FF2B5EF4-FFF2-40B4-BE49-F238E27FC236}">
                  <a16:creationId xmlns:a16="http://schemas.microsoft.com/office/drawing/2014/main" id="{1BF454A6-9812-89B9-427F-A365CF4D3400}"/>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6DE6AE39-26DC-7E46-7F65-071DE992D3E0}"/>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 name="Billede 2">
            <a:extLst>
              <a:ext uri="{FF2B5EF4-FFF2-40B4-BE49-F238E27FC236}">
                <a16:creationId xmlns:a16="http://schemas.microsoft.com/office/drawing/2014/main" id="{4721BE8E-94A1-3B33-A334-84E69AC1751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8" y="2718309"/>
            <a:ext cx="2560000" cy="1440000"/>
          </a:xfrm>
          <a:prstGeom prst="rect">
            <a:avLst/>
          </a:prstGeom>
        </p:spPr>
      </p:pic>
      <p:sp>
        <p:nvSpPr>
          <p:cNvPr id="7" name="Rektangel 6">
            <a:extLst>
              <a:ext uri="{FF2B5EF4-FFF2-40B4-BE49-F238E27FC236}">
                <a16:creationId xmlns:a16="http://schemas.microsoft.com/office/drawing/2014/main" id="{CAA51215-2205-AA6A-4205-C253DE5421A4}"/>
              </a:ext>
              <a:ext uri="{C183D7F6-B498-43B3-948B-1728B52AA6E4}">
                <adec:decorative xmlns:adec="http://schemas.microsoft.com/office/drawing/2017/decorative" val="1"/>
              </a:ext>
            </a:extLst>
          </p:cNvPr>
          <p:cNvSpPr/>
          <p:nvPr userDrawn="1"/>
        </p:nvSpPr>
        <p:spPr>
          <a:xfrm>
            <a:off x="-1" y="0"/>
            <a:ext cx="698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el 1">
            <a:extLst>
              <a:ext uri="{FF2B5EF4-FFF2-40B4-BE49-F238E27FC236}">
                <a16:creationId xmlns:a16="http://schemas.microsoft.com/office/drawing/2014/main" id="{390F98F4-A2E3-E0EC-8326-522BC36FDBC0}"/>
              </a:ext>
            </a:extLst>
          </p:cNvPr>
          <p:cNvSpPr>
            <a:spLocks noGrp="1"/>
          </p:cNvSpPr>
          <p:nvPr>
            <p:ph type="title"/>
          </p:nvPr>
        </p:nvSpPr>
        <p:spPr>
          <a:xfrm>
            <a:off x="1386668" y="2336401"/>
            <a:ext cx="3492825" cy="1002638"/>
          </a:xfrm>
        </p:spPr>
        <p:txBody>
          <a:bodyPr anchor="b"/>
          <a:lstStyle>
            <a:lvl1pPr>
              <a:defRPr>
                <a:solidFill>
                  <a:schemeClr val="bg1"/>
                </a:solidFill>
              </a:defRPr>
            </a:lvl1pPr>
          </a:lstStyle>
          <a:p>
            <a:r>
              <a:rPr lang="da-DK" dirty="0"/>
              <a:t>Klik for at redigere titeltypografien i masteren</a:t>
            </a:r>
            <a:endParaRPr lang="es-ES" dirty="0"/>
          </a:p>
        </p:txBody>
      </p:sp>
      <p:sp>
        <p:nvSpPr>
          <p:cNvPr id="9" name="Pladsholder til tekst 14">
            <a:extLst>
              <a:ext uri="{FF2B5EF4-FFF2-40B4-BE49-F238E27FC236}">
                <a16:creationId xmlns:a16="http://schemas.microsoft.com/office/drawing/2014/main" id="{A61175A7-E979-2B5D-99CA-46302CEBE8DF}"/>
              </a:ext>
            </a:extLst>
          </p:cNvPr>
          <p:cNvSpPr>
            <a:spLocks noGrp="1"/>
          </p:cNvSpPr>
          <p:nvPr>
            <p:ph type="body" sz="quarter" idx="13"/>
          </p:nvPr>
        </p:nvSpPr>
        <p:spPr>
          <a:xfrm>
            <a:off x="1382620" y="3501189"/>
            <a:ext cx="3493267" cy="1408113"/>
          </a:xfrm>
        </p:spPr>
        <p:txBody>
          <a:bodyPr/>
          <a:lstStyle>
            <a:lvl1pPr marL="0" indent="0">
              <a:buNone/>
              <a:defRPr>
                <a:solidFill>
                  <a:schemeClr val="bg1"/>
                </a:solidFill>
              </a:defRPr>
            </a:lvl1pPr>
          </a:lstStyle>
          <a:p>
            <a:pPr lvl="0"/>
            <a:r>
              <a:rPr lang="da-DK" dirty="0"/>
              <a:t>Klik for at redigere teksttypografierne i masteren</a:t>
            </a:r>
          </a:p>
        </p:txBody>
      </p:sp>
      <p:sp>
        <p:nvSpPr>
          <p:cNvPr id="6" name="Rektangel 5">
            <a:extLst>
              <a:ext uri="{FF2B5EF4-FFF2-40B4-BE49-F238E27FC236}">
                <a16:creationId xmlns:a16="http://schemas.microsoft.com/office/drawing/2014/main" id="{ED20EFF5-D96B-EB7A-BA7D-FFE50BB58C88}"/>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Grafik 4">
            <a:extLst>
              <a:ext uri="{FF2B5EF4-FFF2-40B4-BE49-F238E27FC236}">
                <a16:creationId xmlns:a16="http://schemas.microsoft.com/office/drawing/2014/main" id="{20E9D8BC-F921-252A-4E98-F12C03F0328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37296" y="559214"/>
            <a:ext cx="2762968" cy="1649406"/>
          </a:xfrm>
          <a:prstGeom prst="rect">
            <a:avLst/>
          </a:prstGeom>
        </p:spPr>
      </p:pic>
    </p:spTree>
    <p:extLst>
      <p:ext uri="{BB962C8B-B14F-4D97-AF65-F5344CB8AC3E}">
        <p14:creationId xmlns:p14="http://schemas.microsoft.com/office/powerpoint/2010/main" val="53140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velkommen uden billed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0971A918-CB75-9CC0-2EE2-C7ACBD082BA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3200" y="2714574"/>
            <a:ext cx="2560000" cy="1440000"/>
          </a:xfrm>
          <a:prstGeom prst="rect">
            <a:avLst/>
          </a:prstGeom>
        </p:spPr>
      </p:pic>
      <p:pic>
        <p:nvPicPr>
          <p:cNvPr id="8" name="Grafik 7">
            <a:extLst>
              <a:ext uri="{FF2B5EF4-FFF2-40B4-BE49-F238E27FC236}">
                <a16:creationId xmlns:a16="http://schemas.microsoft.com/office/drawing/2014/main" id="{6D9D3A26-673C-468F-50E4-AECB15EF94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325" y="549275"/>
            <a:ext cx="2762968" cy="1649406"/>
          </a:xfrm>
          <a:prstGeom prst="rect">
            <a:avLst/>
          </a:prstGeom>
        </p:spPr>
      </p:pic>
      <p:sp>
        <p:nvSpPr>
          <p:cNvPr id="5" name="Rektangel 4">
            <a:extLst>
              <a:ext uri="{FF2B5EF4-FFF2-40B4-BE49-F238E27FC236}">
                <a16:creationId xmlns:a16="http://schemas.microsoft.com/office/drawing/2014/main" id="{D85C554A-DFC4-73D2-AF94-4E4EA7793A25}"/>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15ABD17F-B22D-446D-D8A9-4BF1E3B52351}"/>
              </a:ext>
              <a:ext uri="{C183D7F6-B498-43B3-948B-1728B52AA6E4}">
                <adec:decorative xmlns:adec="http://schemas.microsoft.com/office/drawing/2017/decorative" val="1"/>
              </a:ext>
            </a:extLst>
          </p:cNvPr>
          <p:cNvSpPr/>
          <p:nvPr userDrawn="1"/>
        </p:nvSpPr>
        <p:spPr>
          <a:xfrm>
            <a:off x="5249208" y="-1"/>
            <a:ext cx="6942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CDD7803C-032B-4952-A138-A1EB5BE3F645}"/>
              </a:ext>
            </a:extLst>
          </p:cNvPr>
          <p:cNvSpPr>
            <a:spLocks noGrp="1"/>
          </p:cNvSpPr>
          <p:nvPr>
            <p:ph type="title"/>
          </p:nvPr>
        </p:nvSpPr>
        <p:spPr>
          <a:xfrm>
            <a:off x="6789193" y="2336400"/>
            <a:ext cx="4704585" cy="1002638"/>
          </a:xfrm>
        </p:spPr>
        <p:txBody>
          <a:bodyPr anchor="b"/>
          <a:lstStyle/>
          <a:p>
            <a:r>
              <a:rPr lang="da-DK" dirty="0"/>
              <a:t>Klik for at redigere titeltypografien i masteren</a:t>
            </a:r>
            <a:endParaRPr lang="es-ES" dirty="0"/>
          </a:p>
        </p:txBody>
      </p:sp>
      <p:sp>
        <p:nvSpPr>
          <p:cNvPr id="7" name="Pladsholder til tekst 14">
            <a:extLst>
              <a:ext uri="{FF2B5EF4-FFF2-40B4-BE49-F238E27FC236}">
                <a16:creationId xmlns:a16="http://schemas.microsoft.com/office/drawing/2014/main" id="{684A1DEB-E09E-4352-0FF5-C26820AD4DE8}"/>
              </a:ext>
            </a:extLst>
          </p:cNvPr>
          <p:cNvSpPr>
            <a:spLocks noGrp="1"/>
          </p:cNvSpPr>
          <p:nvPr>
            <p:ph type="body" sz="quarter" idx="13"/>
          </p:nvPr>
        </p:nvSpPr>
        <p:spPr>
          <a:xfrm>
            <a:off x="6785145" y="3501188"/>
            <a:ext cx="4705180" cy="1408113"/>
          </a:xfrm>
        </p:spPr>
        <p:txBody>
          <a:bodyPr/>
          <a:lstStyle>
            <a:lvl1pPr marL="0" indent="0">
              <a:buNone/>
              <a:defRPr/>
            </a:lvl1pPr>
          </a:lstStyle>
          <a:p>
            <a:pPr lvl="0"/>
            <a:r>
              <a:rPr lang="da-DK" dirty="0"/>
              <a:t>Klik for at redigere teksttypografierne i masteren</a:t>
            </a:r>
          </a:p>
        </p:txBody>
      </p:sp>
    </p:spTree>
    <p:extLst>
      <p:ext uri="{BB962C8B-B14F-4D97-AF65-F5344CB8AC3E}">
        <p14:creationId xmlns:p14="http://schemas.microsoft.com/office/powerpoint/2010/main" val="327044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 Breaker">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1AAD1E01-6820-005D-83C8-820395DA87A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497" y="2702265"/>
            <a:ext cx="2560000" cy="1440000"/>
          </a:xfrm>
          <a:prstGeom prst="rect">
            <a:avLst/>
          </a:prstGeom>
        </p:spPr>
      </p:pic>
      <p:sp>
        <p:nvSpPr>
          <p:cNvPr id="2" name="Titel 1">
            <a:extLst>
              <a:ext uri="{FF2B5EF4-FFF2-40B4-BE49-F238E27FC236}">
                <a16:creationId xmlns:a16="http://schemas.microsoft.com/office/drawing/2014/main" id="{673A87B9-E436-6B8B-B4F9-CFAB31340A74}"/>
              </a:ext>
            </a:extLst>
          </p:cNvPr>
          <p:cNvSpPr>
            <a:spLocks noGrp="1"/>
          </p:cNvSpPr>
          <p:nvPr>
            <p:ph type="ctrTitle"/>
          </p:nvPr>
        </p:nvSpPr>
        <p:spPr>
          <a:xfrm>
            <a:off x="712372" y="1122363"/>
            <a:ext cx="5613816" cy="2387600"/>
          </a:xfrm>
        </p:spPr>
        <p:txBody>
          <a:bodyPr anchor="b"/>
          <a:lstStyle>
            <a:lvl1pPr algn="l">
              <a:defRPr sz="6000">
                <a:solidFill>
                  <a:schemeClr val="tx2"/>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8F8F3051-25E4-E83A-1745-C36FFD0CC5DF}"/>
              </a:ext>
            </a:extLst>
          </p:cNvPr>
          <p:cNvSpPr>
            <a:spLocks noGrp="1"/>
          </p:cNvSpPr>
          <p:nvPr>
            <p:ph type="subTitle" idx="1"/>
          </p:nvPr>
        </p:nvSpPr>
        <p:spPr>
          <a:xfrm>
            <a:off x="712372" y="3602038"/>
            <a:ext cx="5613816"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Rektangel 3">
            <a:extLst>
              <a:ext uri="{FF2B5EF4-FFF2-40B4-BE49-F238E27FC236}">
                <a16:creationId xmlns:a16="http://schemas.microsoft.com/office/drawing/2014/main" id="{A270B669-CA38-16D8-CAEC-182B8E70912B}"/>
              </a:ext>
              <a:ext uri="{C183D7F6-B498-43B3-948B-1728B52AA6E4}">
                <adec:decorative xmlns:adec="http://schemas.microsoft.com/office/drawing/2017/decorative" val="1"/>
              </a:ext>
            </a:extLst>
          </p:cNvPr>
          <p:cNvSpPr/>
          <p:nvPr userDrawn="1"/>
        </p:nvSpPr>
        <p:spPr>
          <a:xfrm>
            <a:off x="7038754" y="0"/>
            <a:ext cx="174373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A4348F57-8F0A-7299-2858-5E49DFAD237F}"/>
              </a:ext>
              <a:ext uri="{C183D7F6-B498-43B3-948B-1728B52AA6E4}">
                <adec:decorative xmlns:adec="http://schemas.microsoft.com/office/drawing/2017/decorative" val="1"/>
              </a:ext>
            </a:extLst>
          </p:cNvPr>
          <p:cNvSpPr/>
          <p:nvPr userDrawn="1"/>
        </p:nvSpPr>
        <p:spPr>
          <a:xfrm>
            <a:off x="8782493" y="0"/>
            <a:ext cx="340950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11">
            <a:extLst>
              <a:ext uri="{FF2B5EF4-FFF2-40B4-BE49-F238E27FC236}">
                <a16:creationId xmlns:a16="http://schemas.microsoft.com/office/drawing/2014/main" id="{6700A6F2-6950-65F3-6A25-DC5EE4A5607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14829" y="558816"/>
            <a:ext cx="1689594" cy="1008635"/>
          </a:xfrm>
          <a:prstGeom prst="rect">
            <a:avLst/>
          </a:prstGeom>
        </p:spPr>
      </p:pic>
    </p:spTree>
    <p:extLst>
      <p:ext uri="{BB962C8B-B14F-4D97-AF65-F5344CB8AC3E}">
        <p14:creationId xmlns:p14="http://schemas.microsoft.com/office/powerpoint/2010/main" val="407573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velkommen uden billed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A479CD49-2C31-E2DC-0A3F-32F42AFD586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2" y="2697004"/>
            <a:ext cx="2560000" cy="1440000"/>
          </a:xfrm>
          <a:prstGeom prst="rect">
            <a:avLst/>
          </a:prstGeom>
        </p:spPr>
      </p:pic>
      <p:pic>
        <p:nvPicPr>
          <p:cNvPr id="8" name="Grafik 7">
            <a:extLst>
              <a:ext uri="{FF2B5EF4-FFF2-40B4-BE49-F238E27FC236}">
                <a16:creationId xmlns:a16="http://schemas.microsoft.com/office/drawing/2014/main" id="{6D9D3A26-673C-468F-50E4-AECB15EF94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325" y="549275"/>
            <a:ext cx="2762968" cy="1649406"/>
          </a:xfrm>
          <a:prstGeom prst="rect">
            <a:avLst/>
          </a:prstGeom>
        </p:spPr>
      </p:pic>
      <p:sp>
        <p:nvSpPr>
          <p:cNvPr id="5" name="Rektangel 4">
            <a:extLst>
              <a:ext uri="{FF2B5EF4-FFF2-40B4-BE49-F238E27FC236}">
                <a16:creationId xmlns:a16="http://schemas.microsoft.com/office/drawing/2014/main" id="{D85C554A-DFC4-73D2-AF94-4E4EA7793A25}"/>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15ABD17F-B22D-446D-D8A9-4BF1E3B52351}"/>
              </a:ext>
              <a:ext uri="{C183D7F6-B498-43B3-948B-1728B52AA6E4}">
                <adec:decorative xmlns:adec="http://schemas.microsoft.com/office/drawing/2017/decorative" val="1"/>
              </a:ext>
            </a:extLst>
          </p:cNvPr>
          <p:cNvSpPr/>
          <p:nvPr userDrawn="1"/>
        </p:nvSpPr>
        <p:spPr>
          <a:xfrm>
            <a:off x="5249208" y="-1"/>
            <a:ext cx="69427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CDD7803C-032B-4952-A138-A1EB5BE3F645}"/>
              </a:ext>
            </a:extLst>
          </p:cNvPr>
          <p:cNvSpPr>
            <a:spLocks noGrp="1"/>
          </p:cNvSpPr>
          <p:nvPr>
            <p:ph type="title"/>
          </p:nvPr>
        </p:nvSpPr>
        <p:spPr>
          <a:xfrm>
            <a:off x="6789193" y="2336400"/>
            <a:ext cx="4704585" cy="1002638"/>
          </a:xfrm>
        </p:spPr>
        <p:txBody>
          <a:bodyPr anchor="b"/>
          <a:lstStyle>
            <a:lvl1pPr>
              <a:defRPr>
                <a:solidFill>
                  <a:schemeClr val="bg1"/>
                </a:solidFill>
              </a:defRPr>
            </a:lvl1pPr>
          </a:lstStyle>
          <a:p>
            <a:r>
              <a:rPr lang="da-DK" dirty="0"/>
              <a:t>Klik for at redigere titeltypografien i masteren</a:t>
            </a:r>
            <a:endParaRPr lang="es-ES" dirty="0"/>
          </a:p>
        </p:txBody>
      </p:sp>
      <p:sp>
        <p:nvSpPr>
          <p:cNvPr id="7" name="Pladsholder til tekst 14">
            <a:extLst>
              <a:ext uri="{FF2B5EF4-FFF2-40B4-BE49-F238E27FC236}">
                <a16:creationId xmlns:a16="http://schemas.microsoft.com/office/drawing/2014/main" id="{684A1DEB-E09E-4352-0FF5-C26820AD4DE8}"/>
              </a:ext>
            </a:extLst>
          </p:cNvPr>
          <p:cNvSpPr>
            <a:spLocks noGrp="1"/>
          </p:cNvSpPr>
          <p:nvPr>
            <p:ph type="body" sz="quarter" idx="13"/>
          </p:nvPr>
        </p:nvSpPr>
        <p:spPr>
          <a:xfrm>
            <a:off x="6785145" y="3501188"/>
            <a:ext cx="4705180" cy="1408113"/>
          </a:xfrm>
        </p:spPr>
        <p:txBody>
          <a:bodyPr/>
          <a:lstStyle>
            <a:lvl1pPr marL="0" indent="0">
              <a:buNone/>
              <a:defRPr>
                <a:solidFill>
                  <a:schemeClr val="bg1"/>
                </a:solidFill>
              </a:defRPr>
            </a:lvl1pPr>
          </a:lstStyle>
          <a:p>
            <a:pPr lvl="0"/>
            <a:r>
              <a:rPr lang="da-DK" dirty="0"/>
              <a:t>Klik for at redigere teksttypografierne i masteren</a:t>
            </a:r>
          </a:p>
        </p:txBody>
      </p:sp>
    </p:spTree>
    <p:extLst>
      <p:ext uri="{BB962C8B-B14F-4D97-AF65-F5344CB8AC3E}">
        <p14:creationId xmlns:p14="http://schemas.microsoft.com/office/powerpoint/2010/main" val="344425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elkommen">
    <p:spTree>
      <p:nvGrpSpPr>
        <p:cNvPr id="1" name=""/>
        <p:cNvGrpSpPr/>
        <p:nvPr/>
      </p:nvGrpSpPr>
      <p:grpSpPr>
        <a:xfrm>
          <a:off x="0" y="0"/>
          <a:ext cx="0" cy="0"/>
          <a:chOff x="0" y="0"/>
          <a:chExt cx="0" cy="0"/>
        </a:xfrm>
      </p:grpSpPr>
      <p:grpSp>
        <p:nvGrpSpPr>
          <p:cNvPr id="14" name="Gruppe 13">
            <a:extLst>
              <a:ext uri="{FF2B5EF4-FFF2-40B4-BE49-F238E27FC236}">
                <a16:creationId xmlns:a16="http://schemas.microsoft.com/office/drawing/2014/main" id="{3A354CC4-777B-1145-E03D-D0B4FEE11C3D}"/>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0" name="Gruppe 19">
              <a:extLst>
                <a:ext uri="{FF2B5EF4-FFF2-40B4-BE49-F238E27FC236}">
                  <a16:creationId xmlns:a16="http://schemas.microsoft.com/office/drawing/2014/main" id="{81E65AAD-1D48-BF7B-51EB-DAE0F064F3EF}"/>
                </a:ext>
              </a:extLst>
            </p:cNvPr>
            <p:cNvGrpSpPr/>
            <p:nvPr userDrawn="1"/>
          </p:nvGrpSpPr>
          <p:grpSpPr>
            <a:xfrm>
              <a:off x="-1838312" y="-38102"/>
              <a:ext cx="1721353" cy="2467796"/>
              <a:chOff x="-1838312" y="-9527"/>
              <a:chExt cx="1721353" cy="2467796"/>
            </a:xfrm>
          </p:grpSpPr>
          <p:grpSp>
            <p:nvGrpSpPr>
              <p:cNvPr id="25" name="Gruppe 24">
                <a:extLst>
                  <a:ext uri="{FF2B5EF4-FFF2-40B4-BE49-F238E27FC236}">
                    <a16:creationId xmlns:a16="http://schemas.microsoft.com/office/drawing/2014/main" id="{4EB9A1AB-512D-AE0F-732D-9E31267995D9}"/>
                  </a:ext>
                </a:extLst>
              </p:cNvPr>
              <p:cNvGrpSpPr/>
              <p:nvPr userDrawn="1"/>
            </p:nvGrpSpPr>
            <p:grpSpPr>
              <a:xfrm>
                <a:off x="-1838312" y="566838"/>
                <a:ext cx="1686995" cy="1891431"/>
                <a:chOff x="-2407803" y="1483724"/>
                <a:chExt cx="1686995" cy="1891431"/>
              </a:xfrm>
            </p:grpSpPr>
            <p:sp>
              <p:nvSpPr>
                <p:cNvPr id="27" name="Rektangel 26">
                  <a:extLst>
                    <a:ext uri="{FF2B5EF4-FFF2-40B4-BE49-F238E27FC236}">
                      <a16:creationId xmlns:a16="http://schemas.microsoft.com/office/drawing/2014/main" id="{65691040-5243-2CAA-C273-A5E9A2262C5B}"/>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ruppe 27">
                  <a:extLst>
                    <a:ext uri="{FF2B5EF4-FFF2-40B4-BE49-F238E27FC236}">
                      <a16:creationId xmlns:a16="http://schemas.microsoft.com/office/drawing/2014/main" id="{34B007FD-6A18-B0EF-AF4A-735C727FCA5A}"/>
                    </a:ext>
                  </a:extLst>
                </p:cNvPr>
                <p:cNvGrpSpPr/>
                <p:nvPr userDrawn="1"/>
              </p:nvGrpSpPr>
              <p:grpSpPr>
                <a:xfrm>
                  <a:off x="-2329929" y="1577145"/>
                  <a:ext cx="1531247" cy="737710"/>
                  <a:chOff x="-2855495" y="1483725"/>
                  <a:chExt cx="1531247" cy="737710"/>
                </a:xfrm>
              </p:grpSpPr>
              <p:sp>
                <p:nvSpPr>
                  <p:cNvPr id="33" name="Rektangel 32">
                    <a:extLst>
                      <a:ext uri="{FF2B5EF4-FFF2-40B4-BE49-F238E27FC236}">
                        <a16:creationId xmlns:a16="http://schemas.microsoft.com/office/drawing/2014/main" id="{38918832-FB99-7E06-431A-48FDA0BADC9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61811084-5F12-66D2-1C3D-67E5122D20DF}"/>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6F569A93-C398-B95F-1D4C-DFFB18511A12}"/>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9" name="Gruppe 28">
                  <a:extLst>
                    <a:ext uri="{FF2B5EF4-FFF2-40B4-BE49-F238E27FC236}">
                      <a16:creationId xmlns:a16="http://schemas.microsoft.com/office/drawing/2014/main" id="{9D693DC7-481B-9EC0-0978-C31D33E60D8C}"/>
                    </a:ext>
                  </a:extLst>
                </p:cNvPr>
                <p:cNvGrpSpPr/>
                <p:nvPr userDrawn="1"/>
              </p:nvGrpSpPr>
              <p:grpSpPr>
                <a:xfrm>
                  <a:off x="-2329929" y="2483522"/>
                  <a:ext cx="1531247" cy="737710"/>
                  <a:chOff x="-2879557" y="2390102"/>
                  <a:chExt cx="1531247" cy="737710"/>
                </a:xfrm>
              </p:grpSpPr>
              <p:sp>
                <p:nvSpPr>
                  <p:cNvPr id="30" name="Rektangel 29">
                    <a:extLst>
                      <a:ext uri="{FF2B5EF4-FFF2-40B4-BE49-F238E27FC236}">
                        <a16:creationId xmlns:a16="http://schemas.microsoft.com/office/drawing/2014/main" id="{29388CB9-050A-774B-F4BF-62046EDAE5DA}"/>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600662AF-4B6D-19C7-7EF2-94ED42285A6C}"/>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ktangel 31">
                    <a:extLst>
                      <a:ext uri="{FF2B5EF4-FFF2-40B4-BE49-F238E27FC236}">
                        <a16:creationId xmlns:a16="http://schemas.microsoft.com/office/drawing/2014/main" id="{CE50627D-3C0B-E552-43C9-8E65BCD152F5}"/>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6" name="Tekstfelt 25">
                <a:extLst>
                  <a:ext uri="{FF2B5EF4-FFF2-40B4-BE49-F238E27FC236}">
                    <a16:creationId xmlns:a16="http://schemas.microsoft.com/office/drawing/2014/main" id="{55CA8A35-37A1-1DD5-8392-D4CF1887024F}"/>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1" name="Rektangel 20">
              <a:extLst>
                <a:ext uri="{FF2B5EF4-FFF2-40B4-BE49-F238E27FC236}">
                  <a16:creationId xmlns:a16="http://schemas.microsoft.com/office/drawing/2014/main" id="{C3088FD5-B1C9-8154-E624-10133EE4B00D}"/>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E3783E3B-B6F7-66E7-85B8-5F8E58D30D1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 name="Billede 3">
            <a:extLst>
              <a:ext uri="{FF2B5EF4-FFF2-40B4-BE49-F238E27FC236}">
                <a16:creationId xmlns:a16="http://schemas.microsoft.com/office/drawing/2014/main" id="{448810B0-3CC3-705E-503D-BE583EC0E07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121" y="2693025"/>
            <a:ext cx="2560000" cy="1440000"/>
          </a:xfrm>
          <a:prstGeom prst="rect">
            <a:avLst/>
          </a:prstGeom>
        </p:spPr>
      </p:pic>
      <p:sp>
        <p:nvSpPr>
          <p:cNvPr id="22" name="Tekstfelt 21">
            <a:extLst>
              <a:ext uri="{FF2B5EF4-FFF2-40B4-BE49-F238E27FC236}">
                <a16:creationId xmlns:a16="http://schemas.microsoft.com/office/drawing/2014/main" id="{2B57FB61-C7B6-6DF8-172A-F2EE69F1D19F}"/>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6" name="Rektangel 15">
            <a:extLst>
              <a:ext uri="{FF2B5EF4-FFF2-40B4-BE49-F238E27FC236}">
                <a16:creationId xmlns:a16="http://schemas.microsoft.com/office/drawing/2014/main" id="{F846A292-B5B7-B328-602A-F4D5302D85A6}"/>
              </a:ext>
              <a:ext uri="{C183D7F6-B498-43B3-948B-1728B52AA6E4}">
                <adec:decorative xmlns:adec="http://schemas.microsoft.com/office/drawing/2017/decorative" val="1"/>
              </a:ext>
            </a:extLst>
          </p:cNvPr>
          <p:cNvSpPr/>
          <p:nvPr userDrawn="1"/>
        </p:nvSpPr>
        <p:spPr>
          <a:xfrm>
            <a:off x="0" y="0"/>
            <a:ext cx="432294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715115" y="2336637"/>
            <a:ext cx="3002779" cy="1002638"/>
          </a:xfrm>
        </p:spPr>
        <p:txBody>
          <a:bodyPr anchor="b"/>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712351" y="3501188"/>
            <a:ext cx="3002780" cy="1408113"/>
          </a:xfrm>
        </p:spPr>
        <p:txBody>
          <a:bodyPr/>
          <a:lstStyle>
            <a:lvl1pPr marL="0" indent="0">
              <a:buNone/>
              <a:defRPr/>
            </a:lvl1pPr>
          </a:lstStyle>
          <a:p>
            <a:pPr lvl="0"/>
            <a:r>
              <a:rPr lang="da-DK" dirty="0"/>
              <a:t>Klik for at redigere teksttypografierne i masteren</a:t>
            </a:r>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Pladsholder til billede 13">
            <a:extLst>
              <a:ext uri="{FF2B5EF4-FFF2-40B4-BE49-F238E27FC236}">
                <a16:creationId xmlns:a16="http://schemas.microsoft.com/office/drawing/2014/main" id="{EE981A26-3A7F-1177-09A4-785DC1228192}"/>
              </a:ext>
            </a:extLst>
          </p:cNvPr>
          <p:cNvSpPr>
            <a:spLocks noGrp="1"/>
          </p:cNvSpPr>
          <p:nvPr>
            <p:ph type="pic" sz="quarter" idx="14"/>
          </p:nvPr>
        </p:nvSpPr>
        <p:spPr>
          <a:xfrm>
            <a:off x="5245100" y="0"/>
            <a:ext cx="6946900" cy="6858000"/>
          </a:xfrm>
          <a:custGeom>
            <a:avLst/>
            <a:gdLst>
              <a:gd name="connsiteX0" fmla="*/ 5090170 w 6946900"/>
              <a:gd name="connsiteY0" fmla="*/ 4436762 h 6858000"/>
              <a:gd name="connsiteX1" fmla="*/ 5090170 w 6946900"/>
              <a:gd name="connsiteY1" fmla="*/ 6090471 h 6858000"/>
              <a:gd name="connsiteX2" fmla="*/ 6035641 w 6946900"/>
              <a:gd name="connsiteY2" fmla="*/ 6090471 h 6858000"/>
              <a:gd name="connsiteX3" fmla="*/ 6255216 w 6946900"/>
              <a:gd name="connsiteY3" fmla="*/ 5767581 h 6858000"/>
              <a:gd name="connsiteX4" fmla="*/ 5529826 w 6946900"/>
              <a:gd name="connsiteY4" fmla="*/ 5767581 h 6858000"/>
              <a:gd name="connsiteX5" fmla="*/ 5529826 w 6946900"/>
              <a:gd name="connsiteY5" fmla="*/ 4436762 h 6858000"/>
              <a:gd name="connsiteX6" fmla="*/ 4492558 w 6946900"/>
              <a:gd name="connsiteY6" fmla="*/ 4436762 h 6858000"/>
              <a:gd name="connsiteX7" fmla="*/ 3969594 w 6946900"/>
              <a:gd name="connsiteY7" fmla="*/ 5233017 h 6858000"/>
              <a:gd name="connsiteX8" fmla="*/ 4551823 w 6946900"/>
              <a:gd name="connsiteY8" fmla="*/ 6090471 h 6858000"/>
              <a:gd name="connsiteX9" fmla="*/ 5050744 w 6946900"/>
              <a:gd name="connsiteY9" fmla="*/ 6090471 h 6858000"/>
              <a:gd name="connsiteX10" fmla="*/ 4446322 w 6946900"/>
              <a:gd name="connsiteY10" fmla="*/ 5219651 h 6858000"/>
              <a:gd name="connsiteX11" fmla="*/ 4961216 w 6946900"/>
              <a:gd name="connsiteY11" fmla="*/ 4436762 h 6858000"/>
              <a:gd name="connsiteX12" fmla="*/ 3485216 w 6946900"/>
              <a:gd name="connsiteY12" fmla="*/ 4436762 h 6858000"/>
              <a:gd name="connsiteX13" fmla="*/ 3485216 w 6946900"/>
              <a:gd name="connsiteY13" fmla="*/ 6090387 h 6858000"/>
              <a:gd name="connsiteX14" fmla="*/ 3924872 w 6946900"/>
              <a:gd name="connsiteY14" fmla="*/ 6090387 h 6858000"/>
              <a:gd name="connsiteX15" fmla="*/ 3924872 w 6946900"/>
              <a:gd name="connsiteY15" fmla="*/ 4436762 h 6858000"/>
              <a:gd name="connsiteX16" fmla="*/ 0 w 6946900"/>
              <a:gd name="connsiteY16" fmla="*/ 0 h 6858000"/>
              <a:gd name="connsiteX17" fmla="*/ 6946900 w 6946900"/>
              <a:gd name="connsiteY17" fmla="*/ 0 h 6858000"/>
              <a:gd name="connsiteX18" fmla="*/ 6946900 w 6946900"/>
              <a:gd name="connsiteY18" fmla="*/ 6858000 h 6858000"/>
              <a:gd name="connsiteX19" fmla="*/ 0 w 69469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46900" h="6858000">
                <a:moveTo>
                  <a:pt x="5090170" y="4436762"/>
                </a:moveTo>
                <a:lnTo>
                  <a:pt x="5090170" y="6090471"/>
                </a:lnTo>
                <a:lnTo>
                  <a:pt x="6035641" y="6090471"/>
                </a:lnTo>
                <a:lnTo>
                  <a:pt x="6255216" y="5767581"/>
                </a:lnTo>
                <a:lnTo>
                  <a:pt x="5529826" y="5767581"/>
                </a:lnTo>
                <a:lnTo>
                  <a:pt x="5529826" y="4436762"/>
                </a:lnTo>
                <a:close/>
                <a:moveTo>
                  <a:pt x="4492558" y="4436762"/>
                </a:moveTo>
                <a:lnTo>
                  <a:pt x="3969594" y="5233017"/>
                </a:lnTo>
                <a:lnTo>
                  <a:pt x="4551823" y="6090471"/>
                </a:lnTo>
                <a:lnTo>
                  <a:pt x="5050744" y="6090471"/>
                </a:lnTo>
                <a:lnTo>
                  <a:pt x="4446322" y="5219651"/>
                </a:lnTo>
                <a:lnTo>
                  <a:pt x="4961216" y="4436762"/>
                </a:lnTo>
                <a:close/>
                <a:moveTo>
                  <a:pt x="3485216" y="4436762"/>
                </a:moveTo>
                <a:lnTo>
                  <a:pt x="3485216" y="6090387"/>
                </a:lnTo>
                <a:lnTo>
                  <a:pt x="3924872" y="6090387"/>
                </a:lnTo>
                <a:lnTo>
                  <a:pt x="3924872" y="4436762"/>
                </a:lnTo>
                <a:close/>
                <a:moveTo>
                  <a:pt x="0" y="0"/>
                </a:moveTo>
                <a:lnTo>
                  <a:pt x="6946900" y="0"/>
                </a:lnTo>
                <a:lnTo>
                  <a:pt x="6946900" y="6858000"/>
                </a:lnTo>
                <a:lnTo>
                  <a:pt x="0" y="6858000"/>
                </a:lnTo>
                <a:close/>
              </a:path>
            </a:pathLst>
          </a:custGeom>
          <a:solidFill>
            <a:schemeClr val="bg2"/>
          </a:solidFill>
        </p:spPr>
        <p:txBody>
          <a:bodyPr wrap="square">
            <a:noAutofit/>
          </a:bodyPr>
          <a:lstStyle/>
          <a:p>
            <a:endParaRPr lang="da-DK"/>
          </a:p>
        </p:txBody>
      </p:sp>
    </p:spTree>
    <p:extLst>
      <p:ext uri="{BB962C8B-B14F-4D97-AF65-F5344CB8AC3E}">
        <p14:creationId xmlns:p14="http://schemas.microsoft.com/office/powerpoint/2010/main" val="167334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Velkommen">
    <p:spTree>
      <p:nvGrpSpPr>
        <p:cNvPr id="1" name=""/>
        <p:cNvGrpSpPr/>
        <p:nvPr/>
      </p:nvGrpSpPr>
      <p:grpSpPr>
        <a:xfrm>
          <a:off x="0" y="0"/>
          <a:ext cx="0" cy="0"/>
          <a:chOff x="0" y="0"/>
          <a:chExt cx="0" cy="0"/>
        </a:xfrm>
      </p:grpSpPr>
      <p:sp>
        <p:nvSpPr>
          <p:cNvPr id="14" name="Pladsholder til billede 13">
            <a:extLst>
              <a:ext uri="{FF2B5EF4-FFF2-40B4-BE49-F238E27FC236}">
                <a16:creationId xmlns:a16="http://schemas.microsoft.com/office/drawing/2014/main" id="{96857C63-5C48-FF42-709C-C5820A35790B}"/>
              </a:ext>
            </a:extLst>
          </p:cNvPr>
          <p:cNvSpPr>
            <a:spLocks noGrp="1"/>
          </p:cNvSpPr>
          <p:nvPr>
            <p:ph type="pic" sz="quarter" idx="14"/>
          </p:nvPr>
        </p:nvSpPr>
        <p:spPr>
          <a:xfrm>
            <a:off x="5245100" y="0"/>
            <a:ext cx="6946900" cy="6858000"/>
          </a:xfrm>
          <a:custGeom>
            <a:avLst/>
            <a:gdLst>
              <a:gd name="connsiteX0" fmla="*/ 5090170 w 6946900"/>
              <a:gd name="connsiteY0" fmla="*/ 4436762 h 6858000"/>
              <a:gd name="connsiteX1" fmla="*/ 5090170 w 6946900"/>
              <a:gd name="connsiteY1" fmla="*/ 6090471 h 6858000"/>
              <a:gd name="connsiteX2" fmla="*/ 6035641 w 6946900"/>
              <a:gd name="connsiteY2" fmla="*/ 6090471 h 6858000"/>
              <a:gd name="connsiteX3" fmla="*/ 6255216 w 6946900"/>
              <a:gd name="connsiteY3" fmla="*/ 5767581 h 6858000"/>
              <a:gd name="connsiteX4" fmla="*/ 5529826 w 6946900"/>
              <a:gd name="connsiteY4" fmla="*/ 5767581 h 6858000"/>
              <a:gd name="connsiteX5" fmla="*/ 5529826 w 6946900"/>
              <a:gd name="connsiteY5" fmla="*/ 4436762 h 6858000"/>
              <a:gd name="connsiteX6" fmla="*/ 4492558 w 6946900"/>
              <a:gd name="connsiteY6" fmla="*/ 4436762 h 6858000"/>
              <a:gd name="connsiteX7" fmla="*/ 3969594 w 6946900"/>
              <a:gd name="connsiteY7" fmla="*/ 5233017 h 6858000"/>
              <a:gd name="connsiteX8" fmla="*/ 4551823 w 6946900"/>
              <a:gd name="connsiteY8" fmla="*/ 6090471 h 6858000"/>
              <a:gd name="connsiteX9" fmla="*/ 5050744 w 6946900"/>
              <a:gd name="connsiteY9" fmla="*/ 6090471 h 6858000"/>
              <a:gd name="connsiteX10" fmla="*/ 4446322 w 6946900"/>
              <a:gd name="connsiteY10" fmla="*/ 5219651 h 6858000"/>
              <a:gd name="connsiteX11" fmla="*/ 4961216 w 6946900"/>
              <a:gd name="connsiteY11" fmla="*/ 4436762 h 6858000"/>
              <a:gd name="connsiteX12" fmla="*/ 3485216 w 6946900"/>
              <a:gd name="connsiteY12" fmla="*/ 4436762 h 6858000"/>
              <a:gd name="connsiteX13" fmla="*/ 3485216 w 6946900"/>
              <a:gd name="connsiteY13" fmla="*/ 6090387 h 6858000"/>
              <a:gd name="connsiteX14" fmla="*/ 3924872 w 6946900"/>
              <a:gd name="connsiteY14" fmla="*/ 6090387 h 6858000"/>
              <a:gd name="connsiteX15" fmla="*/ 3924872 w 6946900"/>
              <a:gd name="connsiteY15" fmla="*/ 4436762 h 6858000"/>
              <a:gd name="connsiteX16" fmla="*/ 0 w 6946900"/>
              <a:gd name="connsiteY16" fmla="*/ 0 h 6858000"/>
              <a:gd name="connsiteX17" fmla="*/ 6946900 w 6946900"/>
              <a:gd name="connsiteY17" fmla="*/ 0 h 6858000"/>
              <a:gd name="connsiteX18" fmla="*/ 6946900 w 6946900"/>
              <a:gd name="connsiteY18" fmla="*/ 6858000 h 6858000"/>
              <a:gd name="connsiteX19" fmla="*/ 0 w 69469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46900" h="6858000">
                <a:moveTo>
                  <a:pt x="5090170" y="4436762"/>
                </a:moveTo>
                <a:lnTo>
                  <a:pt x="5090170" y="6090471"/>
                </a:lnTo>
                <a:lnTo>
                  <a:pt x="6035641" y="6090471"/>
                </a:lnTo>
                <a:lnTo>
                  <a:pt x="6255216" y="5767581"/>
                </a:lnTo>
                <a:lnTo>
                  <a:pt x="5529826" y="5767581"/>
                </a:lnTo>
                <a:lnTo>
                  <a:pt x="5529826" y="4436762"/>
                </a:lnTo>
                <a:close/>
                <a:moveTo>
                  <a:pt x="4492558" y="4436762"/>
                </a:moveTo>
                <a:lnTo>
                  <a:pt x="3969594" y="5233017"/>
                </a:lnTo>
                <a:lnTo>
                  <a:pt x="4551823" y="6090471"/>
                </a:lnTo>
                <a:lnTo>
                  <a:pt x="5050744" y="6090471"/>
                </a:lnTo>
                <a:lnTo>
                  <a:pt x="4446322" y="5219651"/>
                </a:lnTo>
                <a:lnTo>
                  <a:pt x="4961216" y="4436762"/>
                </a:lnTo>
                <a:close/>
                <a:moveTo>
                  <a:pt x="3485216" y="4436762"/>
                </a:moveTo>
                <a:lnTo>
                  <a:pt x="3485216" y="6090387"/>
                </a:lnTo>
                <a:lnTo>
                  <a:pt x="3924872" y="6090387"/>
                </a:lnTo>
                <a:lnTo>
                  <a:pt x="3924872" y="4436762"/>
                </a:lnTo>
                <a:close/>
                <a:moveTo>
                  <a:pt x="0" y="0"/>
                </a:moveTo>
                <a:lnTo>
                  <a:pt x="6946900" y="0"/>
                </a:lnTo>
                <a:lnTo>
                  <a:pt x="6946900" y="6858000"/>
                </a:lnTo>
                <a:lnTo>
                  <a:pt x="0" y="6858000"/>
                </a:lnTo>
                <a:close/>
              </a:path>
            </a:pathLst>
          </a:custGeom>
          <a:solidFill>
            <a:schemeClr val="bg2"/>
          </a:solidFill>
        </p:spPr>
        <p:txBody>
          <a:bodyPr wrap="square">
            <a:noAutofit/>
          </a:bodyPr>
          <a:lstStyle/>
          <a:p>
            <a:endParaRPr lang="da-DK"/>
          </a:p>
        </p:txBody>
      </p:sp>
      <p:sp>
        <p:nvSpPr>
          <p:cNvPr id="16" name="Rektangel 15">
            <a:extLst>
              <a:ext uri="{FF2B5EF4-FFF2-40B4-BE49-F238E27FC236}">
                <a16:creationId xmlns:a16="http://schemas.microsoft.com/office/drawing/2014/main" id="{F846A292-B5B7-B328-602A-F4D5302D85A6}"/>
              </a:ext>
            </a:extLst>
          </p:cNvPr>
          <p:cNvSpPr/>
          <p:nvPr userDrawn="1"/>
        </p:nvSpPr>
        <p:spPr>
          <a:xfrm>
            <a:off x="0" y="0"/>
            <a:ext cx="432294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715115" y="2336637"/>
            <a:ext cx="3002779" cy="1002638"/>
          </a:xfrm>
        </p:spPr>
        <p:txBody>
          <a:bodyPr anchor="b"/>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712351" y="3501188"/>
            <a:ext cx="3002780" cy="1408113"/>
          </a:xfrm>
        </p:spPr>
        <p:txBody>
          <a:bodyPr/>
          <a:lstStyle>
            <a:lvl1pPr marL="0" indent="0">
              <a:buNone/>
              <a:defRPr/>
            </a:lvl1pPr>
          </a:lstStyle>
          <a:p>
            <a:pPr lvl="0"/>
            <a:r>
              <a:rPr lang="da-DK" dirty="0"/>
              <a:t>Klik for at redigere teksttypografierne i masteren</a:t>
            </a:r>
          </a:p>
        </p:txBody>
      </p:sp>
      <p:sp>
        <p:nvSpPr>
          <p:cNvPr id="22" name="Tekstfelt 21">
            <a:extLst>
              <a:ext uri="{FF2B5EF4-FFF2-40B4-BE49-F238E27FC236}">
                <a16:creationId xmlns:a16="http://schemas.microsoft.com/office/drawing/2014/main" id="{48CA500F-EA4E-B526-CEB1-8289C15CDAAA}"/>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grpSp>
        <p:nvGrpSpPr>
          <p:cNvPr id="19" name="Gruppe 18">
            <a:extLst>
              <a:ext uri="{FF2B5EF4-FFF2-40B4-BE49-F238E27FC236}">
                <a16:creationId xmlns:a16="http://schemas.microsoft.com/office/drawing/2014/main" id="{8EE2FF2B-82E5-379E-6CE2-E158642C3E56}"/>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0" name="Gruppe 19">
              <a:extLst>
                <a:ext uri="{FF2B5EF4-FFF2-40B4-BE49-F238E27FC236}">
                  <a16:creationId xmlns:a16="http://schemas.microsoft.com/office/drawing/2014/main" id="{3DBA6837-7124-87D0-FAC6-015B9084881A}"/>
                </a:ext>
              </a:extLst>
            </p:cNvPr>
            <p:cNvGrpSpPr/>
            <p:nvPr userDrawn="1"/>
          </p:nvGrpSpPr>
          <p:grpSpPr>
            <a:xfrm>
              <a:off x="-1838312" y="-38102"/>
              <a:ext cx="1721353" cy="2467796"/>
              <a:chOff x="-1838312" y="-9527"/>
              <a:chExt cx="1721353" cy="2467796"/>
            </a:xfrm>
          </p:grpSpPr>
          <p:grpSp>
            <p:nvGrpSpPr>
              <p:cNvPr id="25" name="Gruppe 24">
                <a:extLst>
                  <a:ext uri="{FF2B5EF4-FFF2-40B4-BE49-F238E27FC236}">
                    <a16:creationId xmlns:a16="http://schemas.microsoft.com/office/drawing/2014/main" id="{7734B709-B092-FC40-C459-E07FE6C1C5CB}"/>
                  </a:ext>
                </a:extLst>
              </p:cNvPr>
              <p:cNvGrpSpPr/>
              <p:nvPr userDrawn="1"/>
            </p:nvGrpSpPr>
            <p:grpSpPr>
              <a:xfrm>
                <a:off x="-1838312" y="566838"/>
                <a:ext cx="1686995" cy="1891431"/>
                <a:chOff x="-2407803" y="1483724"/>
                <a:chExt cx="1686995" cy="1891431"/>
              </a:xfrm>
            </p:grpSpPr>
            <p:sp>
              <p:nvSpPr>
                <p:cNvPr id="27" name="Rektangel 26">
                  <a:extLst>
                    <a:ext uri="{FF2B5EF4-FFF2-40B4-BE49-F238E27FC236}">
                      <a16:creationId xmlns:a16="http://schemas.microsoft.com/office/drawing/2014/main" id="{62E97A0B-2CFA-40FC-FD10-615F891CD247}"/>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ruppe 27">
                  <a:extLst>
                    <a:ext uri="{FF2B5EF4-FFF2-40B4-BE49-F238E27FC236}">
                      <a16:creationId xmlns:a16="http://schemas.microsoft.com/office/drawing/2014/main" id="{6B24BFE3-8A13-A34D-DF10-CB8861F274EA}"/>
                    </a:ext>
                  </a:extLst>
                </p:cNvPr>
                <p:cNvGrpSpPr/>
                <p:nvPr userDrawn="1"/>
              </p:nvGrpSpPr>
              <p:grpSpPr>
                <a:xfrm>
                  <a:off x="-2329929" y="1577145"/>
                  <a:ext cx="1531247" cy="737710"/>
                  <a:chOff x="-2855495" y="1483725"/>
                  <a:chExt cx="1531247" cy="737710"/>
                </a:xfrm>
              </p:grpSpPr>
              <p:sp>
                <p:nvSpPr>
                  <p:cNvPr id="33" name="Rektangel 32">
                    <a:extLst>
                      <a:ext uri="{FF2B5EF4-FFF2-40B4-BE49-F238E27FC236}">
                        <a16:creationId xmlns:a16="http://schemas.microsoft.com/office/drawing/2014/main" id="{54E6EFB5-07DD-FE91-5D68-F1A18B87F6A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91C8C3FA-728C-F185-F455-5979E71CD6E5}"/>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F44C9357-D8DD-983C-F689-AF18606CFADB}"/>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9" name="Gruppe 28">
                  <a:extLst>
                    <a:ext uri="{FF2B5EF4-FFF2-40B4-BE49-F238E27FC236}">
                      <a16:creationId xmlns:a16="http://schemas.microsoft.com/office/drawing/2014/main" id="{0E716189-6629-CB9F-82D0-979D1DF54050}"/>
                    </a:ext>
                  </a:extLst>
                </p:cNvPr>
                <p:cNvGrpSpPr/>
                <p:nvPr userDrawn="1"/>
              </p:nvGrpSpPr>
              <p:grpSpPr>
                <a:xfrm>
                  <a:off x="-2329929" y="2483522"/>
                  <a:ext cx="1531247" cy="737710"/>
                  <a:chOff x="-2879557" y="2390102"/>
                  <a:chExt cx="1531247" cy="737710"/>
                </a:xfrm>
              </p:grpSpPr>
              <p:sp>
                <p:nvSpPr>
                  <p:cNvPr id="30" name="Rektangel 29">
                    <a:extLst>
                      <a:ext uri="{FF2B5EF4-FFF2-40B4-BE49-F238E27FC236}">
                        <a16:creationId xmlns:a16="http://schemas.microsoft.com/office/drawing/2014/main" id="{B791A4FB-C26B-1308-87B4-B050D8A99E07}"/>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04D1024E-64F4-CBB6-E09D-3BBF097C65C2}"/>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ktangel 31">
                    <a:extLst>
                      <a:ext uri="{FF2B5EF4-FFF2-40B4-BE49-F238E27FC236}">
                        <a16:creationId xmlns:a16="http://schemas.microsoft.com/office/drawing/2014/main" id="{CFF32E61-1CF1-0CA5-2C06-A09CCFB6C981}"/>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6" name="Tekstfelt 25">
                <a:extLst>
                  <a:ext uri="{FF2B5EF4-FFF2-40B4-BE49-F238E27FC236}">
                    <a16:creationId xmlns:a16="http://schemas.microsoft.com/office/drawing/2014/main" id="{2F786BB6-A91C-7142-693D-7465E2362D4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1" name="Rektangel 20">
              <a:extLst>
                <a:ext uri="{FF2B5EF4-FFF2-40B4-BE49-F238E27FC236}">
                  <a16:creationId xmlns:a16="http://schemas.microsoft.com/office/drawing/2014/main" id="{544B2F63-3DDD-1350-2F8E-761EFDD89024}"/>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1CCE155F-86C3-980E-EC05-56456D50B02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 name="Billede 3">
            <a:extLst>
              <a:ext uri="{FF2B5EF4-FFF2-40B4-BE49-F238E27FC236}">
                <a16:creationId xmlns:a16="http://schemas.microsoft.com/office/drawing/2014/main" id="{98EAB9CC-A77D-8E0B-BC90-8BB9449651E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121" y="2696347"/>
            <a:ext cx="2560000" cy="1440000"/>
          </a:xfrm>
          <a:prstGeom prst="rect">
            <a:avLst/>
          </a:prstGeom>
        </p:spPr>
      </p:pic>
    </p:spTree>
    <p:extLst>
      <p:ext uri="{BB962C8B-B14F-4D97-AF65-F5344CB8AC3E}">
        <p14:creationId xmlns:p14="http://schemas.microsoft.com/office/powerpoint/2010/main" val="324542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EFF869-108F-F34F-24CE-BF3B94F7A0F5}"/>
              </a:ext>
            </a:extLst>
          </p:cNvPr>
          <p:cNvSpPr>
            <a:spLocks noGrp="1"/>
          </p:cNvSpPr>
          <p:nvPr>
            <p:ph type="title"/>
          </p:nvPr>
        </p:nvSpPr>
        <p:spPr/>
        <p:txBody>
          <a:body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89951A19-D79F-1A0F-C046-E74893940DA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4BF7A634-55C5-439E-2A91-AFE835CAE19A}"/>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371738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3BBB4A-2A7B-5A8B-4220-F2DB09FF2D7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3242F20-693A-0909-9658-174164133C99}"/>
              </a:ext>
            </a:extLst>
          </p:cNvPr>
          <p:cNvSpPr>
            <a:spLocks noGrp="1"/>
          </p:cNvSpPr>
          <p:nvPr>
            <p:ph idx="1"/>
          </p:nvPr>
        </p:nvSpPr>
        <p:spPr>
          <a:xfrm>
            <a:off x="695325" y="2009273"/>
            <a:ext cx="10795000" cy="4068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5" name="Pladsholder til sidefod 4">
            <a:extLst>
              <a:ext uri="{FF2B5EF4-FFF2-40B4-BE49-F238E27FC236}">
                <a16:creationId xmlns:a16="http://schemas.microsoft.com/office/drawing/2014/main" id="{4FC76842-EBA2-5749-E04E-2DF09B069473}"/>
              </a:ext>
            </a:extLst>
          </p:cNvPr>
          <p:cNvSpPr>
            <a:spLocks noGrp="1"/>
          </p:cNvSpPr>
          <p:nvPr>
            <p:ph type="ftr" sz="quarter" idx="11"/>
          </p:nvPr>
        </p:nvSpPr>
        <p:spPr/>
        <p:txBody>
          <a:bodyPr/>
          <a:lstStyle/>
          <a:p>
            <a:r>
              <a:rPr lang="da-DK"/>
              <a:t>Skriv hvad præsentationen handler om</a:t>
            </a:r>
          </a:p>
        </p:txBody>
      </p:sp>
      <p:sp>
        <p:nvSpPr>
          <p:cNvPr id="6" name="Pladsholder til slidenummer 5">
            <a:extLst>
              <a:ext uri="{FF2B5EF4-FFF2-40B4-BE49-F238E27FC236}">
                <a16:creationId xmlns:a16="http://schemas.microsoft.com/office/drawing/2014/main" id="{ECEB969E-3267-CA6E-BEFD-537FA5D40CE2}"/>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101639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F4AE0-7C94-7D6B-312D-E6576DCECF8B}"/>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C5A89FA-D515-F234-493F-2A89B28703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5" name="Pladsholder til sidefod 4">
            <a:extLst>
              <a:ext uri="{FF2B5EF4-FFF2-40B4-BE49-F238E27FC236}">
                <a16:creationId xmlns:a16="http://schemas.microsoft.com/office/drawing/2014/main" id="{B32780D8-6D14-115A-6D9F-2543BC8782DD}"/>
              </a:ext>
            </a:extLst>
          </p:cNvPr>
          <p:cNvSpPr>
            <a:spLocks noGrp="1"/>
          </p:cNvSpPr>
          <p:nvPr>
            <p:ph type="ftr" sz="quarter" idx="11"/>
          </p:nvPr>
        </p:nvSpPr>
        <p:spPr/>
        <p:txBody>
          <a:bodyPr/>
          <a:lstStyle/>
          <a:p>
            <a:r>
              <a:rPr lang="da-DK"/>
              <a:t>Skriv hvad præsentationen handler om</a:t>
            </a:r>
          </a:p>
        </p:txBody>
      </p:sp>
      <p:sp>
        <p:nvSpPr>
          <p:cNvPr id="6" name="Pladsholder til slidenummer 5">
            <a:extLst>
              <a:ext uri="{FF2B5EF4-FFF2-40B4-BE49-F238E27FC236}">
                <a16:creationId xmlns:a16="http://schemas.microsoft.com/office/drawing/2014/main" id="{7DF0A323-A3A4-08AD-0218-7C399BF58B9E}"/>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135178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90D391-70BB-5BAC-BACE-FFE3A7D10FD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C1F4445-1945-D857-612A-82C6CB5E890A}"/>
              </a:ext>
            </a:extLst>
          </p:cNvPr>
          <p:cNvSpPr>
            <a:spLocks noGrp="1"/>
          </p:cNvSpPr>
          <p:nvPr>
            <p:ph sz="half" idx="1"/>
          </p:nvPr>
        </p:nvSpPr>
        <p:spPr>
          <a:xfrm>
            <a:off x="709684" y="2140423"/>
            <a:ext cx="5138382" cy="3940621"/>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indhold 3">
            <a:extLst>
              <a:ext uri="{FF2B5EF4-FFF2-40B4-BE49-F238E27FC236}">
                <a16:creationId xmlns:a16="http://schemas.microsoft.com/office/drawing/2014/main" id="{CE3C3466-0EC1-C72D-F041-BD064FBD2835}"/>
              </a:ext>
            </a:extLst>
          </p:cNvPr>
          <p:cNvSpPr>
            <a:spLocks noGrp="1"/>
          </p:cNvSpPr>
          <p:nvPr>
            <p:ph sz="half" idx="2"/>
          </p:nvPr>
        </p:nvSpPr>
        <p:spPr>
          <a:xfrm>
            <a:off x="6332561" y="2133599"/>
            <a:ext cx="5157763" cy="3940621"/>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6" name="Pladsholder til sidefod 5">
            <a:extLst>
              <a:ext uri="{FF2B5EF4-FFF2-40B4-BE49-F238E27FC236}">
                <a16:creationId xmlns:a16="http://schemas.microsoft.com/office/drawing/2014/main" id="{4989365C-575C-9FAD-C64A-61052D7EC94E}"/>
              </a:ext>
            </a:extLst>
          </p:cNvPr>
          <p:cNvSpPr>
            <a:spLocks noGrp="1"/>
          </p:cNvSpPr>
          <p:nvPr>
            <p:ph type="ftr" sz="quarter" idx="11"/>
          </p:nvPr>
        </p:nvSpPr>
        <p:spPr/>
        <p:txBody>
          <a:bodyPr/>
          <a:lstStyle/>
          <a:p>
            <a:r>
              <a:rPr lang="da-DK"/>
              <a:t>Skriv hvad præsentationen handler om</a:t>
            </a:r>
          </a:p>
        </p:txBody>
      </p:sp>
      <p:sp>
        <p:nvSpPr>
          <p:cNvPr id="7" name="Pladsholder til slidenummer 6">
            <a:extLst>
              <a:ext uri="{FF2B5EF4-FFF2-40B4-BE49-F238E27FC236}">
                <a16:creationId xmlns:a16="http://schemas.microsoft.com/office/drawing/2014/main" id="{22F1E91D-4FDF-347E-2C64-B6D27C10A61A}"/>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248901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7892A-9109-4690-8107-EBEB4F878791}"/>
              </a:ext>
            </a:extLst>
          </p:cNvPr>
          <p:cNvSpPr>
            <a:spLocks noGrp="1"/>
          </p:cNvSpPr>
          <p:nvPr>
            <p:ph type="title"/>
          </p:nvPr>
        </p:nvSpPr>
        <p:spPr>
          <a:xfrm>
            <a:off x="709862" y="914400"/>
            <a:ext cx="9938085" cy="1022684"/>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CF82D2A-2D91-5C14-2F99-643F163122F6}"/>
              </a:ext>
            </a:extLst>
          </p:cNvPr>
          <p:cNvSpPr>
            <a:spLocks noGrp="1"/>
          </p:cNvSpPr>
          <p:nvPr>
            <p:ph type="body" idx="1"/>
          </p:nvPr>
        </p:nvSpPr>
        <p:spPr>
          <a:xfrm>
            <a:off x="710147" y="2025233"/>
            <a:ext cx="51372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4" name="Pladsholder til indhold 3">
            <a:extLst>
              <a:ext uri="{FF2B5EF4-FFF2-40B4-BE49-F238E27FC236}">
                <a16:creationId xmlns:a16="http://schemas.microsoft.com/office/drawing/2014/main" id="{D7F31512-4FFE-E665-4DB0-EC44F50C07D6}"/>
              </a:ext>
            </a:extLst>
          </p:cNvPr>
          <p:cNvSpPr>
            <a:spLocks noGrp="1"/>
          </p:cNvSpPr>
          <p:nvPr>
            <p:ph sz="half" idx="2"/>
          </p:nvPr>
        </p:nvSpPr>
        <p:spPr>
          <a:xfrm>
            <a:off x="709862" y="2932645"/>
            <a:ext cx="5137485" cy="315105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5" name="Pladsholder til tekst 4">
            <a:extLst>
              <a:ext uri="{FF2B5EF4-FFF2-40B4-BE49-F238E27FC236}">
                <a16:creationId xmlns:a16="http://schemas.microsoft.com/office/drawing/2014/main" id="{F288166F-CE4D-ABEB-53FC-E780374C2730}"/>
              </a:ext>
            </a:extLst>
          </p:cNvPr>
          <p:cNvSpPr>
            <a:spLocks noGrp="1"/>
          </p:cNvSpPr>
          <p:nvPr>
            <p:ph type="body" sz="quarter" idx="3"/>
          </p:nvPr>
        </p:nvSpPr>
        <p:spPr>
          <a:xfrm>
            <a:off x="6340641" y="2025233"/>
            <a:ext cx="51372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6" name="Pladsholder til indhold 5">
            <a:extLst>
              <a:ext uri="{FF2B5EF4-FFF2-40B4-BE49-F238E27FC236}">
                <a16:creationId xmlns:a16="http://schemas.microsoft.com/office/drawing/2014/main" id="{94EC93C8-F576-6223-9698-5A15590C990F}"/>
              </a:ext>
            </a:extLst>
          </p:cNvPr>
          <p:cNvSpPr>
            <a:spLocks noGrp="1"/>
          </p:cNvSpPr>
          <p:nvPr>
            <p:ph sz="quarter" idx="4"/>
          </p:nvPr>
        </p:nvSpPr>
        <p:spPr>
          <a:xfrm>
            <a:off x="6340641" y="2925262"/>
            <a:ext cx="5137200" cy="3150856"/>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8" name="Pladsholder til sidefod 7">
            <a:extLst>
              <a:ext uri="{FF2B5EF4-FFF2-40B4-BE49-F238E27FC236}">
                <a16:creationId xmlns:a16="http://schemas.microsoft.com/office/drawing/2014/main" id="{EDC21E2B-618A-569C-84E1-F66BCD846A17}"/>
              </a:ext>
            </a:extLst>
          </p:cNvPr>
          <p:cNvSpPr>
            <a:spLocks noGrp="1"/>
          </p:cNvSpPr>
          <p:nvPr>
            <p:ph type="ftr" sz="quarter" idx="11"/>
          </p:nvPr>
        </p:nvSpPr>
        <p:spPr/>
        <p:txBody>
          <a:bodyPr/>
          <a:lstStyle/>
          <a:p>
            <a:r>
              <a:rPr lang="da-DK"/>
              <a:t>Skriv hvad præsentationen handler om</a:t>
            </a:r>
          </a:p>
        </p:txBody>
      </p:sp>
      <p:sp>
        <p:nvSpPr>
          <p:cNvPr id="9" name="Pladsholder til slidenummer 8">
            <a:extLst>
              <a:ext uri="{FF2B5EF4-FFF2-40B4-BE49-F238E27FC236}">
                <a16:creationId xmlns:a16="http://schemas.microsoft.com/office/drawing/2014/main" id="{C102BC5E-A493-87EE-D380-94E7A213FED5}"/>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422977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Overskrift og grå 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9E2ED-5D08-6628-BC7C-3452B56D3267}"/>
              </a:ext>
            </a:extLst>
          </p:cNvPr>
          <p:cNvSpPr>
            <a:spLocks noGrp="1"/>
          </p:cNvSpPr>
          <p:nvPr>
            <p:ph type="title"/>
          </p:nvPr>
        </p:nvSpPr>
        <p:spPr/>
        <p:txBody>
          <a:bodyPr/>
          <a:lstStyle/>
          <a:p>
            <a:r>
              <a:rPr lang="da-DK"/>
              <a:t>Klik for at redigere titeltypografien i masteren</a:t>
            </a:r>
          </a:p>
        </p:txBody>
      </p:sp>
      <p:sp>
        <p:nvSpPr>
          <p:cNvPr id="4" name="Pladsholder til sidefod 3">
            <a:extLst>
              <a:ext uri="{FF2B5EF4-FFF2-40B4-BE49-F238E27FC236}">
                <a16:creationId xmlns:a16="http://schemas.microsoft.com/office/drawing/2014/main" id="{D2D43147-0445-3F5A-3A16-7F6E7FCDADFC}"/>
              </a:ext>
            </a:extLst>
          </p:cNvPr>
          <p:cNvSpPr>
            <a:spLocks noGrp="1"/>
          </p:cNvSpPr>
          <p:nvPr>
            <p:ph type="ftr" sz="quarter" idx="11"/>
          </p:nvPr>
        </p:nvSpPr>
        <p:spPr/>
        <p:txBody>
          <a:bodyPr/>
          <a:lstStyle/>
          <a:p>
            <a:r>
              <a:rPr lang="da-DK"/>
              <a:t>Skriv hvad præsentationen handler om</a:t>
            </a:r>
          </a:p>
        </p:txBody>
      </p:sp>
      <p:sp>
        <p:nvSpPr>
          <p:cNvPr id="5" name="Pladsholder til slidenummer 4">
            <a:extLst>
              <a:ext uri="{FF2B5EF4-FFF2-40B4-BE49-F238E27FC236}">
                <a16:creationId xmlns:a16="http://schemas.microsoft.com/office/drawing/2014/main" id="{BF5CA0F7-A3E5-08C4-3773-25D9687FEBCA}"/>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248225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Overskrift og hvid 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9E2ED-5D08-6628-BC7C-3452B56D3267}"/>
              </a:ext>
            </a:extLst>
          </p:cNvPr>
          <p:cNvSpPr>
            <a:spLocks noGrp="1"/>
          </p:cNvSpPr>
          <p:nvPr>
            <p:ph type="title"/>
          </p:nvPr>
        </p:nvSpPr>
        <p:spPr/>
        <p:txBody>
          <a:bodyPr/>
          <a:lstStyle/>
          <a:p>
            <a:r>
              <a:rPr lang="da-DK"/>
              <a:t>Klik for at redigere titeltypografien i masteren</a:t>
            </a:r>
          </a:p>
        </p:txBody>
      </p:sp>
      <p:sp>
        <p:nvSpPr>
          <p:cNvPr id="4" name="Pladsholder til sidefod 3">
            <a:extLst>
              <a:ext uri="{FF2B5EF4-FFF2-40B4-BE49-F238E27FC236}">
                <a16:creationId xmlns:a16="http://schemas.microsoft.com/office/drawing/2014/main" id="{D2D43147-0445-3F5A-3A16-7F6E7FCDADFC}"/>
              </a:ext>
            </a:extLst>
          </p:cNvPr>
          <p:cNvSpPr>
            <a:spLocks noGrp="1"/>
          </p:cNvSpPr>
          <p:nvPr>
            <p:ph type="ftr" sz="quarter" idx="11"/>
          </p:nvPr>
        </p:nvSpPr>
        <p:spPr/>
        <p:txBody>
          <a:bodyPr/>
          <a:lstStyle/>
          <a:p>
            <a:r>
              <a:rPr lang="da-DK"/>
              <a:t>Skriv hvad præsentationen handler om</a:t>
            </a:r>
          </a:p>
        </p:txBody>
      </p:sp>
      <p:sp>
        <p:nvSpPr>
          <p:cNvPr id="5" name="Pladsholder til slidenummer 4">
            <a:extLst>
              <a:ext uri="{FF2B5EF4-FFF2-40B4-BE49-F238E27FC236}">
                <a16:creationId xmlns:a16="http://schemas.microsoft.com/office/drawing/2014/main" id="{BF5CA0F7-A3E5-08C4-3773-25D9687FEBCA}"/>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416802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 Breaker ">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B20F8559-5EDD-93D9-D1A9-266A5FE2552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7135" y="2709000"/>
            <a:ext cx="2560000" cy="1440000"/>
          </a:xfrm>
          <a:prstGeom prst="rect">
            <a:avLst/>
          </a:prstGeom>
        </p:spPr>
      </p:pic>
      <p:sp>
        <p:nvSpPr>
          <p:cNvPr id="2" name="Titel 1">
            <a:extLst>
              <a:ext uri="{FF2B5EF4-FFF2-40B4-BE49-F238E27FC236}">
                <a16:creationId xmlns:a16="http://schemas.microsoft.com/office/drawing/2014/main" id="{673A87B9-E436-6B8B-B4F9-CFAB31340A74}"/>
              </a:ext>
            </a:extLst>
          </p:cNvPr>
          <p:cNvSpPr>
            <a:spLocks noGrp="1"/>
          </p:cNvSpPr>
          <p:nvPr>
            <p:ph type="ctrTitle"/>
          </p:nvPr>
        </p:nvSpPr>
        <p:spPr>
          <a:xfrm>
            <a:off x="712372" y="1122363"/>
            <a:ext cx="5613816" cy="2387600"/>
          </a:xfrm>
        </p:spPr>
        <p:txBody>
          <a:bodyPr anchor="b"/>
          <a:lstStyle>
            <a:lvl1pPr algn="l">
              <a:defRPr sz="6000">
                <a:solidFill>
                  <a:schemeClr val="bg1"/>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8F8F3051-25E4-E83A-1745-C36FFD0CC5DF}"/>
              </a:ext>
            </a:extLst>
          </p:cNvPr>
          <p:cNvSpPr>
            <a:spLocks noGrp="1"/>
          </p:cNvSpPr>
          <p:nvPr>
            <p:ph type="subTitle" idx="1"/>
          </p:nvPr>
        </p:nvSpPr>
        <p:spPr>
          <a:xfrm>
            <a:off x="712372" y="3602038"/>
            <a:ext cx="5613816"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Rektangel 3">
            <a:extLst>
              <a:ext uri="{FF2B5EF4-FFF2-40B4-BE49-F238E27FC236}">
                <a16:creationId xmlns:a16="http://schemas.microsoft.com/office/drawing/2014/main" id="{A270B669-CA38-16D8-CAEC-182B8E70912B}"/>
              </a:ext>
              <a:ext uri="{C183D7F6-B498-43B3-948B-1728B52AA6E4}">
                <adec:decorative xmlns:adec="http://schemas.microsoft.com/office/drawing/2017/decorative" val="1"/>
              </a:ext>
            </a:extLst>
          </p:cNvPr>
          <p:cNvSpPr/>
          <p:nvPr userDrawn="1"/>
        </p:nvSpPr>
        <p:spPr>
          <a:xfrm>
            <a:off x="7038754" y="0"/>
            <a:ext cx="17437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A4348F57-8F0A-7299-2858-5E49DFAD237F}"/>
              </a:ext>
              <a:ext uri="{C183D7F6-B498-43B3-948B-1728B52AA6E4}">
                <adec:decorative xmlns:adec="http://schemas.microsoft.com/office/drawing/2017/decorative" val="1"/>
              </a:ext>
            </a:extLst>
          </p:cNvPr>
          <p:cNvSpPr/>
          <p:nvPr userDrawn="1"/>
        </p:nvSpPr>
        <p:spPr>
          <a:xfrm>
            <a:off x="8782493" y="0"/>
            <a:ext cx="34095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11">
            <a:extLst>
              <a:ext uri="{FF2B5EF4-FFF2-40B4-BE49-F238E27FC236}">
                <a16:creationId xmlns:a16="http://schemas.microsoft.com/office/drawing/2014/main" id="{6700A6F2-6950-65F3-6A25-DC5EE4A5607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14829" y="558816"/>
            <a:ext cx="1689594" cy="1008635"/>
          </a:xfrm>
          <a:prstGeom prst="rect">
            <a:avLst/>
          </a:prstGeom>
        </p:spPr>
      </p:pic>
    </p:spTree>
    <p:extLst>
      <p:ext uri="{BB962C8B-B14F-4D97-AF65-F5344CB8AC3E}">
        <p14:creationId xmlns:p14="http://schemas.microsoft.com/office/powerpoint/2010/main" val="198612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EC59A3DB-8ADB-5D18-A244-60AEE9AF1807}"/>
              </a:ext>
            </a:extLst>
          </p:cNvPr>
          <p:cNvSpPr>
            <a:spLocks noGrp="1"/>
          </p:cNvSpPr>
          <p:nvPr>
            <p:ph type="ftr" sz="quarter" idx="11"/>
          </p:nvPr>
        </p:nvSpPr>
        <p:spPr/>
        <p:txBody>
          <a:bodyPr/>
          <a:lstStyle/>
          <a:p>
            <a:r>
              <a:rPr lang="da-DK"/>
              <a:t>Skriv hvad præsentationen handler om</a:t>
            </a:r>
          </a:p>
        </p:txBody>
      </p:sp>
      <p:sp>
        <p:nvSpPr>
          <p:cNvPr id="4" name="Pladsholder til slidenummer 3">
            <a:extLst>
              <a:ext uri="{FF2B5EF4-FFF2-40B4-BE49-F238E27FC236}">
                <a16:creationId xmlns:a16="http://schemas.microsoft.com/office/drawing/2014/main" id="{90E25994-2B72-78C9-6087-35D1A8CFF445}"/>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27412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stretch>
            <a:fillRect/>
          </a:stretch>
        </p:blipFill>
        <p:spPr>
          <a:xfrm>
            <a:off x="-2785324" y="1170"/>
            <a:ext cx="2642284" cy="1485662"/>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r>
              <a:rPr lang="da-DK"/>
              <a:t>Skriv hvad præsentationen handler om</a:t>
            </a:r>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300"/>
              </a:spcAft>
              <a:defRPr/>
            </a:pPr>
            <a:r>
              <a:rPr lang="en-GB" sz="1000" b="1" noProof="1">
                <a:solidFill>
                  <a:prstClr val="black">
                    <a:lumMod val="75000"/>
                    <a:lumOff val="25000"/>
                  </a:prstClr>
                </a:solidFill>
                <a:cs typeface="Arial" panose="020B0604020202020204" pitchFamily="34" charset="0"/>
              </a:rPr>
              <a:t>Vælg layout/design</a:t>
            </a:r>
          </a:p>
          <a:p>
            <a:pPr algn="r">
              <a:spcAft>
                <a:spcPts val="240"/>
              </a:spcAft>
              <a:defRPr/>
            </a:pPr>
            <a:r>
              <a:rPr lang="en-GB" sz="1000" b="1" noProof="1">
                <a:solidFill>
                  <a:prstClr val="black">
                    <a:lumMod val="75000"/>
                    <a:lumOff val="25000"/>
                  </a:prstClr>
                </a:solidFill>
                <a:cs typeface="Arial" panose="020B0604020202020204" pitchFamily="34" charset="0"/>
              </a:rPr>
              <a:t>1. </a:t>
            </a:r>
            <a:r>
              <a:rPr lang="en-GB" sz="1000" noProof="1">
                <a:solidFill>
                  <a:prstClr val="black">
                    <a:lumMod val="75000"/>
                    <a:lumOff val="25000"/>
                  </a:prstClr>
                </a:solidFill>
                <a:cs typeface="Arial" panose="020B0604020202020204" pitchFamily="34" charset="0"/>
              </a:rPr>
              <a:t>Højreklik på slide i venstre side </a:t>
            </a:r>
          </a:p>
          <a:p>
            <a:pPr algn="r">
              <a:spcAft>
                <a:spcPts val="240"/>
              </a:spcAft>
              <a:defRPr/>
            </a:pPr>
            <a:r>
              <a:rPr lang="en-GB" sz="1000" b="1" noProof="1">
                <a:solidFill>
                  <a:prstClr val="black">
                    <a:lumMod val="75000"/>
                    <a:lumOff val="25000"/>
                  </a:prstClr>
                </a:solidFill>
                <a:cs typeface="Arial" panose="020B0604020202020204" pitchFamily="34" charset="0"/>
              </a:rPr>
              <a:t>2. </a:t>
            </a:r>
            <a:r>
              <a:rPr lang="en-GB" sz="1000" noProof="1">
                <a:solidFill>
                  <a:prstClr val="black">
                    <a:lumMod val="75000"/>
                    <a:lumOff val="25000"/>
                  </a:prstClr>
                </a:solidFill>
                <a:cs typeface="Arial" panose="020B0604020202020204" pitchFamily="34" charset="0"/>
              </a:rPr>
              <a:t>Vælg et passende layout </a:t>
            </a:r>
            <a:br>
              <a:rPr lang="en-GB" sz="1000" noProof="1">
                <a:solidFill>
                  <a:prstClr val="black">
                    <a:lumMod val="75000"/>
                    <a:lumOff val="25000"/>
                  </a:prstClr>
                </a:solidFill>
                <a:cs typeface="Arial" panose="020B0604020202020204" pitchFamily="34" charset="0"/>
              </a:rPr>
            </a:br>
            <a:r>
              <a:rPr lang="en-GB" sz="1000" noProof="1">
                <a:solidFill>
                  <a:prstClr val="black">
                    <a:lumMod val="75000"/>
                    <a:lumOff val="25000"/>
                  </a:prstClr>
                </a:solidFill>
                <a:cs typeface="Arial" panose="020B0604020202020204" pitchFamily="34" charset="0"/>
              </a:rPr>
              <a:t>fra “drop ned” menuen</a:t>
            </a:r>
          </a:p>
          <a:p>
            <a:pPr algn="r">
              <a:spcAft>
                <a:spcPts val="240"/>
              </a:spcAft>
              <a:defRPr/>
            </a:pPr>
            <a:r>
              <a:rPr lang="en-GB" sz="1000" i="1" noProof="1">
                <a:solidFill>
                  <a:prstClr val="black">
                    <a:lumMod val="75000"/>
                    <a:lumOff val="25000"/>
                  </a:prstClr>
                </a:solidFill>
                <a:cs typeface="Arial" panose="020B0604020202020204" pitchFamily="34" charset="0"/>
              </a:rPr>
              <a:t>Alternativt kan du vælge layout direkte under knappen </a:t>
            </a:r>
            <a:r>
              <a:rPr lang="en-GB" sz="1000" b="1" i="1" noProof="1">
                <a:solidFill>
                  <a:prstClr val="black">
                    <a:lumMod val="75000"/>
                    <a:lumOff val="25000"/>
                  </a:prstClr>
                </a:solidFill>
                <a:cs typeface="Arial" panose="020B0604020202020204" pitchFamily="34" charset="0"/>
              </a:rPr>
              <a:t>Nyt slide</a:t>
            </a:r>
            <a:r>
              <a:rPr lang="en-GB" sz="1000" i="1" noProof="1">
                <a:solidFill>
                  <a:prstClr val="black">
                    <a:lumMod val="75000"/>
                    <a:lumOff val="25000"/>
                  </a:prstClr>
                </a:solidFill>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prstClr val="black">
                      <a:lumMod val="75000"/>
                      <a:lumOff val="25000"/>
                    </a:prstClr>
                  </a:solidFill>
                  <a:cs typeface="Arial" panose="020B0604020202020204" pitchFamily="34" charset="0"/>
                </a:rPr>
                <a:t>Agenda</a:t>
              </a:r>
            </a:p>
            <a:p>
              <a:pPr algn="r">
                <a:spcAft>
                  <a:spcPts val="300"/>
                </a:spcAft>
                <a:defRPr/>
              </a:pPr>
              <a:r>
                <a:rPr lang="nb-NO" altLang="da-DK" sz="1000" b="1" noProof="1">
                  <a:solidFill>
                    <a:prstClr val="black">
                      <a:lumMod val="75000"/>
                      <a:lumOff val="25000"/>
                    </a:prstClr>
                  </a:solidFill>
                  <a:cs typeface="Arial" panose="020B0604020202020204" pitchFamily="34" charset="0"/>
                </a:rPr>
                <a:t>Punktopstilling</a:t>
              </a:r>
            </a:p>
            <a:p>
              <a:pPr algn="r">
                <a:spcAft>
                  <a:spcPts val="300"/>
                </a:spcAft>
                <a:defRPr/>
              </a:pPr>
              <a:r>
                <a:rPr lang="nb-NO" altLang="da-DK" sz="1000" noProof="1">
                  <a:solidFill>
                    <a:prstClr val="black">
                      <a:lumMod val="75000"/>
                      <a:lumOff val="25000"/>
                    </a:prstClr>
                  </a:solidFill>
                  <a:cs typeface="Arial" panose="020B0604020202020204" pitchFamily="34" charset="0"/>
                </a:rPr>
                <a:t>Niveau 1-2</a:t>
              </a:r>
              <a:r>
                <a:rPr lang="nb-NO" altLang="da-DK" sz="1000" b="1" noProof="1">
                  <a:solidFill>
                    <a:prstClr val="black">
                      <a:lumMod val="75000"/>
                      <a:lumOff val="25000"/>
                    </a:prstClr>
                  </a:solidFill>
                  <a:cs typeface="Arial" panose="020B0604020202020204" pitchFamily="34" charset="0"/>
                </a:rPr>
                <a:t> = </a:t>
              </a:r>
              <a:r>
                <a:rPr lang="nb-NO" altLang="da-DK" sz="1000" noProof="1">
                  <a:solidFill>
                    <a:prstClr val="black">
                      <a:lumMod val="75000"/>
                      <a:lumOff val="25000"/>
                    </a:prstClr>
                  </a:solidFill>
                  <a:cs typeface="Arial" panose="020B0604020202020204" pitchFamily="34" charset="0"/>
                </a:rPr>
                <a:t>Punktopstilling</a:t>
              </a:r>
            </a:p>
            <a:p>
              <a:pPr algn="r">
                <a:spcAft>
                  <a:spcPts val="300"/>
                </a:spcAft>
                <a:defRPr/>
              </a:pPr>
              <a:r>
                <a:rPr lang="nb-NO" altLang="da-DK" sz="1000" noProof="1">
                  <a:solidFill>
                    <a:prstClr val="black">
                      <a:lumMod val="75000"/>
                      <a:lumOff val="25000"/>
                    </a:prstClr>
                  </a:solidFill>
                  <a:cs typeface="Arial" panose="020B0604020202020204" pitchFamily="34" charset="0"/>
                </a:rPr>
                <a:t>Klik på </a:t>
              </a:r>
              <a:r>
                <a:rPr lang="nb-NO" altLang="da-DK" sz="1000" b="1" noProof="1">
                  <a:solidFill>
                    <a:prstClr val="black">
                      <a:lumMod val="75000"/>
                      <a:lumOff val="25000"/>
                    </a:prstClr>
                  </a:solidFill>
                  <a:cs typeface="Arial" panose="020B0604020202020204" pitchFamily="34" charset="0"/>
                </a:rPr>
                <a:t>TAB</a:t>
              </a:r>
              <a:r>
                <a:rPr lang="nb-NO" altLang="da-DK" sz="1000" noProof="1">
                  <a:solidFill>
                    <a:prstClr val="black">
                      <a:lumMod val="75000"/>
                      <a:lumOff val="25000"/>
                    </a:prstClr>
                  </a:solidFill>
                  <a:cs typeface="Arial" panose="020B0604020202020204" pitchFamily="34" charset="0"/>
                </a:rPr>
                <a:t>-tasten én gang </a:t>
              </a:r>
              <a:br>
                <a:rPr lang="nb-NO" altLang="da-DK" sz="1000" noProof="1">
                  <a:solidFill>
                    <a:prstClr val="black">
                      <a:lumMod val="75000"/>
                      <a:lumOff val="25000"/>
                    </a:prstClr>
                  </a:solidFill>
                  <a:cs typeface="Arial" panose="020B0604020202020204" pitchFamily="34" charset="0"/>
                </a:rPr>
              </a:br>
              <a:r>
                <a:rPr lang="nb-NO" altLang="da-DK" sz="1000" noProof="1">
                  <a:solidFill>
                    <a:prstClr val="black">
                      <a:lumMod val="75000"/>
                      <a:lumOff val="25000"/>
                    </a:prstClr>
                  </a:solidFill>
                  <a:cs typeface="Arial" panose="020B0604020202020204" pitchFamily="34" charset="0"/>
                </a:rPr>
                <a:t>for at få niveau 2 </a:t>
              </a:r>
            </a:p>
            <a:p>
              <a:pPr algn="r">
                <a:spcAft>
                  <a:spcPts val="300"/>
                </a:spcAft>
                <a:defRPr/>
              </a:pPr>
              <a:r>
                <a:rPr lang="da-DK" altLang="da-DK" sz="1000" noProof="1">
                  <a:solidFill>
                    <a:prstClr val="black">
                      <a:lumMod val="75000"/>
                      <a:lumOff val="25000"/>
                    </a:prstClr>
                  </a:solidFill>
                  <a:cs typeface="Arial" panose="020B0604020202020204" pitchFamily="34" charset="0"/>
                </a:rPr>
                <a:t>Tryk</a:t>
              </a:r>
              <a:r>
                <a:rPr lang="da-DK" altLang="da-DK" sz="1000" b="1" noProof="1">
                  <a:solidFill>
                    <a:prstClr val="black">
                      <a:lumMod val="75000"/>
                      <a:lumOff val="25000"/>
                    </a:prstClr>
                  </a:solidFill>
                  <a:cs typeface="Arial" panose="020B0604020202020204" pitchFamily="34" charset="0"/>
                </a:rPr>
                <a:t> ENTER </a:t>
              </a:r>
              <a:r>
                <a:rPr lang="da-DK" altLang="da-DK" sz="1000" noProof="1">
                  <a:solidFill>
                    <a:prstClr val="black">
                      <a:lumMod val="75000"/>
                      <a:lumOff val="25000"/>
                    </a:prstClr>
                  </a:solidFill>
                  <a:cs typeface="Arial" panose="020B0604020202020204" pitchFamily="34" charset="0"/>
                </a:rPr>
                <a:t>for ny linje</a:t>
              </a:r>
            </a:p>
            <a:p>
              <a:pPr algn="r">
                <a:spcAft>
                  <a:spcPts val="300"/>
                </a:spcAft>
                <a:defRPr/>
              </a:pPr>
              <a:r>
                <a:rPr lang="da-DK" altLang="da-DK" sz="1000" noProof="1">
                  <a:solidFill>
                    <a:prstClr val="black">
                      <a:lumMod val="75000"/>
                      <a:lumOff val="25000"/>
                    </a:prstClr>
                  </a:solidFill>
                  <a:cs typeface="Arial" panose="020B0604020202020204" pitchFamily="34" charset="0"/>
                </a:rPr>
                <a:t>Brug </a:t>
              </a:r>
              <a:r>
                <a:rPr lang="da-DK" altLang="da-DK" sz="1000" b="1" noProof="1">
                  <a:solidFill>
                    <a:prstClr val="black">
                      <a:lumMod val="75000"/>
                      <a:lumOff val="25000"/>
                    </a:prstClr>
                  </a:solidFill>
                  <a:cs typeface="Arial" panose="020B0604020202020204" pitchFamily="34" charset="0"/>
                </a:rPr>
                <a:t>SHIFT+TAB</a:t>
              </a:r>
              <a:r>
                <a:rPr lang="da-DK" altLang="da-DK" sz="1000" noProof="1">
                  <a:solidFill>
                    <a:prstClr val="black">
                      <a:lumMod val="75000"/>
                      <a:lumOff val="25000"/>
                    </a:prstClr>
                  </a:solidFill>
                  <a:cs typeface="Arial" panose="020B0604020202020204" pitchFamily="34" charset="0"/>
                </a:rPr>
                <a:t>-tasterne </a:t>
              </a:r>
              <a:br>
                <a:rPr lang="da-DK" altLang="da-DK" sz="1000" noProof="1">
                  <a:solidFill>
                    <a:prstClr val="black">
                      <a:lumMod val="75000"/>
                      <a:lumOff val="25000"/>
                    </a:prstClr>
                  </a:solidFill>
                  <a:cs typeface="Arial" panose="020B0604020202020204" pitchFamily="34" charset="0"/>
                </a:rPr>
              </a:br>
              <a:r>
                <a:rPr lang="da-DK" altLang="da-DK" sz="1000" noProof="1">
                  <a:solidFill>
                    <a:prstClr val="black">
                      <a:lumMod val="75000"/>
                      <a:lumOff val="25000"/>
                    </a:prstClr>
                  </a:solidFill>
                  <a:cs typeface="Arial" panose="020B0604020202020204" pitchFamily="34" charset="0"/>
                </a:rPr>
                <a:t>for at komme tilbage</a:t>
              </a:r>
              <a:endParaRPr lang="nb-NO" altLang="da-DK" sz="1000" b="1" noProof="1">
                <a:solidFill>
                  <a:prstClr val="black">
                    <a:lumMod val="75000"/>
                    <a:lumOff val="25000"/>
                  </a:prstClr>
                </a:solidFill>
                <a:cs typeface="Arial" panose="020B0604020202020204" pitchFamily="34" charset="0"/>
              </a:endParaRPr>
            </a:p>
            <a:p>
              <a:pPr algn="r">
                <a:defRPr/>
              </a:pPr>
              <a:r>
                <a:rPr lang="nb-NO" altLang="da-DK" sz="1000" noProof="1">
                  <a:solidFill>
                    <a:prstClr val="black">
                      <a:lumMod val="75000"/>
                      <a:lumOff val="25000"/>
                    </a:prstClr>
                  </a:solidFill>
                  <a:cs typeface="Arial" panose="020B0604020202020204" pitchFamily="34" charset="0"/>
                </a:rPr>
                <a:t>Alternativt kan </a:t>
              </a:r>
              <a:r>
                <a:rPr lang="nb-NO" altLang="da-DK" sz="1000" b="1" noProof="1">
                  <a:solidFill>
                    <a:prstClr val="black">
                      <a:lumMod val="75000"/>
                      <a:lumOff val="25000"/>
                    </a:prstClr>
                  </a:solidFill>
                  <a:cs typeface="Arial" panose="020B0604020202020204" pitchFamily="34" charset="0"/>
                </a:rPr>
                <a:t>Forøg og Formindsk listeniveau </a:t>
              </a:r>
              <a:r>
                <a:rPr lang="nb-NO" altLang="da-DK" sz="1000" noProof="1">
                  <a:solidFill>
                    <a:prstClr val="black">
                      <a:lumMod val="75000"/>
                      <a:lumOff val="25000"/>
                    </a:prstClr>
                  </a:solidFill>
                  <a:cs typeface="Arial" panose="020B0604020202020204" pitchFamily="34" charset="0"/>
                </a:rPr>
                <a:t>bruges til at hoppe mellem tekst-typografierne</a:t>
              </a:r>
              <a:endParaRPr lang="nb-NO" altLang="da-DK" sz="1000" b="1" noProof="1">
                <a:solidFill>
                  <a:prstClr val="black">
                    <a:lumMod val="75000"/>
                    <a:lumOff val="25000"/>
                  </a:prstClr>
                </a:solidFill>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solidFill>
                    <a:prstClr val="white"/>
                  </a:solidFill>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solidFill>
                    <a:prstClr val="white"/>
                  </a:solidFill>
                  <a:latin typeface="HelveticaNeueLT Std Lt Cn" pitchFamily="34" charset="0"/>
                </a:endParaRPr>
              </a:p>
            </p:txBody>
          </p:sp>
        </p:grpSp>
      </p:grpSp>
    </p:spTree>
    <p:extLst>
      <p:ext uri="{BB962C8B-B14F-4D97-AF65-F5344CB8AC3E}">
        <p14:creationId xmlns:p14="http://schemas.microsoft.com/office/powerpoint/2010/main" val="9741567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 01">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4F0196E8-4BB8-8012-6B52-11C0572D5E9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000"/>
            <a:ext cx="2560000" cy="1440000"/>
          </a:xfrm>
          <a:prstGeom prst="rect">
            <a:avLst/>
          </a:prstGeom>
        </p:spPr>
      </p:pic>
      <p:sp>
        <p:nvSpPr>
          <p:cNvPr id="8" name="Tekstfelt 7">
            <a:extLst>
              <a:ext uri="{FF2B5EF4-FFF2-40B4-BE49-F238E27FC236}">
                <a16:creationId xmlns:a16="http://schemas.microsoft.com/office/drawing/2014/main" id="{5CB59071-13D0-7B80-608C-E75C8E4A34E2}"/>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7" name="Pladsholder til billede 6">
            <a:extLst>
              <a:ext uri="{FF2B5EF4-FFF2-40B4-BE49-F238E27FC236}">
                <a16:creationId xmlns:a16="http://schemas.microsoft.com/office/drawing/2014/main" id="{28671CD5-C519-103E-FE98-17C1B856EF69}"/>
              </a:ext>
            </a:extLst>
          </p:cNvPr>
          <p:cNvSpPr>
            <a:spLocks noGrp="1"/>
          </p:cNvSpPr>
          <p:nvPr>
            <p:ph type="pic" sz="quarter" idx="12"/>
          </p:nvPr>
        </p:nvSpPr>
        <p:spPr>
          <a:xfrm>
            <a:off x="0" y="0"/>
            <a:ext cx="5189783" cy="6858000"/>
          </a:xfrm>
          <a:solidFill>
            <a:schemeClr val="bg2"/>
          </a:solidFill>
        </p:spPr>
        <p:txBody>
          <a:bodyPr/>
          <a:lstStyle/>
          <a:p>
            <a:endParaRPr lang="da-DK" dirty="0"/>
          </a:p>
        </p:txBody>
      </p:sp>
      <p:sp>
        <p:nvSpPr>
          <p:cNvPr id="5" name="Rektangel 4">
            <a:extLst>
              <a:ext uri="{FF2B5EF4-FFF2-40B4-BE49-F238E27FC236}">
                <a16:creationId xmlns:a16="http://schemas.microsoft.com/office/drawing/2014/main" id="{66CD70AA-5E51-C573-3EC5-CC1FA785A320}"/>
              </a:ext>
              <a:ext uri="{C183D7F6-B498-43B3-948B-1728B52AA6E4}">
                <adec:decorative xmlns:adec="http://schemas.microsoft.com/office/drawing/2017/decorative" val="1"/>
              </a:ext>
            </a:extLst>
          </p:cNvPr>
          <p:cNvSpPr/>
          <p:nvPr userDrawn="1"/>
        </p:nvSpPr>
        <p:spPr>
          <a:xfrm>
            <a:off x="5189783"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AB117178-5E09-6064-1889-F74C39F183A8}"/>
              </a:ext>
            </a:extLst>
          </p:cNvPr>
          <p:cNvSpPr>
            <a:spLocks noGrp="1"/>
          </p:cNvSpPr>
          <p:nvPr>
            <p:ph type="title" hasCustomPrompt="1"/>
          </p:nvPr>
        </p:nvSpPr>
        <p:spPr>
          <a:xfrm>
            <a:off x="6761163" y="908050"/>
            <a:ext cx="3935411" cy="1002638"/>
          </a:xfrm>
        </p:spPr>
        <p:txBody>
          <a:bodyPr/>
          <a:lstStyle>
            <a:lvl1pPr>
              <a:defRPr sz="6000"/>
            </a:lvl1pPr>
          </a:lstStyle>
          <a:p>
            <a:r>
              <a:rPr lang="da-DK" dirty="0"/>
              <a:t>Agenda</a:t>
            </a:r>
          </a:p>
        </p:txBody>
      </p:sp>
      <p:sp>
        <p:nvSpPr>
          <p:cNvPr id="10" name="Pladsholder til tekst 9">
            <a:extLst>
              <a:ext uri="{FF2B5EF4-FFF2-40B4-BE49-F238E27FC236}">
                <a16:creationId xmlns:a16="http://schemas.microsoft.com/office/drawing/2014/main" id="{E70A253E-0F92-8677-F390-DC085457562A}"/>
              </a:ext>
            </a:extLst>
          </p:cNvPr>
          <p:cNvSpPr>
            <a:spLocks noGrp="1"/>
          </p:cNvSpPr>
          <p:nvPr>
            <p:ph type="body" sz="quarter" idx="13"/>
          </p:nvPr>
        </p:nvSpPr>
        <p:spPr>
          <a:xfrm>
            <a:off x="6761163" y="2357438"/>
            <a:ext cx="4729162" cy="3735387"/>
          </a:xfrm>
        </p:spPr>
        <p:txBody>
          <a:bodyPr/>
          <a:lstStyle/>
          <a:p>
            <a:pPr lvl="0"/>
            <a:r>
              <a:rPr lang="da-DK" dirty="0"/>
              <a:t>Klik for at redigere teksttypografierne i masteren</a:t>
            </a:r>
          </a:p>
          <a:p>
            <a:pPr lvl="1"/>
            <a:r>
              <a:rPr lang="da-DK" dirty="0"/>
              <a:t>Andet niveau</a:t>
            </a:r>
          </a:p>
        </p:txBody>
      </p:sp>
    </p:spTree>
    <p:extLst>
      <p:ext uri="{BB962C8B-B14F-4D97-AF65-F5344CB8AC3E}">
        <p14:creationId xmlns:p14="http://schemas.microsoft.com/office/powerpoint/2010/main" val="211454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 02">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945515EF-5228-6E33-D1B5-13EB3AC44A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715905" y="2688609"/>
            <a:ext cx="2560000" cy="1440000"/>
          </a:xfrm>
          <a:prstGeom prst="rect">
            <a:avLst/>
          </a:prstGeom>
        </p:spPr>
      </p:pic>
      <p:sp>
        <p:nvSpPr>
          <p:cNvPr id="5" name="Rektangel 4">
            <a:extLst>
              <a:ext uri="{FF2B5EF4-FFF2-40B4-BE49-F238E27FC236}">
                <a16:creationId xmlns:a16="http://schemas.microsoft.com/office/drawing/2014/main" id="{66CD70AA-5E51-C573-3EC5-CC1FA785A32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 y="0"/>
            <a:ext cx="518978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endParaRPr>
          </a:p>
        </p:txBody>
      </p:sp>
      <p:sp>
        <p:nvSpPr>
          <p:cNvPr id="2" name="Titel 1">
            <a:extLst>
              <a:ext uri="{FF2B5EF4-FFF2-40B4-BE49-F238E27FC236}">
                <a16:creationId xmlns:a16="http://schemas.microsoft.com/office/drawing/2014/main" id="{AB117178-5E09-6064-1889-F74C39F183A8}"/>
              </a:ext>
            </a:extLst>
          </p:cNvPr>
          <p:cNvSpPr>
            <a:spLocks noGrp="1"/>
          </p:cNvSpPr>
          <p:nvPr>
            <p:ph type="title" hasCustomPrompt="1"/>
          </p:nvPr>
        </p:nvSpPr>
        <p:spPr>
          <a:xfrm>
            <a:off x="1528010" y="2592473"/>
            <a:ext cx="3116179" cy="1002638"/>
          </a:xfrm>
        </p:spPr>
        <p:txBody>
          <a:bodyPr/>
          <a:lstStyle>
            <a:lvl1pPr algn="l">
              <a:defRPr sz="6000">
                <a:solidFill>
                  <a:schemeClr val="tx2"/>
                </a:solidFill>
              </a:defRPr>
            </a:lvl1pPr>
          </a:lstStyle>
          <a:p>
            <a:r>
              <a:rPr lang="da-DK" dirty="0"/>
              <a:t>Agenda</a:t>
            </a:r>
          </a:p>
        </p:txBody>
      </p:sp>
      <p:sp>
        <p:nvSpPr>
          <p:cNvPr id="4" name="Rektangel 3">
            <a:extLst>
              <a:ext uri="{FF2B5EF4-FFF2-40B4-BE49-F238E27FC236}">
                <a16:creationId xmlns:a16="http://schemas.microsoft.com/office/drawing/2014/main" id="{09402540-B929-FDE4-5C53-A6A1D9B29DE6}"/>
              </a:ext>
              <a:ext uri="{C183D7F6-B498-43B3-948B-1728B52AA6E4}">
                <adec:decorative xmlns:adec="http://schemas.microsoft.com/office/drawing/2017/decorative" val="1"/>
              </a:ext>
            </a:extLst>
          </p:cNvPr>
          <p:cNvSpPr/>
          <p:nvPr userDrawn="1"/>
        </p:nvSpPr>
        <p:spPr>
          <a:xfrm>
            <a:off x="5189783"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tekst 9">
            <a:extLst>
              <a:ext uri="{FF2B5EF4-FFF2-40B4-BE49-F238E27FC236}">
                <a16:creationId xmlns:a16="http://schemas.microsoft.com/office/drawing/2014/main" id="{DA387C5D-66F2-3A50-DA34-0E70DE6CD2B4}"/>
              </a:ext>
            </a:extLst>
          </p:cNvPr>
          <p:cNvSpPr>
            <a:spLocks noGrp="1"/>
          </p:cNvSpPr>
          <p:nvPr>
            <p:ph type="body" sz="quarter" idx="13"/>
          </p:nvPr>
        </p:nvSpPr>
        <p:spPr>
          <a:xfrm>
            <a:off x="6761163" y="1235242"/>
            <a:ext cx="4729162" cy="4857583"/>
          </a:xfrm>
        </p:spPr>
        <p:txBody>
          <a:bodyPr/>
          <a:lstStyle/>
          <a:p>
            <a:pPr lvl="0"/>
            <a:r>
              <a:rPr lang="da-DK" dirty="0"/>
              <a:t>Klik for at redigere teksttypografierne i masteren</a:t>
            </a:r>
          </a:p>
          <a:p>
            <a:pPr lvl="1"/>
            <a:r>
              <a:rPr lang="da-DK" dirty="0"/>
              <a:t>Andet niveau</a:t>
            </a:r>
          </a:p>
        </p:txBody>
      </p:sp>
    </p:spTree>
    <p:extLst>
      <p:ext uri="{BB962C8B-B14F-4D97-AF65-F5344CB8AC3E}">
        <p14:creationId xmlns:p14="http://schemas.microsoft.com/office/powerpoint/2010/main" val="46274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 Citat">
    <p:spTree>
      <p:nvGrpSpPr>
        <p:cNvPr id="1" name=""/>
        <p:cNvGrpSpPr/>
        <p:nvPr/>
      </p:nvGrpSpPr>
      <p:grpSpPr>
        <a:xfrm>
          <a:off x="0" y="0"/>
          <a:ext cx="0" cy="0"/>
          <a:chOff x="0" y="0"/>
          <a:chExt cx="0" cy="0"/>
        </a:xfrm>
      </p:grpSpPr>
      <p:grpSp>
        <p:nvGrpSpPr>
          <p:cNvPr id="2" name="Gruppe 1">
            <a:extLst>
              <a:ext uri="{FF2B5EF4-FFF2-40B4-BE49-F238E27FC236}">
                <a16:creationId xmlns:a16="http://schemas.microsoft.com/office/drawing/2014/main" id="{3A12F3DD-586D-6B21-89CC-0C00C156A04F}"/>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4" name="Gruppe 23">
              <a:extLst>
                <a:ext uri="{FF2B5EF4-FFF2-40B4-BE49-F238E27FC236}">
                  <a16:creationId xmlns:a16="http://schemas.microsoft.com/office/drawing/2014/main" id="{A85FC827-0F64-1DFE-7929-8FD4B439A53B}"/>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40D9071B-2623-7ABE-3435-A24BBB67458B}"/>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763CBCC9-4D76-69F7-4B5F-910C7D25DB01}"/>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100D77E7-5E52-F909-667B-DEE33C1D6A8B}"/>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FD921AE3-B466-4B27-4267-9300DDF6A132}"/>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CA845F3B-9675-A445-B59E-C6D14FF163C6}"/>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F276320A-228B-3F1A-36A5-1CAC33096E3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A4F654E1-32C0-3A44-0513-BEBC2E4660EF}"/>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0ABF4BD7-1085-3A89-CF5B-3F45394BF1AE}"/>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96D5CAAD-9F8E-1290-F216-3A1249ED4E68}"/>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BAB7779C-6DD1-C4FC-13DF-153A1DDCE474}"/>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B04610C7-BD59-9F18-6AA1-149BBA4FBA17}"/>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AF32C654-96D7-B22D-3A08-569CF39E2CDA}"/>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C989A907-62FB-35D1-2CB7-049899B688A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6" name="Billede 5">
            <a:extLst>
              <a:ext uri="{FF2B5EF4-FFF2-40B4-BE49-F238E27FC236}">
                <a16:creationId xmlns:a16="http://schemas.microsoft.com/office/drawing/2014/main" id="{C459DAFE-5439-E812-80C5-F1765D86581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8" y="2702154"/>
            <a:ext cx="2560000" cy="1440000"/>
          </a:xfrm>
          <a:prstGeom prst="rect">
            <a:avLst/>
          </a:prstGeom>
        </p:spPr>
      </p:pic>
      <p:sp>
        <p:nvSpPr>
          <p:cNvPr id="7" name="Rektangel 6">
            <a:extLst>
              <a:ext uri="{FF2B5EF4-FFF2-40B4-BE49-F238E27FC236}">
                <a16:creationId xmlns:a16="http://schemas.microsoft.com/office/drawing/2014/main" id="{C5623852-6BE9-186B-7689-E32BF72D2EBA}"/>
              </a:ext>
              <a:ext uri="{C183D7F6-B498-43B3-948B-1728B52AA6E4}">
                <adec:decorative xmlns:adec="http://schemas.microsoft.com/office/drawing/2017/decorative" val="1"/>
              </a:ext>
            </a:extLst>
          </p:cNvPr>
          <p:cNvSpPr/>
          <p:nvPr userDrawn="1"/>
        </p:nvSpPr>
        <p:spPr>
          <a:xfrm>
            <a:off x="0" y="-1"/>
            <a:ext cx="33367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Grafik 8">
            <a:extLst>
              <a:ext uri="{FF2B5EF4-FFF2-40B4-BE49-F238E27FC236}">
                <a16:creationId xmlns:a16="http://schemas.microsoft.com/office/drawing/2014/main" id="{0ED3AC08-840E-F479-CB11-A178F28A4A6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2918" y="558816"/>
            <a:ext cx="1689594" cy="1008635"/>
          </a:xfrm>
          <a:prstGeom prst="rect">
            <a:avLst/>
          </a:prstGeom>
        </p:spPr>
      </p:pic>
      <p:sp>
        <p:nvSpPr>
          <p:cNvPr id="8" name="Rektangel 7">
            <a:extLst>
              <a:ext uri="{FF2B5EF4-FFF2-40B4-BE49-F238E27FC236}">
                <a16:creationId xmlns:a16="http://schemas.microsoft.com/office/drawing/2014/main" id="{95CE1DDC-09B7-AF65-8FA6-E4B19FB644A2}"/>
              </a:ext>
              <a:ext uri="{C183D7F6-B498-43B3-948B-1728B52AA6E4}">
                <adec:decorative xmlns:adec="http://schemas.microsoft.com/office/drawing/2017/decorative" val="1"/>
              </a:ext>
            </a:extLst>
          </p:cNvPr>
          <p:cNvSpPr/>
          <p:nvPr userDrawn="1"/>
        </p:nvSpPr>
        <p:spPr>
          <a:xfrm>
            <a:off x="3336758" y="-1"/>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Pladsholder til tekst 14">
            <a:extLst>
              <a:ext uri="{FF2B5EF4-FFF2-40B4-BE49-F238E27FC236}">
                <a16:creationId xmlns:a16="http://schemas.microsoft.com/office/drawing/2014/main" id="{A5553225-A4CF-2A26-44E2-966F396CCD3E}"/>
              </a:ext>
            </a:extLst>
          </p:cNvPr>
          <p:cNvSpPr>
            <a:spLocks noGrp="1"/>
          </p:cNvSpPr>
          <p:nvPr>
            <p:ph type="body" sz="quarter" idx="14" hasCustomPrompt="1"/>
          </p:nvPr>
        </p:nvSpPr>
        <p:spPr>
          <a:xfrm>
            <a:off x="4744511" y="919751"/>
            <a:ext cx="925513" cy="647700"/>
          </a:xfrm>
        </p:spPr>
        <p:txBody>
          <a:bodyPr/>
          <a:lstStyle>
            <a:lvl1pPr marL="0" indent="0">
              <a:buNone/>
              <a:defRPr sz="10000"/>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11" name="Pladsholder til tekst 10">
            <a:extLst>
              <a:ext uri="{FF2B5EF4-FFF2-40B4-BE49-F238E27FC236}">
                <a16:creationId xmlns:a16="http://schemas.microsoft.com/office/drawing/2014/main" id="{99DEA860-AB29-71CC-B3C8-07261E1D776A}"/>
              </a:ext>
            </a:extLst>
          </p:cNvPr>
          <p:cNvSpPr>
            <a:spLocks noGrp="1"/>
          </p:cNvSpPr>
          <p:nvPr>
            <p:ph type="body" sz="quarter" idx="12"/>
          </p:nvPr>
        </p:nvSpPr>
        <p:spPr>
          <a:xfrm>
            <a:off x="5386388" y="1514975"/>
            <a:ext cx="6102350" cy="3650583"/>
          </a:xfrm>
        </p:spPr>
        <p:txBody>
          <a:bodyPr/>
          <a:lstStyle>
            <a:lvl1pPr marL="0" indent="0">
              <a:lnSpc>
                <a:spcPct val="110000"/>
              </a:lnSpc>
              <a:spcBef>
                <a:spcPts val="0"/>
              </a:spcBef>
              <a:spcAft>
                <a:spcPts val="300"/>
              </a:spcAft>
              <a:buFontTx/>
              <a:buNone/>
              <a:defRPr sz="3200">
                <a:latin typeface="+mj-lt"/>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C7C59C0C-7FC6-A56C-6537-12A0BDF8B4F0}"/>
              </a:ext>
            </a:extLst>
          </p:cNvPr>
          <p:cNvSpPr>
            <a:spLocks noGrp="1"/>
          </p:cNvSpPr>
          <p:nvPr>
            <p:ph type="body" sz="quarter" idx="13" hasCustomPrompt="1"/>
          </p:nvPr>
        </p:nvSpPr>
        <p:spPr>
          <a:xfrm>
            <a:off x="5386388" y="5438774"/>
            <a:ext cx="2197684" cy="271463"/>
          </a:xfrm>
        </p:spPr>
        <p:txBody>
          <a:bodyPr/>
          <a:lstStyle>
            <a:lvl1pPr marL="0" indent="0">
              <a:buNone/>
              <a:defRPr sz="1800"/>
            </a:lvl1pPr>
            <a:lvl2pPr marL="468000" indent="0">
              <a:buNone/>
              <a:defRPr/>
            </a:lvl2pPr>
            <a:lvl3pPr marL="900000" indent="0">
              <a:buNone/>
              <a:defRPr/>
            </a:lvl3pPr>
            <a:lvl4pPr marL="1371600" indent="0">
              <a:buNone/>
              <a:defRPr/>
            </a:lvl4pPr>
            <a:lvl5pPr marL="1828800" indent="0">
              <a:buNone/>
              <a:defRPr/>
            </a:lvl5pPr>
          </a:lstStyle>
          <a:p>
            <a:pPr lvl="0"/>
            <a:r>
              <a:rPr lang="da-DK" dirty="0"/>
              <a:t>Nav og titel</a:t>
            </a:r>
          </a:p>
        </p:txBody>
      </p:sp>
      <p:sp>
        <p:nvSpPr>
          <p:cNvPr id="16" name="Pladsholder til tekst 14">
            <a:extLst>
              <a:ext uri="{FF2B5EF4-FFF2-40B4-BE49-F238E27FC236}">
                <a16:creationId xmlns:a16="http://schemas.microsoft.com/office/drawing/2014/main" id="{24CDC1D2-F36E-FBAD-6BA2-ED46CEC38888}"/>
              </a:ext>
            </a:extLst>
          </p:cNvPr>
          <p:cNvSpPr>
            <a:spLocks noGrp="1"/>
          </p:cNvSpPr>
          <p:nvPr>
            <p:ph type="body" sz="quarter" idx="15" hasCustomPrompt="1"/>
          </p:nvPr>
        </p:nvSpPr>
        <p:spPr>
          <a:xfrm>
            <a:off x="10563225" y="4926806"/>
            <a:ext cx="925513" cy="647700"/>
          </a:xfrm>
        </p:spPr>
        <p:txBody>
          <a:bodyPr/>
          <a:lstStyle>
            <a:lvl1pPr marL="0" indent="0">
              <a:buNone/>
              <a:defRPr sz="10000"/>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3" name="Pladsholder til sidefod 2">
            <a:extLst>
              <a:ext uri="{FF2B5EF4-FFF2-40B4-BE49-F238E27FC236}">
                <a16:creationId xmlns:a16="http://schemas.microsoft.com/office/drawing/2014/main" id="{2357B2FE-6AFB-C4E5-950D-CE0BE1EB9409}"/>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0230134-17FF-842A-2433-E89954A98275}"/>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337364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Citat">
    <p:spTree>
      <p:nvGrpSpPr>
        <p:cNvPr id="1" name=""/>
        <p:cNvGrpSpPr/>
        <p:nvPr/>
      </p:nvGrpSpPr>
      <p:grpSpPr>
        <a:xfrm>
          <a:off x="0" y="0"/>
          <a:ext cx="0" cy="0"/>
          <a:chOff x="0" y="0"/>
          <a:chExt cx="0" cy="0"/>
        </a:xfrm>
      </p:grpSpPr>
      <p:grpSp>
        <p:nvGrpSpPr>
          <p:cNvPr id="23" name="Gruppe 22">
            <a:extLst>
              <a:ext uri="{FF2B5EF4-FFF2-40B4-BE49-F238E27FC236}">
                <a16:creationId xmlns:a16="http://schemas.microsoft.com/office/drawing/2014/main" id="{428B48B5-7841-7D73-88CC-6FE67C3BF8FD}"/>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5" name="Gruppe 24">
              <a:extLst>
                <a:ext uri="{FF2B5EF4-FFF2-40B4-BE49-F238E27FC236}">
                  <a16:creationId xmlns:a16="http://schemas.microsoft.com/office/drawing/2014/main" id="{81A26F80-D4F4-D446-ACB9-7F40DAF35AC9}"/>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55FECDD2-9683-9949-5AC9-8AA73E21646D}"/>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8457AA59-866E-D64F-5B6C-F38765C6059B}"/>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C7FDE396-C1D7-3E79-CAB7-ED66BBAC3AAD}"/>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1D4F1B19-2754-1F4C-8806-9D007CC6A796}"/>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B1BC871E-DDDA-9457-BF78-16E0F7C03848}"/>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D0BC1B36-1199-E8E6-6837-77D315865C0D}"/>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0952225C-9D7B-D58F-2636-2202811C58C0}"/>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F5E9C6E8-D16E-BF52-E82D-AF3CD15D281F}"/>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FF56E815-84FD-F07A-D618-2761CFF0B5B2}"/>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EA936EB2-8C41-DCE7-B254-01628D19DA14}"/>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05EE1BFA-022A-2854-5552-D0D04240D855}"/>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2CCFBC12-2312-892E-3855-4EB6861FD7F8}"/>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036BD0CB-1D54-55D0-066B-15C7E126D673}"/>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4" name="Billede 23">
            <a:extLst>
              <a:ext uri="{FF2B5EF4-FFF2-40B4-BE49-F238E27FC236}">
                <a16:creationId xmlns:a16="http://schemas.microsoft.com/office/drawing/2014/main" id="{B5615270-6A92-29AD-5BAB-AA4ADD997E5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08999"/>
            <a:ext cx="2560000" cy="1440000"/>
          </a:xfrm>
          <a:prstGeom prst="rect">
            <a:avLst/>
          </a:prstGeom>
        </p:spPr>
      </p:pic>
      <p:sp>
        <p:nvSpPr>
          <p:cNvPr id="7" name="Rektangel 6">
            <a:extLst>
              <a:ext uri="{FF2B5EF4-FFF2-40B4-BE49-F238E27FC236}">
                <a16:creationId xmlns:a16="http://schemas.microsoft.com/office/drawing/2014/main" id="{C5623852-6BE9-186B-7689-E32BF72D2EBA}"/>
              </a:ext>
              <a:ext uri="{C183D7F6-B498-43B3-948B-1728B52AA6E4}">
                <adec:decorative xmlns:adec="http://schemas.microsoft.com/office/drawing/2017/decorative" val="1"/>
              </a:ext>
            </a:extLst>
          </p:cNvPr>
          <p:cNvSpPr/>
          <p:nvPr userDrawn="1"/>
        </p:nvSpPr>
        <p:spPr>
          <a:xfrm>
            <a:off x="0" y="-2"/>
            <a:ext cx="3336758"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Grafik 8">
            <a:extLst>
              <a:ext uri="{FF2B5EF4-FFF2-40B4-BE49-F238E27FC236}">
                <a16:creationId xmlns:a16="http://schemas.microsoft.com/office/drawing/2014/main" id="{0ED3AC08-840E-F479-CB11-A178F28A4A6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2918" y="558816"/>
            <a:ext cx="1689594" cy="1008635"/>
          </a:xfrm>
          <a:prstGeom prst="rect">
            <a:avLst/>
          </a:prstGeom>
        </p:spPr>
      </p:pic>
      <p:sp>
        <p:nvSpPr>
          <p:cNvPr id="8" name="Rektangel 7">
            <a:extLst>
              <a:ext uri="{FF2B5EF4-FFF2-40B4-BE49-F238E27FC236}">
                <a16:creationId xmlns:a16="http://schemas.microsoft.com/office/drawing/2014/main" id="{95CE1DDC-09B7-AF65-8FA6-E4B19FB644A2}"/>
              </a:ext>
              <a:ext uri="{C183D7F6-B498-43B3-948B-1728B52AA6E4}">
                <adec:decorative xmlns:adec="http://schemas.microsoft.com/office/drawing/2017/decorative" val="1"/>
              </a:ext>
            </a:extLst>
          </p:cNvPr>
          <p:cNvSpPr/>
          <p:nvPr userDrawn="1"/>
        </p:nvSpPr>
        <p:spPr>
          <a:xfrm>
            <a:off x="3336758" y="-1"/>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Pladsholder til tekst 14">
            <a:extLst>
              <a:ext uri="{FF2B5EF4-FFF2-40B4-BE49-F238E27FC236}">
                <a16:creationId xmlns:a16="http://schemas.microsoft.com/office/drawing/2014/main" id="{A5553225-A4CF-2A26-44E2-966F396CCD3E}"/>
              </a:ext>
            </a:extLst>
          </p:cNvPr>
          <p:cNvSpPr>
            <a:spLocks noGrp="1"/>
          </p:cNvSpPr>
          <p:nvPr>
            <p:ph type="body" sz="quarter" idx="14" hasCustomPrompt="1"/>
          </p:nvPr>
        </p:nvSpPr>
        <p:spPr>
          <a:xfrm>
            <a:off x="4744511" y="919751"/>
            <a:ext cx="925513" cy="647700"/>
          </a:xfrm>
        </p:spPr>
        <p:txBody>
          <a:bodyPr/>
          <a:lstStyle>
            <a:lvl1pPr marL="0" indent="0">
              <a:buNone/>
              <a:defRPr sz="10000">
                <a:solidFill>
                  <a:schemeClr val="bg1"/>
                </a:solidFill>
              </a:defRPr>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11" name="Pladsholder til tekst 10">
            <a:extLst>
              <a:ext uri="{FF2B5EF4-FFF2-40B4-BE49-F238E27FC236}">
                <a16:creationId xmlns:a16="http://schemas.microsoft.com/office/drawing/2014/main" id="{99DEA860-AB29-71CC-B3C8-07261E1D776A}"/>
              </a:ext>
            </a:extLst>
          </p:cNvPr>
          <p:cNvSpPr>
            <a:spLocks noGrp="1"/>
          </p:cNvSpPr>
          <p:nvPr>
            <p:ph type="body" sz="quarter" idx="12"/>
          </p:nvPr>
        </p:nvSpPr>
        <p:spPr>
          <a:xfrm>
            <a:off x="5386388" y="1514975"/>
            <a:ext cx="6102350" cy="3650583"/>
          </a:xfrm>
        </p:spPr>
        <p:txBody>
          <a:bodyPr/>
          <a:lstStyle>
            <a:lvl1pPr marL="0" indent="0">
              <a:lnSpc>
                <a:spcPct val="110000"/>
              </a:lnSpc>
              <a:spcBef>
                <a:spcPts val="0"/>
              </a:spcBef>
              <a:spcAft>
                <a:spcPts val="300"/>
              </a:spcAft>
              <a:buFontTx/>
              <a:buNone/>
              <a:defRPr sz="3200">
                <a:solidFill>
                  <a:schemeClr val="bg1"/>
                </a:solidFill>
                <a:latin typeface="+mj-lt"/>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C7C59C0C-7FC6-A56C-6537-12A0BDF8B4F0}"/>
              </a:ext>
            </a:extLst>
          </p:cNvPr>
          <p:cNvSpPr>
            <a:spLocks noGrp="1"/>
          </p:cNvSpPr>
          <p:nvPr>
            <p:ph type="body" sz="quarter" idx="13" hasCustomPrompt="1"/>
          </p:nvPr>
        </p:nvSpPr>
        <p:spPr>
          <a:xfrm>
            <a:off x="5386388" y="5438774"/>
            <a:ext cx="2197684" cy="271463"/>
          </a:xfrm>
        </p:spPr>
        <p:txBody>
          <a:bodyPr/>
          <a:lstStyle>
            <a:lvl1pPr marL="0" indent="0">
              <a:buNone/>
              <a:defRPr sz="1800">
                <a:solidFill>
                  <a:schemeClr val="bg1"/>
                </a:solidFill>
              </a:defRPr>
            </a:lvl1pPr>
            <a:lvl2pPr marL="468000" indent="0">
              <a:buNone/>
              <a:defRPr/>
            </a:lvl2pPr>
            <a:lvl3pPr marL="900000" indent="0">
              <a:buNone/>
              <a:defRPr/>
            </a:lvl3pPr>
            <a:lvl4pPr marL="1371600" indent="0">
              <a:buNone/>
              <a:defRPr/>
            </a:lvl4pPr>
            <a:lvl5pPr marL="1828800" indent="0">
              <a:buNone/>
              <a:defRPr/>
            </a:lvl5pPr>
          </a:lstStyle>
          <a:p>
            <a:pPr lvl="0"/>
            <a:r>
              <a:rPr lang="da-DK" dirty="0"/>
              <a:t>Nav og titel</a:t>
            </a:r>
          </a:p>
        </p:txBody>
      </p:sp>
      <p:sp>
        <p:nvSpPr>
          <p:cNvPr id="16" name="Pladsholder til tekst 14">
            <a:extLst>
              <a:ext uri="{FF2B5EF4-FFF2-40B4-BE49-F238E27FC236}">
                <a16:creationId xmlns:a16="http://schemas.microsoft.com/office/drawing/2014/main" id="{24CDC1D2-F36E-FBAD-6BA2-ED46CEC38888}"/>
              </a:ext>
            </a:extLst>
          </p:cNvPr>
          <p:cNvSpPr>
            <a:spLocks noGrp="1"/>
          </p:cNvSpPr>
          <p:nvPr>
            <p:ph type="body" sz="quarter" idx="15" hasCustomPrompt="1"/>
          </p:nvPr>
        </p:nvSpPr>
        <p:spPr>
          <a:xfrm>
            <a:off x="10563225" y="4926806"/>
            <a:ext cx="925513" cy="647700"/>
          </a:xfrm>
        </p:spPr>
        <p:txBody>
          <a:bodyPr/>
          <a:lstStyle>
            <a:lvl1pPr marL="0" indent="0">
              <a:buNone/>
              <a:defRPr sz="10000">
                <a:solidFill>
                  <a:schemeClr val="bg1"/>
                </a:solidFill>
              </a:defRPr>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3" name="Pladsholder til sidefod 2">
            <a:extLst>
              <a:ext uri="{FF2B5EF4-FFF2-40B4-BE49-F238E27FC236}">
                <a16:creationId xmlns:a16="http://schemas.microsoft.com/office/drawing/2014/main" id="{2357B2FE-6AFB-C4E5-950D-CE0BE1EB9409}"/>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0230134-17FF-842A-2433-E89954A98275}"/>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54001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1 Breaker">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1AAD1E01-6820-005D-83C8-820395DA87A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497" y="2702265"/>
            <a:ext cx="2560000" cy="1440000"/>
          </a:xfrm>
          <a:prstGeom prst="rect">
            <a:avLst/>
          </a:prstGeom>
        </p:spPr>
      </p:pic>
      <p:sp>
        <p:nvSpPr>
          <p:cNvPr id="2" name="Titel 1">
            <a:extLst>
              <a:ext uri="{FF2B5EF4-FFF2-40B4-BE49-F238E27FC236}">
                <a16:creationId xmlns:a16="http://schemas.microsoft.com/office/drawing/2014/main" id="{673A87B9-E436-6B8B-B4F9-CFAB31340A74}"/>
              </a:ext>
            </a:extLst>
          </p:cNvPr>
          <p:cNvSpPr>
            <a:spLocks noGrp="1"/>
          </p:cNvSpPr>
          <p:nvPr>
            <p:ph type="ctrTitle"/>
          </p:nvPr>
        </p:nvSpPr>
        <p:spPr>
          <a:xfrm>
            <a:off x="712372" y="1122363"/>
            <a:ext cx="5613816" cy="2387600"/>
          </a:xfrm>
        </p:spPr>
        <p:txBody>
          <a:bodyPr anchor="b"/>
          <a:lstStyle>
            <a:lvl1pPr algn="l">
              <a:defRPr sz="6000">
                <a:solidFill>
                  <a:schemeClr val="tx2"/>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8F8F3051-25E4-E83A-1745-C36FFD0CC5DF}"/>
              </a:ext>
            </a:extLst>
          </p:cNvPr>
          <p:cNvSpPr>
            <a:spLocks noGrp="1"/>
          </p:cNvSpPr>
          <p:nvPr>
            <p:ph type="subTitle" idx="1"/>
          </p:nvPr>
        </p:nvSpPr>
        <p:spPr>
          <a:xfrm>
            <a:off x="712372" y="3602038"/>
            <a:ext cx="5613816"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Rektangel 3">
            <a:extLst>
              <a:ext uri="{FF2B5EF4-FFF2-40B4-BE49-F238E27FC236}">
                <a16:creationId xmlns:a16="http://schemas.microsoft.com/office/drawing/2014/main" id="{A270B669-CA38-16D8-CAEC-182B8E70912B}"/>
              </a:ext>
              <a:ext uri="{C183D7F6-B498-43B3-948B-1728B52AA6E4}">
                <adec:decorative xmlns:adec="http://schemas.microsoft.com/office/drawing/2017/decorative" val="1"/>
              </a:ext>
            </a:extLst>
          </p:cNvPr>
          <p:cNvSpPr/>
          <p:nvPr userDrawn="1"/>
        </p:nvSpPr>
        <p:spPr>
          <a:xfrm>
            <a:off x="7038754" y="0"/>
            <a:ext cx="174373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A4348F57-8F0A-7299-2858-5E49DFAD237F}"/>
              </a:ext>
              <a:ext uri="{C183D7F6-B498-43B3-948B-1728B52AA6E4}">
                <adec:decorative xmlns:adec="http://schemas.microsoft.com/office/drawing/2017/decorative" val="1"/>
              </a:ext>
            </a:extLst>
          </p:cNvPr>
          <p:cNvSpPr/>
          <p:nvPr userDrawn="1"/>
        </p:nvSpPr>
        <p:spPr>
          <a:xfrm>
            <a:off x="8782493" y="0"/>
            <a:ext cx="340950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11">
            <a:extLst>
              <a:ext uri="{FF2B5EF4-FFF2-40B4-BE49-F238E27FC236}">
                <a16:creationId xmlns:a16="http://schemas.microsoft.com/office/drawing/2014/main" id="{6700A6F2-6950-65F3-6A25-DC5EE4A5607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14829" y="558816"/>
            <a:ext cx="1689594" cy="1008635"/>
          </a:xfrm>
          <a:prstGeom prst="rect">
            <a:avLst/>
          </a:prstGeom>
        </p:spPr>
      </p:pic>
    </p:spTree>
    <p:extLst>
      <p:ext uri="{BB962C8B-B14F-4D97-AF65-F5344CB8AC3E}">
        <p14:creationId xmlns:p14="http://schemas.microsoft.com/office/powerpoint/2010/main" val="320410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2 Breaker ">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B20F8559-5EDD-93D9-D1A9-266A5FE2552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7135" y="2709000"/>
            <a:ext cx="2560000" cy="1440000"/>
          </a:xfrm>
          <a:prstGeom prst="rect">
            <a:avLst/>
          </a:prstGeom>
        </p:spPr>
      </p:pic>
      <p:sp>
        <p:nvSpPr>
          <p:cNvPr id="2" name="Titel 1">
            <a:extLst>
              <a:ext uri="{FF2B5EF4-FFF2-40B4-BE49-F238E27FC236}">
                <a16:creationId xmlns:a16="http://schemas.microsoft.com/office/drawing/2014/main" id="{673A87B9-E436-6B8B-B4F9-CFAB31340A74}"/>
              </a:ext>
            </a:extLst>
          </p:cNvPr>
          <p:cNvSpPr>
            <a:spLocks noGrp="1"/>
          </p:cNvSpPr>
          <p:nvPr>
            <p:ph type="ctrTitle"/>
          </p:nvPr>
        </p:nvSpPr>
        <p:spPr>
          <a:xfrm>
            <a:off x="712372" y="1122363"/>
            <a:ext cx="5613816" cy="2387600"/>
          </a:xfrm>
        </p:spPr>
        <p:txBody>
          <a:bodyPr anchor="b"/>
          <a:lstStyle>
            <a:lvl1pPr algn="l">
              <a:defRPr sz="6000">
                <a:solidFill>
                  <a:schemeClr val="bg1"/>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8F8F3051-25E4-E83A-1745-C36FFD0CC5DF}"/>
              </a:ext>
            </a:extLst>
          </p:cNvPr>
          <p:cNvSpPr>
            <a:spLocks noGrp="1"/>
          </p:cNvSpPr>
          <p:nvPr>
            <p:ph type="subTitle" idx="1"/>
          </p:nvPr>
        </p:nvSpPr>
        <p:spPr>
          <a:xfrm>
            <a:off x="712372" y="3602038"/>
            <a:ext cx="5613816"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Rektangel 3">
            <a:extLst>
              <a:ext uri="{FF2B5EF4-FFF2-40B4-BE49-F238E27FC236}">
                <a16:creationId xmlns:a16="http://schemas.microsoft.com/office/drawing/2014/main" id="{A270B669-CA38-16D8-CAEC-182B8E70912B}"/>
              </a:ext>
              <a:ext uri="{C183D7F6-B498-43B3-948B-1728B52AA6E4}">
                <adec:decorative xmlns:adec="http://schemas.microsoft.com/office/drawing/2017/decorative" val="1"/>
              </a:ext>
            </a:extLst>
          </p:cNvPr>
          <p:cNvSpPr/>
          <p:nvPr userDrawn="1"/>
        </p:nvSpPr>
        <p:spPr>
          <a:xfrm>
            <a:off x="7038754" y="0"/>
            <a:ext cx="17437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A4348F57-8F0A-7299-2858-5E49DFAD237F}"/>
              </a:ext>
              <a:ext uri="{C183D7F6-B498-43B3-948B-1728B52AA6E4}">
                <adec:decorative xmlns:adec="http://schemas.microsoft.com/office/drawing/2017/decorative" val="1"/>
              </a:ext>
            </a:extLst>
          </p:cNvPr>
          <p:cNvSpPr/>
          <p:nvPr userDrawn="1"/>
        </p:nvSpPr>
        <p:spPr>
          <a:xfrm>
            <a:off x="8782493" y="0"/>
            <a:ext cx="34095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11">
            <a:extLst>
              <a:ext uri="{FF2B5EF4-FFF2-40B4-BE49-F238E27FC236}">
                <a16:creationId xmlns:a16="http://schemas.microsoft.com/office/drawing/2014/main" id="{6700A6F2-6950-65F3-6A25-DC5EE4A5607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14829" y="558816"/>
            <a:ext cx="1689594" cy="1008635"/>
          </a:xfrm>
          <a:prstGeom prst="rect">
            <a:avLst/>
          </a:prstGeom>
        </p:spPr>
      </p:pic>
    </p:spTree>
    <p:extLst>
      <p:ext uri="{BB962C8B-B14F-4D97-AF65-F5344CB8AC3E}">
        <p14:creationId xmlns:p14="http://schemas.microsoft.com/office/powerpoint/2010/main" val="20094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3 Breaker ">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D8BFA85-825C-C48E-7139-D78D4EBE70B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497" y="2709000"/>
            <a:ext cx="2560000" cy="1440000"/>
          </a:xfrm>
          <a:prstGeom prst="rect">
            <a:avLst/>
          </a:prstGeom>
        </p:spPr>
      </p:pic>
      <p:sp>
        <p:nvSpPr>
          <p:cNvPr id="2" name="Titel 1">
            <a:extLst>
              <a:ext uri="{FF2B5EF4-FFF2-40B4-BE49-F238E27FC236}">
                <a16:creationId xmlns:a16="http://schemas.microsoft.com/office/drawing/2014/main" id="{673A87B9-E436-6B8B-B4F9-CFAB31340A74}"/>
              </a:ext>
            </a:extLst>
          </p:cNvPr>
          <p:cNvSpPr>
            <a:spLocks noGrp="1"/>
          </p:cNvSpPr>
          <p:nvPr>
            <p:ph type="ctrTitle"/>
          </p:nvPr>
        </p:nvSpPr>
        <p:spPr>
          <a:xfrm>
            <a:off x="712372" y="1122363"/>
            <a:ext cx="5613816" cy="2387600"/>
          </a:xfrm>
        </p:spPr>
        <p:txBody>
          <a:bodyPr anchor="b"/>
          <a:lstStyle>
            <a:lvl1pPr algn="l">
              <a:defRPr sz="6000">
                <a:solidFill>
                  <a:schemeClr val="tx2"/>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8F8F3051-25E4-E83A-1745-C36FFD0CC5DF}"/>
              </a:ext>
            </a:extLst>
          </p:cNvPr>
          <p:cNvSpPr>
            <a:spLocks noGrp="1"/>
          </p:cNvSpPr>
          <p:nvPr>
            <p:ph type="subTitle" idx="1"/>
          </p:nvPr>
        </p:nvSpPr>
        <p:spPr>
          <a:xfrm>
            <a:off x="712372" y="3602038"/>
            <a:ext cx="5613816"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Rektangel 3">
            <a:extLst>
              <a:ext uri="{FF2B5EF4-FFF2-40B4-BE49-F238E27FC236}">
                <a16:creationId xmlns:a16="http://schemas.microsoft.com/office/drawing/2014/main" id="{A270B669-CA38-16D8-CAEC-182B8E70912B}"/>
              </a:ext>
              <a:ext uri="{C183D7F6-B498-43B3-948B-1728B52AA6E4}">
                <adec:decorative xmlns:adec="http://schemas.microsoft.com/office/drawing/2017/decorative" val="1"/>
              </a:ext>
            </a:extLst>
          </p:cNvPr>
          <p:cNvSpPr/>
          <p:nvPr userDrawn="1"/>
        </p:nvSpPr>
        <p:spPr>
          <a:xfrm>
            <a:off x="7038754" y="0"/>
            <a:ext cx="174373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A4348F57-8F0A-7299-2858-5E49DFAD237F}"/>
              </a:ext>
              <a:ext uri="{C183D7F6-B498-43B3-948B-1728B52AA6E4}">
                <adec:decorative xmlns:adec="http://schemas.microsoft.com/office/drawing/2017/decorative" val="1"/>
              </a:ext>
            </a:extLst>
          </p:cNvPr>
          <p:cNvSpPr/>
          <p:nvPr userDrawn="1"/>
        </p:nvSpPr>
        <p:spPr>
          <a:xfrm>
            <a:off x="8782493" y="0"/>
            <a:ext cx="34095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11">
            <a:extLst>
              <a:ext uri="{FF2B5EF4-FFF2-40B4-BE49-F238E27FC236}">
                <a16:creationId xmlns:a16="http://schemas.microsoft.com/office/drawing/2014/main" id="{6700A6F2-6950-65F3-6A25-DC5EE4A5607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14829" y="558816"/>
            <a:ext cx="1689594" cy="1008635"/>
          </a:xfrm>
          <a:prstGeom prst="rect">
            <a:avLst/>
          </a:prstGeom>
        </p:spPr>
      </p:pic>
    </p:spTree>
    <p:extLst>
      <p:ext uri="{BB962C8B-B14F-4D97-AF65-F5344CB8AC3E}">
        <p14:creationId xmlns:p14="http://schemas.microsoft.com/office/powerpoint/2010/main" val="156013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 billede og 1 tekstboks">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FC9A437B-8630-7992-44CC-FD9A5BE8CD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3353" y="2692790"/>
            <a:ext cx="2560000" cy="1440000"/>
          </a:xfrm>
          <a:prstGeom prst="rect">
            <a:avLst/>
          </a:prstGeom>
        </p:spPr>
      </p:pic>
      <p:grpSp>
        <p:nvGrpSpPr>
          <p:cNvPr id="14" name="Gruppe 13">
            <a:extLst>
              <a:ext uri="{FF2B5EF4-FFF2-40B4-BE49-F238E27FC236}">
                <a16:creationId xmlns:a16="http://schemas.microsoft.com/office/drawing/2014/main" id="{C127C3D2-C056-2CA7-E52F-2E47E3C87344}"/>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2" name="Tekstfelt 11">
              <a:extLst>
                <a:ext uri="{FF2B5EF4-FFF2-40B4-BE49-F238E27FC236}">
                  <a16:creationId xmlns:a16="http://schemas.microsoft.com/office/drawing/2014/main" id="{FAACE32F-87D6-FDC4-90F9-8229A8B0C8E3}"/>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Tekstfelt 12">
              <a:extLst>
                <a:ext uri="{FF2B5EF4-FFF2-40B4-BE49-F238E27FC236}">
                  <a16:creationId xmlns:a16="http://schemas.microsoft.com/office/drawing/2014/main" id="{C3B707F1-D979-948C-465F-2EE526D4EA11}"/>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7" name="Rektangel 6">
            <a:extLst>
              <a:ext uri="{FF2B5EF4-FFF2-40B4-BE49-F238E27FC236}">
                <a16:creationId xmlns:a16="http://schemas.microsoft.com/office/drawing/2014/main" id="{F076580F-2C06-189D-F360-1854AE422FBB}"/>
              </a:ext>
              <a:ext uri="{C183D7F6-B498-43B3-948B-1728B52AA6E4}">
                <adec:decorative xmlns:adec="http://schemas.microsoft.com/office/drawing/2017/decorative" val="1"/>
              </a:ext>
            </a:extLst>
          </p:cNvPr>
          <p:cNvSpPr/>
          <p:nvPr userDrawn="1"/>
        </p:nvSpPr>
        <p:spPr>
          <a:xfrm>
            <a:off x="0" y="0"/>
            <a:ext cx="6096000" cy="224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F808FD6A-1FC5-A6BF-C8D9-6D5B29738A61}"/>
              </a:ext>
            </a:extLst>
          </p:cNvPr>
          <p:cNvSpPr>
            <a:spLocks noGrp="1"/>
          </p:cNvSpPr>
          <p:nvPr>
            <p:ph type="title"/>
          </p:nvPr>
        </p:nvSpPr>
        <p:spPr>
          <a:xfrm>
            <a:off x="701675" y="908050"/>
            <a:ext cx="4684713" cy="1002638"/>
          </a:xfrm>
        </p:spPr>
        <p:txBody>
          <a:bodyPr/>
          <a:lstStyle>
            <a:lvl1pPr>
              <a:defRPr>
                <a:solidFill>
                  <a:schemeClr val="tx2"/>
                </a:solidFill>
              </a:defRPr>
            </a:lvl1pPr>
          </a:lstStyle>
          <a:p>
            <a:r>
              <a:rPr lang="da-DK" dirty="0"/>
              <a:t>Klik for at redigere titeltypografien i masteren</a:t>
            </a:r>
            <a:endParaRPr lang="es-ES" dirty="0"/>
          </a:p>
        </p:txBody>
      </p:sp>
      <p:sp>
        <p:nvSpPr>
          <p:cNvPr id="10" name="Rektangel 9">
            <a:extLst>
              <a:ext uri="{FF2B5EF4-FFF2-40B4-BE49-F238E27FC236}">
                <a16:creationId xmlns:a16="http://schemas.microsoft.com/office/drawing/2014/main" id="{B19358DC-7965-6CEA-5AAC-2BD116C07365}"/>
              </a:ext>
              <a:ext uri="{C183D7F6-B498-43B3-948B-1728B52AA6E4}">
                <adec:decorative xmlns:adec="http://schemas.microsoft.com/office/drawing/2017/decorative" val="1"/>
              </a:ext>
            </a:extLst>
          </p:cNvPr>
          <p:cNvSpPr/>
          <p:nvPr userDrawn="1"/>
        </p:nvSpPr>
        <p:spPr>
          <a:xfrm>
            <a:off x="0" y="2221599"/>
            <a:ext cx="6096000" cy="1206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billede 5">
            <a:extLst>
              <a:ext uri="{FF2B5EF4-FFF2-40B4-BE49-F238E27FC236}">
                <a16:creationId xmlns:a16="http://schemas.microsoft.com/office/drawing/2014/main" id="{9FAE8703-F5A9-951C-840B-5408DA8A9789}"/>
              </a:ext>
            </a:extLst>
          </p:cNvPr>
          <p:cNvSpPr>
            <a:spLocks noGrp="1"/>
          </p:cNvSpPr>
          <p:nvPr>
            <p:ph type="pic" sz="quarter" idx="12"/>
          </p:nvPr>
        </p:nvSpPr>
        <p:spPr>
          <a:xfrm>
            <a:off x="0" y="3429000"/>
            <a:ext cx="6096000" cy="3429000"/>
          </a:xfrm>
          <a:solidFill>
            <a:schemeClr val="bg2">
              <a:lumMod val="90000"/>
            </a:schemeClr>
          </a:solidFill>
        </p:spPr>
        <p:txBody>
          <a:bodyPr/>
          <a:lstStyle/>
          <a:p>
            <a:endParaRPr lang="es-ES"/>
          </a:p>
        </p:txBody>
      </p:sp>
      <p:sp>
        <p:nvSpPr>
          <p:cNvPr id="9" name="Pladsholder til tekst 8">
            <a:extLst>
              <a:ext uri="{FF2B5EF4-FFF2-40B4-BE49-F238E27FC236}">
                <a16:creationId xmlns:a16="http://schemas.microsoft.com/office/drawing/2014/main" id="{725D4F4E-A3B8-F3BA-D53E-FA500FF235E3}"/>
              </a:ext>
            </a:extLst>
          </p:cNvPr>
          <p:cNvSpPr>
            <a:spLocks noGrp="1"/>
          </p:cNvSpPr>
          <p:nvPr>
            <p:ph type="body" sz="quarter" idx="13"/>
          </p:nvPr>
        </p:nvSpPr>
        <p:spPr>
          <a:xfrm>
            <a:off x="6773863" y="1270000"/>
            <a:ext cx="4716462" cy="4822825"/>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01D53147-F82C-FBC4-ACD3-C3A4AFA90E01}"/>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E9EE142E-CC85-368B-C467-EDA3F846F687}"/>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316203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 Breaker ">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D8BFA85-825C-C48E-7139-D78D4EBE70B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497" y="2709000"/>
            <a:ext cx="2560000" cy="1440000"/>
          </a:xfrm>
          <a:prstGeom prst="rect">
            <a:avLst/>
          </a:prstGeom>
        </p:spPr>
      </p:pic>
      <p:sp>
        <p:nvSpPr>
          <p:cNvPr id="2" name="Titel 1">
            <a:extLst>
              <a:ext uri="{FF2B5EF4-FFF2-40B4-BE49-F238E27FC236}">
                <a16:creationId xmlns:a16="http://schemas.microsoft.com/office/drawing/2014/main" id="{673A87B9-E436-6B8B-B4F9-CFAB31340A74}"/>
              </a:ext>
            </a:extLst>
          </p:cNvPr>
          <p:cNvSpPr>
            <a:spLocks noGrp="1"/>
          </p:cNvSpPr>
          <p:nvPr>
            <p:ph type="ctrTitle"/>
          </p:nvPr>
        </p:nvSpPr>
        <p:spPr>
          <a:xfrm>
            <a:off x="712372" y="1122363"/>
            <a:ext cx="5613816" cy="2387600"/>
          </a:xfrm>
        </p:spPr>
        <p:txBody>
          <a:bodyPr anchor="b"/>
          <a:lstStyle>
            <a:lvl1pPr algn="l">
              <a:defRPr sz="6000">
                <a:solidFill>
                  <a:schemeClr val="tx2"/>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8F8F3051-25E4-E83A-1745-C36FFD0CC5DF}"/>
              </a:ext>
            </a:extLst>
          </p:cNvPr>
          <p:cNvSpPr>
            <a:spLocks noGrp="1"/>
          </p:cNvSpPr>
          <p:nvPr>
            <p:ph type="subTitle" idx="1"/>
          </p:nvPr>
        </p:nvSpPr>
        <p:spPr>
          <a:xfrm>
            <a:off x="712372" y="3602038"/>
            <a:ext cx="5613816"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Rektangel 3">
            <a:extLst>
              <a:ext uri="{FF2B5EF4-FFF2-40B4-BE49-F238E27FC236}">
                <a16:creationId xmlns:a16="http://schemas.microsoft.com/office/drawing/2014/main" id="{A270B669-CA38-16D8-CAEC-182B8E70912B}"/>
              </a:ext>
              <a:ext uri="{C183D7F6-B498-43B3-948B-1728B52AA6E4}">
                <adec:decorative xmlns:adec="http://schemas.microsoft.com/office/drawing/2017/decorative" val="1"/>
              </a:ext>
            </a:extLst>
          </p:cNvPr>
          <p:cNvSpPr/>
          <p:nvPr userDrawn="1"/>
        </p:nvSpPr>
        <p:spPr>
          <a:xfrm>
            <a:off x="7038754" y="0"/>
            <a:ext cx="174373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A4348F57-8F0A-7299-2858-5E49DFAD237F}"/>
              </a:ext>
              <a:ext uri="{C183D7F6-B498-43B3-948B-1728B52AA6E4}">
                <adec:decorative xmlns:adec="http://schemas.microsoft.com/office/drawing/2017/decorative" val="1"/>
              </a:ext>
            </a:extLst>
          </p:cNvPr>
          <p:cNvSpPr/>
          <p:nvPr userDrawn="1"/>
        </p:nvSpPr>
        <p:spPr>
          <a:xfrm>
            <a:off x="8782493" y="0"/>
            <a:ext cx="34095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11">
            <a:extLst>
              <a:ext uri="{FF2B5EF4-FFF2-40B4-BE49-F238E27FC236}">
                <a16:creationId xmlns:a16="http://schemas.microsoft.com/office/drawing/2014/main" id="{6700A6F2-6950-65F3-6A25-DC5EE4A5607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14829" y="558816"/>
            <a:ext cx="1689594" cy="1008635"/>
          </a:xfrm>
          <a:prstGeom prst="rect">
            <a:avLst/>
          </a:prstGeom>
        </p:spPr>
      </p:pic>
    </p:spTree>
    <p:extLst>
      <p:ext uri="{BB962C8B-B14F-4D97-AF65-F5344CB8AC3E}">
        <p14:creationId xmlns:p14="http://schemas.microsoft.com/office/powerpoint/2010/main" val="56398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Billede og 1 tekstboks">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1A56DBAC-2E75-4512-E958-3CD921FECB3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000"/>
            <a:ext cx="2560000" cy="1440000"/>
          </a:xfrm>
          <a:prstGeom prst="rect">
            <a:avLst/>
          </a:prstGeom>
        </p:spPr>
      </p:pic>
      <p:sp>
        <p:nvSpPr>
          <p:cNvPr id="12" name="Tekstfelt 11">
            <a:extLst>
              <a:ext uri="{FF2B5EF4-FFF2-40B4-BE49-F238E27FC236}">
                <a16:creationId xmlns:a16="http://schemas.microsoft.com/office/drawing/2014/main" id="{D058C618-1D25-04A0-6B15-524265F36535}"/>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1" name="Pladsholder til billede 10">
            <a:extLst>
              <a:ext uri="{FF2B5EF4-FFF2-40B4-BE49-F238E27FC236}">
                <a16:creationId xmlns:a16="http://schemas.microsoft.com/office/drawing/2014/main" id="{3F97047E-3FAA-1A26-3CC6-D60A3AD6D6EB}"/>
              </a:ext>
            </a:extLst>
          </p:cNvPr>
          <p:cNvSpPr>
            <a:spLocks noGrp="1"/>
          </p:cNvSpPr>
          <p:nvPr>
            <p:ph type="pic" sz="quarter" idx="12"/>
          </p:nvPr>
        </p:nvSpPr>
        <p:spPr>
          <a:xfrm>
            <a:off x="0" y="1"/>
            <a:ext cx="6096000" cy="3434330"/>
          </a:xfrm>
          <a:solidFill>
            <a:schemeClr val="bg2"/>
          </a:solidFill>
        </p:spPr>
        <p:txBody>
          <a:bodyPr/>
          <a:lstStyle/>
          <a:p>
            <a:endParaRPr lang="da-DK"/>
          </a:p>
        </p:txBody>
      </p:sp>
      <p:sp>
        <p:nvSpPr>
          <p:cNvPr id="8" name="Rektangel 7">
            <a:extLst>
              <a:ext uri="{FF2B5EF4-FFF2-40B4-BE49-F238E27FC236}">
                <a16:creationId xmlns:a16="http://schemas.microsoft.com/office/drawing/2014/main" id="{0542D7A3-F331-D157-1206-B7F52DEDFB6B}"/>
              </a:ext>
              <a:ext uri="{C183D7F6-B498-43B3-948B-1728B52AA6E4}">
                <adec:decorative xmlns:adec="http://schemas.microsoft.com/office/drawing/2017/decorative" val="1"/>
              </a:ext>
            </a:extLst>
          </p:cNvPr>
          <p:cNvSpPr/>
          <p:nvPr userDrawn="1"/>
        </p:nvSpPr>
        <p:spPr>
          <a:xfrm>
            <a:off x="0" y="3434330"/>
            <a:ext cx="6096000" cy="2022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5DB1E74D-EF6C-4CDD-F1EB-F8387BB74BA7}"/>
              </a:ext>
            </a:extLst>
          </p:cNvPr>
          <p:cNvSpPr>
            <a:spLocks noGrp="1"/>
          </p:cNvSpPr>
          <p:nvPr>
            <p:ph type="title"/>
          </p:nvPr>
        </p:nvSpPr>
        <p:spPr>
          <a:xfrm>
            <a:off x="701675" y="3885172"/>
            <a:ext cx="5166465" cy="1002638"/>
          </a:xfrm>
        </p:spPr>
        <p:txBody>
          <a:bodyPr/>
          <a:lstStyle/>
          <a:p>
            <a:r>
              <a:rPr lang="da-DK"/>
              <a:t>Klik for at redigere titeltypografien i masteren</a:t>
            </a:r>
          </a:p>
        </p:txBody>
      </p:sp>
      <p:sp>
        <p:nvSpPr>
          <p:cNvPr id="7" name="Rektangel 6">
            <a:extLst>
              <a:ext uri="{FF2B5EF4-FFF2-40B4-BE49-F238E27FC236}">
                <a16:creationId xmlns:a16="http://schemas.microsoft.com/office/drawing/2014/main" id="{37CFD0DD-EEC6-FCD5-E2A3-33B9A1104F45}"/>
              </a:ext>
              <a:ext uri="{C183D7F6-B498-43B3-948B-1728B52AA6E4}">
                <adec:decorative xmlns:adec="http://schemas.microsoft.com/office/drawing/2017/decorative" val="1"/>
              </a:ext>
            </a:extLst>
          </p:cNvPr>
          <p:cNvSpPr/>
          <p:nvPr userDrawn="1"/>
        </p:nvSpPr>
        <p:spPr>
          <a:xfrm>
            <a:off x="0" y="5456903"/>
            <a:ext cx="6096000" cy="1406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slidenummer 3">
            <a:extLst>
              <a:ext uri="{FF2B5EF4-FFF2-40B4-BE49-F238E27FC236}">
                <a16:creationId xmlns:a16="http://schemas.microsoft.com/office/drawing/2014/main" id="{283B239A-4889-6DF9-277F-AC9FCD502B9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5" name="Pladsholder til tekst 8">
            <a:extLst>
              <a:ext uri="{FF2B5EF4-FFF2-40B4-BE49-F238E27FC236}">
                <a16:creationId xmlns:a16="http://schemas.microsoft.com/office/drawing/2014/main" id="{F73D669A-69E1-690B-DBD0-4EEB0B3B37B8}"/>
              </a:ext>
            </a:extLst>
          </p:cNvPr>
          <p:cNvSpPr>
            <a:spLocks noGrp="1"/>
          </p:cNvSpPr>
          <p:nvPr>
            <p:ph type="body" sz="quarter" idx="13"/>
          </p:nvPr>
        </p:nvSpPr>
        <p:spPr>
          <a:xfrm>
            <a:off x="6773863" y="1270000"/>
            <a:ext cx="4716462" cy="4822825"/>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B07317C9-E4C9-4A87-AEF6-1A5D2C7EF9A1}"/>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423726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lede og 5 tekstboks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950A58F6-8E94-69C6-183D-861F88C016F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000"/>
            <a:ext cx="2560000" cy="1440000"/>
          </a:xfrm>
          <a:prstGeom prst="rect">
            <a:avLst/>
          </a:prstGeom>
        </p:spPr>
      </p:pic>
      <p:grpSp>
        <p:nvGrpSpPr>
          <p:cNvPr id="18" name="Gruppe 17">
            <a:extLst>
              <a:ext uri="{FF2B5EF4-FFF2-40B4-BE49-F238E27FC236}">
                <a16:creationId xmlns:a16="http://schemas.microsoft.com/office/drawing/2014/main" id="{D387C0BE-338E-ED2F-67D0-2E078D262480}"/>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0" name="Tekstfelt 9">
              <a:extLst>
                <a:ext uri="{FF2B5EF4-FFF2-40B4-BE49-F238E27FC236}">
                  <a16:creationId xmlns:a16="http://schemas.microsoft.com/office/drawing/2014/main" id="{285FC25A-F6FF-1F19-7FB9-443B8CCD1ED6}"/>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ekstfelt 11">
              <a:extLst>
                <a:ext uri="{FF2B5EF4-FFF2-40B4-BE49-F238E27FC236}">
                  <a16:creationId xmlns:a16="http://schemas.microsoft.com/office/drawing/2014/main" id="{0D64AB73-2322-B863-F604-23C7B70EC01D}"/>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E3A0128E-B157-821B-B4BD-983953130B47}"/>
              </a:ext>
              <a:ext uri="{C183D7F6-B498-43B3-948B-1728B52AA6E4}">
                <adec:decorative xmlns:adec="http://schemas.microsoft.com/office/drawing/2017/decorative" val="1"/>
              </a:ext>
            </a:extLst>
          </p:cNvPr>
          <p:cNvSpPr/>
          <p:nvPr userDrawn="1"/>
        </p:nvSpPr>
        <p:spPr>
          <a:xfrm>
            <a:off x="0" y="0"/>
            <a:ext cx="6096000" cy="22222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5DB1E74D-EF6C-4CDD-F1EB-F8387BB74BA7}"/>
              </a:ext>
            </a:extLst>
          </p:cNvPr>
          <p:cNvSpPr>
            <a:spLocks noGrp="1"/>
          </p:cNvSpPr>
          <p:nvPr>
            <p:ph type="title"/>
          </p:nvPr>
        </p:nvSpPr>
        <p:spPr>
          <a:xfrm>
            <a:off x="701675" y="908050"/>
            <a:ext cx="4684713" cy="1002638"/>
          </a:xfrm>
        </p:spPr>
        <p:txBody>
          <a:bodyPr/>
          <a:lstStyle/>
          <a:p>
            <a:r>
              <a:rPr lang="da-DK" dirty="0"/>
              <a:t>Klik for at redigere titeltypografien i masteren</a:t>
            </a:r>
          </a:p>
        </p:txBody>
      </p:sp>
      <p:sp>
        <p:nvSpPr>
          <p:cNvPr id="5" name="Rektangel 4">
            <a:extLst>
              <a:ext uri="{FF2B5EF4-FFF2-40B4-BE49-F238E27FC236}">
                <a16:creationId xmlns:a16="http://schemas.microsoft.com/office/drawing/2014/main" id="{187AB240-8B6C-137A-E503-607A8272FA89}"/>
              </a:ext>
              <a:ext uri="{C183D7F6-B498-43B3-948B-1728B52AA6E4}">
                <adec:decorative xmlns:adec="http://schemas.microsoft.com/office/drawing/2017/decorative" val="1"/>
              </a:ext>
            </a:extLst>
          </p:cNvPr>
          <p:cNvSpPr/>
          <p:nvPr userDrawn="1"/>
        </p:nvSpPr>
        <p:spPr>
          <a:xfrm>
            <a:off x="0" y="2221599"/>
            <a:ext cx="6096000" cy="1206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Pladsholder til tekst 12">
            <a:extLst>
              <a:ext uri="{FF2B5EF4-FFF2-40B4-BE49-F238E27FC236}">
                <a16:creationId xmlns:a16="http://schemas.microsoft.com/office/drawing/2014/main" id="{3C30F5E6-84A4-0FF2-D658-6EF212213FB1}"/>
              </a:ext>
            </a:extLst>
          </p:cNvPr>
          <p:cNvSpPr>
            <a:spLocks noGrp="1"/>
          </p:cNvSpPr>
          <p:nvPr>
            <p:ph type="body" sz="quarter" idx="16"/>
          </p:nvPr>
        </p:nvSpPr>
        <p:spPr>
          <a:xfrm>
            <a:off x="695325" y="2435356"/>
            <a:ext cx="4691063"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1" name="Pladsholder til billede 10">
            <a:extLst>
              <a:ext uri="{FF2B5EF4-FFF2-40B4-BE49-F238E27FC236}">
                <a16:creationId xmlns:a16="http://schemas.microsoft.com/office/drawing/2014/main" id="{3F97047E-3FAA-1A26-3CC6-D60A3AD6D6EB}"/>
              </a:ext>
            </a:extLst>
          </p:cNvPr>
          <p:cNvSpPr>
            <a:spLocks noGrp="1"/>
          </p:cNvSpPr>
          <p:nvPr>
            <p:ph type="pic" sz="quarter" idx="12"/>
          </p:nvPr>
        </p:nvSpPr>
        <p:spPr>
          <a:xfrm>
            <a:off x="0" y="3429000"/>
            <a:ext cx="6096000" cy="3429000"/>
          </a:xfrm>
          <a:solidFill>
            <a:schemeClr val="bg2"/>
          </a:solidFill>
        </p:spPr>
        <p:txBody>
          <a:bodyPr/>
          <a:lstStyle/>
          <a:p>
            <a:endParaRPr lang="da-DK"/>
          </a:p>
        </p:txBody>
      </p:sp>
      <p:sp>
        <p:nvSpPr>
          <p:cNvPr id="4" name="Pladsholder til slidenummer 3">
            <a:extLst>
              <a:ext uri="{FF2B5EF4-FFF2-40B4-BE49-F238E27FC236}">
                <a16:creationId xmlns:a16="http://schemas.microsoft.com/office/drawing/2014/main" id="{283B239A-4889-6DF9-277F-AC9FCD502B9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13" name="Pladsholder til tekst 12">
            <a:extLst>
              <a:ext uri="{FF2B5EF4-FFF2-40B4-BE49-F238E27FC236}">
                <a16:creationId xmlns:a16="http://schemas.microsoft.com/office/drawing/2014/main" id="{5F33A13C-EC89-FBCF-3C44-53F28014D577}"/>
              </a:ext>
            </a:extLst>
          </p:cNvPr>
          <p:cNvSpPr>
            <a:spLocks noGrp="1"/>
          </p:cNvSpPr>
          <p:nvPr>
            <p:ph type="body" sz="quarter" idx="13"/>
          </p:nvPr>
        </p:nvSpPr>
        <p:spPr>
          <a:xfrm>
            <a:off x="7878732" y="1454836"/>
            <a:ext cx="3611599" cy="766763"/>
          </a:xfrm>
        </p:spPr>
        <p:txBody>
          <a:bodyPr>
            <a:noAutofit/>
          </a:bodyPr>
          <a:lstStyle>
            <a:lvl1pPr marL="0" indent="0">
              <a:buNone/>
              <a:defRPr sz="1800"/>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0E99B1EF-0C0F-9F9A-C6CD-0A986D3B6835}"/>
              </a:ext>
            </a:extLst>
          </p:cNvPr>
          <p:cNvSpPr>
            <a:spLocks noGrp="1"/>
          </p:cNvSpPr>
          <p:nvPr>
            <p:ph type="body" sz="quarter" idx="14"/>
          </p:nvPr>
        </p:nvSpPr>
        <p:spPr>
          <a:xfrm>
            <a:off x="7878732" y="2522520"/>
            <a:ext cx="3611599" cy="766763"/>
          </a:xfrm>
        </p:spPr>
        <p:txBody>
          <a:bodyPr>
            <a:noAutofit/>
          </a:bodyPr>
          <a:lstStyle>
            <a:lvl1pPr marL="0" indent="0">
              <a:buNone/>
              <a:defRPr sz="1800"/>
            </a:lvl1pPr>
          </a:lstStyle>
          <a:p>
            <a:pPr lvl="0"/>
            <a:r>
              <a:rPr lang="da-DK" dirty="0"/>
              <a:t>Klik for at redigere teksttypografierne i masteren</a:t>
            </a:r>
          </a:p>
        </p:txBody>
      </p:sp>
      <p:sp>
        <p:nvSpPr>
          <p:cNvPr id="15" name="Pladsholder til tekst 12">
            <a:extLst>
              <a:ext uri="{FF2B5EF4-FFF2-40B4-BE49-F238E27FC236}">
                <a16:creationId xmlns:a16="http://schemas.microsoft.com/office/drawing/2014/main" id="{EB41C89C-300A-1925-D525-DDA9DE17E7F2}"/>
              </a:ext>
            </a:extLst>
          </p:cNvPr>
          <p:cNvSpPr>
            <a:spLocks noGrp="1"/>
          </p:cNvSpPr>
          <p:nvPr>
            <p:ph type="body" sz="quarter" idx="15"/>
          </p:nvPr>
        </p:nvSpPr>
        <p:spPr>
          <a:xfrm>
            <a:off x="7878732" y="3590204"/>
            <a:ext cx="3611599" cy="766763"/>
          </a:xfrm>
        </p:spPr>
        <p:txBody>
          <a:bodyPr>
            <a:noAutofit/>
          </a:bodyPr>
          <a:lstStyle>
            <a:lvl1pPr marL="0" indent="0">
              <a:buNone/>
              <a:defRPr sz="1800"/>
            </a:lvl1pPr>
          </a:lstStyle>
          <a:p>
            <a:pPr lvl="0"/>
            <a:r>
              <a:rPr lang="da-DK" dirty="0"/>
              <a:t>Klik for at redigere teksttypografierne i masteren</a:t>
            </a:r>
          </a:p>
        </p:txBody>
      </p:sp>
      <p:sp>
        <p:nvSpPr>
          <p:cNvPr id="17" name="Pladsholder til tekst 12">
            <a:extLst>
              <a:ext uri="{FF2B5EF4-FFF2-40B4-BE49-F238E27FC236}">
                <a16:creationId xmlns:a16="http://schemas.microsoft.com/office/drawing/2014/main" id="{FFA50BB1-4708-19A0-8F9C-D628CE297730}"/>
              </a:ext>
            </a:extLst>
          </p:cNvPr>
          <p:cNvSpPr>
            <a:spLocks noGrp="1"/>
          </p:cNvSpPr>
          <p:nvPr>
            <p:ph type="body" sz="quarter" idx="17"/>
          </p:nvPr>
        </p:nvSpPr>
        <p:spPr>
          <a:xfrm>
            <a:off x="7878732" y="4657889"/>
            <a:ext cx="3611599" cy="766763"/>
          </a:xfrm>
        </p:spPr>
        <p:txBody>
          <a:bodyPr>
            <a:noAutofit/>
          </a:bodyPr>
          <a:lstStyle>
            <a:lvl1pPr marL="0" indent="0">
              <a:buNone/>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B07317C9-E4C9-4A87-AEF6-1A5D2C7EF9A1}"/>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267531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lede og til Ikoner 4 tekstboks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301BA45D-D33D-17CF-FF6D-DC19BD1C6AB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699944"/>
            <a:ext cx="2560000" cy="1440000"/>
          </a:xfrm>
          <a:prstGeom prst="rect">
            <a:avLst/>
          </a:prstGeom>
        </p:spPr>
      </p:pic>
      <p:sp>
        <p:nvSpPr>
          <p:cNvPr id="10" name="Tekstfelt 9">
            <a:extLst>
              <a:ext uri="{FF2B5EF4-FFF2-40B4-BE49-F238E27FC236}">
                <a16:creationId xmlns:a16="http://schemas.microsoft.com/office/drawing/2014/main" id="{C2616AD9-C9C4-5685-7EDE-01EFEAEE9A75}"/>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1" name="Pladsholder til billede 10">
            <a:extLst>
              <a:ext uri="{FF2B5EF4-FFF2-40B4-BE49-F238E27FC236}">
                <a16:creationId xmlns:a16="http://schemas.microsoft.com/office/drawing/2014/main" id="{3F97047E-3FAA-1A26-3CC6-D60A3AD6D6EB}"/>
              </a:ext>
            </a:extLst>
          </p:cNvPr>
          <p:cNvSpPr>
            <a:spLocks noGrp="1"/>
          </p:cNvSpPr>
          <p:nvPr>
            <p:ph type="pic" sz="quarter" idx="12"/>
          </p:nvPr>
        </p:nvSpPr>
        <p:spPr>
          <a:xfrm>
            <a:off x="0" y="1"/>
            <a:ext cx="6096000" cy="3434330"/>
          </a:xfrm>
          <a:solidFill>
            <a:schemeClr val="bg2"/>
          </a:solidFill>
        </p:spPr>
        <p:txBody>
          <a:bodyPr/>
          <a:lstStyle/>
          <a:p>
            <a:endParaRPr lang="da-DK"/>
          </a:p>
        </p:txBody>
      </p:sp>
      <p:sp>
        <p:nvSpPr>
          <p:cNvPr id="8" name="Rektangel 7">
            <a:extLst>
              <a:ext uri="{FF2B5EF4-FFF2-40B4-BE49-F238E27FC236}">
                <a16:creationId xmlns:a16="http://schemas.microsoft.com/office/drawing/2014/main" id="{0542D7A3-F331-D157-1206-B7F52DEDFB6B}"/>
              </a:ext>
              <a:ext uri="{C183D7F6-B498-43B3-948B-1728B52AA6E4}">
                <adec:decorative xmlns:adec="http://schemas.microsoft.com/office/drawing/2017/decorative" val="1"/>
              </a:ext>
            </a:extLst>
          </p:cNvPr>
          <p:cNvSpPr/>
          <p:nvPr userDrawn="1"/>
        </p:nvSpPr>
        <p:spPr>
          <a:xfrm>
            <a:off x="0" y="3434330"/>
            <a:ext cx="6096000" cy="2022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5DB1E74D-EF6C-4CDD-F1EB-F8387BB74BA7}"/>
              </a:ext>
            </a:extLst>
          </p:cNvPr>
          <p:cNvSpPr>
            <a:spLocks noGrp="1"/>
          </p:cNvSpPr>
          <p:nvPr>
            <p:ph type="title"/>
          </p:nvPr>
        </p:nvSpPr>
        <p:spPr>
          <a:xfrm>
            <a:off x="701675" y="3885172"/>
            <a:ext cx="5166465" cy="1002638"/>
          </a:xfrm>
        </p:spPr>
        <p:txBody>
          <a:bodyPr/>
          <a:lstStyle/>
          <a:p>
            <a:r>
              <a:rPr lang="da-DK"/>
              <a:t>Klik for at redigere titeltypografien i masteren</a:t>
            </a:r>
          </a:p>
        </p:txBody>
      </p:sp>
      <p:sp>
        <p:nvSpPr>
          <p:cNvPr id="7" name="Rektangel 6">
            <a:extLst>
              <a:ext uri="{FF2B5EF4-FFF2-40B4-BE49-F238E27FC236}">
                <a16:creationId xmlns:a16="http://schemas.microsoft.com/office/drawing/2014/main" id="{37CFD0DD-EEC6-FCD5-E2A3-33B9A1104F45}"/>
              </a:ext>
              <a:ext uri="{C183D7F6-B498-43B3-948B-1728B52AA6E4}">
                <adec:decorative xmlns:adec="http://schemas.microsoft.com/office/drawing/2017/decorative" val="1"/>
              </a:ext>
            </a:extLst>
          </p:cNvPr>
          <p:cNvSpPr/>
          <p:nvPr userDrawn="1"/>
        </p:nvSpPr>
        <p:spPr>
          <a:xfrm>
            <a:off x="0" y="5456903"/>
            <a:ext cx="6096000" cy="1406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slidenummer 3">
            <a:extLst>
              <a:ext uri="{FF2B5EF4-FFF2-40B4-BE49-F238E27FC236}">
                <a16:creationId xmlns:a16="http://schemas.microsoft.com/office/drawing/2014/main" id="{283B239A-4889-6DF9-277F-AC9FCD502B9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13" name="Pladsholder til tekst 12">
            <a:extLst>
              <a:ext uri="{FF2B5EF4-FFF2-40B4-BE49-F238E27FC236}">
                <a16:creationId xmlns:a16="http://schemas.microsoft.com/office/drawing/2014/main" id="{5F33A13C-EC89-FBCF-3C44-53F28014D577}"/>
              </a:ext>
            </a:extLst>
          </p:cNvPr>
          <p:cNvSpPr>
            <a:spLocks noGrp="1"/>
          </p:cNvSpPr>
          <p:nvPr>
            <p:ph type="body" sz="quarter" idx="13"/>
          </p:nvPr>
        </p:nvSpPr>
        <p:spPr>
          <a:xfrm>
            <a:off x="7878732" y="1454836"/>
            <a:ext cx="3611599" cy="766763"/>
          </a:xfrm>
        </p:spPr>
        <p:txBody>
          <a:bodyPr>
            <a:noAutofit/>
          </a:bodyPr>
          <a:lstStyle>
            <a:lvl1pPr marL="0" indent="0">
              <a:buNone/>
              <a:defRPr sz="1800"/>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0E99B1EF-0C0F-9F9A-C6CD-0A986D3B6835}"/>
              </a:ext>
            </a:extLst>
          </p:cNvPr>
          <p:cNvSpPr>
            <a:spLocks noGrp="1"/>
          </p:cNvSpPr>
          <p:nvPr>
            <p:ph type="body" sz="quarter" idx="14"/>
          </p:nvPr>
        </p:nvSpPr>
        <p:spPr>
          <a:xfrm>
            <a:off x="7878732" y="2522520"/>
            <a:ext cx="3611599" cy="766763"/>
          </a:xfrm>
        </p:spPr>
        <p:txBody>
          <a:bodyPr>
            <a:noAutofit/>
          </a:bodyPr>
          <a:lstStyle>
            <a:lvl1pPr marL="0" indent="0">
              <a:buNone/>
              <a:defRPr sz="1800"/>
            </a:lvl1pPr>
          </a:lstStyle>
          <a:p>
            <a:pPr lvl="0"/>
            <a:r>
              <a:rPr lang="da-DK" dirty="0"/>
              <a:t>Klik for at redigere teksttypografierne i masteren</a:t>
            </a:r>
          </a:p>
        </p:txBody>
      </p:sp>
      <p:sp>
        <p:nvSpPr>
          <p:cNvPr id="15" name="Pladsholder til tekst 12">
            <a:extLst>
              <a:ext uri="{FF2B5EF4-FFF2-40B4-BE49-F238E27FC236}">
                <a16:creationId xmlns:a16="http://schemas.microsoft.com/office/drawing/2014/main" id="{EB41C89C-300A-1925-D525-DDA9DE17E7F2}"/>
              </a:ext>
            </a:extLst>
          </p:cNvPr>
          <p:cNvSpPr>
            <a:spLocks noGrp="1"/>
          </p:cNvSpPr>
          <p:nvPr>
            <p:ph type="body" sz="quarter" idx="15"/>
          </p:nvPr>
        </p:nvSpPr>
        <p:spPr>
          <a:xfrm>
            <a:off x="7878732" y="3590204"/>
            <a:ext cx="3611599" cy="766763"/>
          </a:xfrm>
        </p:spPr>
        <p:txBody>
          <a:bodyPr>
            <a:noAutofit/>
          </a:bodyPr>
          <a:lstStyle>
            <a:lvl1pPr marL="0" indent="0">
              <a:buNone/>
              <a:defRPr sz="1800"/>
            </a:lvl1pPr>
          </a:lstStyle>
          <a:p>
            <a:pPr lvl="0"/>
            <a:r>
              <a:rPr lang="da-DK" dirty="0"/>
              <a:t>Klik for at redigere teksttypografierne i masteren</a:t>
            </a:r>
          </a:p>
        </p:txBody>
      </p:sp>
      <p:sp>
        <p:nvSpPr>
          <p:cNvPr id="17" name="Pladsholder til tekst 12">
            <a:extLst>
              <a:ext uri="{FF2B5EF4-FFF2-40B4-BE49-F238E27FC236}">
                <a16:creationId xmlns:a16="http://schemas.microsoft.com/office/drawing/2014/main" id="{FFA50BB1-4708-19A0-8F9C-D628CE297730}"/>
              </a:ext>
            </a:extLst>
          </p:cNvPr>
          <p:cNvSpPr>
            <a:spLocks noGrp="1"/>
          </p:cNvSpPr>
          <p:nvPr>
            <p:ph type="body" sz="quarter" idx="17"/>
          </p:nvPr>
        </p:nvSpPr>
        <p:spPr>
          <a:xfrm>
            <a:off x="7878732" y="4657889"/>
            <a:ext cx="3611599" cy="766763"/>
          </a:xfrm>
        </p:spPr>
        <p:txBody>
          <a:bodyPr>
            <a:noAutofit/>
          </a:bodyPr>
          <a:lstStyle>
            <a:lvl1pPr marL="0" indent="0">
              <a:buNone/>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B07317C9-E4C9-4A87-AEF6-1A5D2C7EF9A1}"/>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55211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idt txt overskrift 1 tekstboks og 1 billed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97456B06-7785-CA9F-72C6-ADF18AD946A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10338"/>
            <a:ext cx="2560000" cy="1440000"/>
          </a:xfrm>
          <a:prstGeom prst="rect">
            <a:avLst/>
          </a:prstGeom>
        </p:spPr>
      </p:pic>
      <p:grpSp>
        <p:nvGrpSpPr>
          <p:cNvPr id="14" name="Gruppe 13">
            <a:extLst>
              <a:ext uri="{FF2B5EF4-FFF2-40B4-BE49-F238E27FC236}">
                <a16:creationId xmlns:a16="http://schemas.microsoft.com/office/drawing/2014/main" id="{EB64912C-9712-1362-A213-7B9DDF2B3F77}"/>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2" name="Tekstfelt 11">
              <a:extLst>
                <a:ext uri="{FF2B5EF4-FFF2-40B4-BE49-F238E27FC236}">
                  <a16:creationId xmlns:a16="http://schemas.microsoft.com/office/drawing/2014/main" id="{FBFC2CDB-2298-F744-A320-6E6890CBBACF}"/>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Tekstfelt 12">
              <a:extLst>
                <a:ext uri="{FF2B5EF4-FFF2-40B4-BE49-F238E27FC236}">
                  <a16:creationId xmlns:a16="http://schemas.microsoft.com/office/drawing/2014/main" id="{76C360E1-FD82-169C-BABB-9E37CBC46FA3}"/>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p>
            <a:r>
              <a:rPr lang="da-DK"/>
              <a:t>Klik for at redigere titeltypografien i masteren</a:t>
            </a:r>
            <a:endParaRPr lang="es-ES"/>
          </a:p>
        </p:txBody>
      </p:sp>
      <p:sp>
        <p:nvSpPr>
          <p:cNvPr id="6" name="Rektangel 5">
            <a:extLst>
              <a:ext uri="{FF2B5EF4-FFF2-40B4-BE49-F238E27FC236}">
                <a16:creationId xmlns:a16="http://schemas.microsoft.com/office/drawing/2014/main" id="{668874CD-2DDC-2D78-DE27-F81ECFBCC74F}"/>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Grafik 6">
            <a:extLst>
              <a:ext uri="{FF2B5EF4-FFF2-40B4-BE49-F238E27FC236}">
                <a16:creationId xmlns:a16="http://schemas.microsoft.com/office/drawing/2014/main" id="{69616147-8398-2372-07A0-571ECB6FEA8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4" cy="1531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 uri="{C183D7F6-B498-43B3-948B-1728B52AA6E4}">
                <adec:decorative xmlns:adec="http://schemas.microsoft.com/office/drawing/2017/decorative" val="0"/>
              </a:ext>
            </a:extLst>
          </p:cNvPr>
          <p:cNvSpPr>
            <a:spLocks noGrp="1"/>
          </p:cNvSpPr>
          <p:nvPr>
            <p:ph type="pic" sz="quarter" idx="15"/>
          </p:nvPr>
        </p:nvSpPr>
        <p:spPr>
          <a:xfrm>
            <a:off x="6094800" y="3429000"/>
            <a:ext cx="6096023" cy="3429000"/>
          </a:xfrm>
          <a:solidFill>
            <a:schemeClr val="bg2"/>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42203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verskrift 2 tekstbokse og 1 billede">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7E172D73-6662-AACE-1C5D-454A6356AF9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12818"/>
            <a:ext cx="2560000" cy="1440000"/>
          </a:xfrm>
          <a:prstGeom prst="rect">
            <a:avLst/>
          </a:prstGeom>
        </p:spPr>
      </p:pic>
      <p:grpSp>
        <p:nvGrpSpPr>
          <p:cNvPr id="15" name="Gruppe 14">
            <a:extLst>
              <a:ext uri="{FF2B5EF4-FFF2-40B4-BE49-F238E27FC236}">
                <a16:creationId xmlns:a16="http://schemas.microsoft.com/office/drawing/2014/main" id="{EADD4DE5-C29D-7289-D25F-66CD3E0BF03E}"/>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3" name="Tekstfelt 12">
              <a:extLst>
                <a:ext uri="{FF2B5EF4-FFF2-40B4-BE49-F238E27FC236}">
                  <a16:creationId xmlns:a16="http://schemas.microsoft.com/office/drawing/2014/main" id="{097DC424-DE26-D867-6383-E98D02EB9694}"/>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4" name="Tekstfelt 13">
              <a:extLst>
                <a:ext uri="{FF2B5EF4-FFF2-40B4-BE49-F238E27FC236}">
                  <a16:creationId xmlns:a16="http://schemas.microsoft.com/office/drawing/2014/main" id="{2B969498-9827-C447-A8FF-9B628EF8F109}"/>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p>
            <a:r>
              <a:rPr lang="da-DK"/>
              <a:t>Klik for at redigere titeltypografien i masteren</a:t>
            </a:r>
            <a:endParaRPr lang="es-ES"/>
          </a:p>
        </p:txBody>
      </p:sp>
      <p:sp>
        <p:nvSpPr>
          <p:cNvPr id="11" name="Pladsholder til tekst 17">
            <a:extLst>
              <a:ext uri="{FF2B5EF4-FFF2-40B4-BE49-F238E27FC236}">
                <a16:creationId xmlns:a16="http://schemas.microsoft.com/office/drawing/2014/main" id="{39DDDC00-8E46-676C-BC9A-B380BE4B10D9}"/>
              </a:ext>
            </a:extLst>
          </p:cNvPr>
          <p:cNvSpPr>
            <a:spLocks noGrp="1"/>
          </p:cNvSpPr>
          <p:nvPr>
            <p:ph type="body" sz="quarter" idx="16"/>
          </p:nvPr>
        </p:nvSpPr>
        <p:spPr>
          <a:xfrm>
            <a:off x="701675" y="2895600"/>
            <a:ext cx="4684713" cy="3197225"/>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668874CD-2DDC-2D78-DE27-F81ECFBCC74F}"/>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Grafik 6">
            <a:extLst>
              <a:ext uri="{FF2B5EF4-FFF2-40B4-BE49-F238E27FC236}">
                <a16:creationId xmlns:a16="http://schemas.microsoft.com/office/drawing/2014/main" id="{69616147-8398-2372-07A0-571ECB6FEA8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2" cy="1531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799" y="3429000"/>
            <a:ext cx="6094800" cy="3429000"/>
          </a:xfrm>
          <a:solidFill>
            <a:schemeClr val="bg2"/>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160590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Overskrift 2 tekstbokse og 1 billed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DEB031EE-790E-CE29-B666-113FF3F9669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2" y="2722659"/>
            <a:ext cx="2560000" cy="1440000"/>
          </a:xfrm>
          <a:prstGeom prst="rect">
            <a:avLst/>
          </a:prstGeom>
        </p:spPr>
      </p:pic>
      <p:grpSp>
        <p:nvGrpSpPr>
          <p:cNvPr id="9" name="Gruppe 8">
            <a:extLst>
              <a:ext uri="{FF2B5EF4-FFF2-40B4-BE49-F238E27FC236}">
                <a16:creationId xmlns:a16="http://schemas.microsoft.com/office/drawing/2014/main" id="{E28ADBAB-18F6-7B46-EE72-6C3A2489CEDE}"/>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3" name="Tekstfelt 12">
              <a:extLst>
                <a:ext uri="{FF2B5EF4-FFF2-40B4-BE49-F238E27FC236}">
                  <a16:creationId xmlns:a16="http://schemas.microsoft.com/office/drawing/2014/main" id="{148E9BC9-7765-A784-1D64-29E388093FAC}"/>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4" name="Tekstfelt 13">
              <a:extLst>
                <a:ext uri="{FF2B5EF4-FFF2-40B4-BE49-F238E27FC236}">
                  <a16:creationId xmlns:a16="http://schemas.microsoft.com/office/drawing/2014/main" id="{9CDD5E2C-8EA9-EE40-4AC5-E2BF7F1A4129}"/>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lvl1pPr>
              <a:defRPr>
                <a:solidFill>
                  <a:schemeClr val="bg1"/>
                </a:solidFill>
              </a:defRPr>
            </a:lvl1pPr>
          </a:lstStyle>
          <a:p>
            <a:r>
              <a:rPr lang="da-DK"/>
              <a:t>Klik for at redigere titeltypografien i masteren</a:t>
            </a:r>
            <a:endParaRPr lang="es-ES"/>
          </a:p>
        </p:txBody>
      </p:sp>
      <p:sp>
        <p:nvSpPr>
          <p:cNvPr id="5" name="Pladsholder til tekst 17">
            <a:extLst>
              <a:ext uri="{FF2B5EF4-FFF2-40B4-BE49-F238E27FC236}">
                <a16:creationId xmlns:a16="http://schemas.microsoft.com/office/drawing/2014/main" id="{29EA0F17-A844-AFBE-C8CF-BD26DDBB2160}"/>
              </a:ext>
            </a:extLst>
          </p:cNvPr>
          <p:cNvSpPr>
            <a:spLocks noGrp="1"/>
          </p:cNvSpPr>
          <p:nvPr>
            <p:ph type="body" sz="quarter" idx="16"/>
          </p:nvPr>
        </p:nvSpPr>
        <p:spPr>
          <a:xfrm>
            <a:off x="701675" y="2895600"/>
            <a:ext cx="4684713" cy="31972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668874CD-2DDC-2D78-DE27-F81ECFBCC74F}"/>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Grafik 6">
            <a:extLst>
              <a:ext uri="{FF2B5EF4-FFF2-40B4-BE49-F238E27FC236}">
                <a16:creationId xmlns:a16="http://schemas.microsoft.com/office/drawing/2014/main" id="{69616147-8398-2372-07A0-571ECB6FEA8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2" cy="1531937"/>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799" y="3429000"/>
            <a:ext cx="6094800" cy="3429000"/>
          </a:xfrm>
          <a:solidFill>
            <a:schemeClr val="bg2">
              <a:lumMod val="90000"/>
            </a:schemeClr>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5829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lidt txt overskrift 1 tekstboks og 1 billede">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AE750A8-5109-91B8-418B-D15D807CEB5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5" y="2702258"/>
            <a:ext cx="2560000" cy="1440000"/>
          </a:xfrm>
          <a:prstGeom prst="rect">
            <a:avLst/>
          </a:prstGeom>
        </p:spPr>
      </p:pic>
      <p:grpSp>
        <p:nvGrpSpPr>
          <p:cNvPr id="6" name="Gruppe 5">
            <a:extLst>
              <a:ext uri="{FF2B5EF4-FFF2-40B4-BE49-F238E27FC236}">
                <a16:creationId xmlns:a16="http://schemas.microsoft.com/office/drawing/2014/main" id="{C124F20B-A22D-0847-BF73-A33FC402F139}"/>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1" name="Tekstfelt 10">
              <a:extLst>
                <a:ext uri="{FF2B5EF4-FFF2-40B4-BE49-F238E27FC236}">
                  <a16:creationId xmlns:a16="http://schemas.microsoft.com/office/drawing/2014/main" id="{5FD8E140-23BA-6371-C776-A44BF4E9B9C9}"/>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ekstfelt 11">
              <a:extLst>
                <a:ext uri="{FF2B5EF4-FFF2-40B4-BE49-F238E27FC236}">
                  <a16:creationId xmlns:a16="http://schemas.microsoft.com/office/drawing/2014/main" id="{5E4DDF8A-2A33-34F8-88FF-4BD17E704095}"/>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lvl1pPr>
              <a:defRPr>
                <a:solidFill>
                  <a:schemeClr val="bg1"/>
                </a:solidFill>
              </a:defRPr>
            </a:lvl1pPr>
          </a:lstStyle>
          <a:p>
            <a:r>
              <a:rPr lang="da-DK" dirty="0"/>
              <a:t>Klik for at redigere titeltypografien i masteren</a:t>
            </a:r>
            <a:endParaRPr lang="es-ES" dirty="0"/>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9" name="Rektangel 8">
            <a:extLst>
              <a:ext uri="{FF2B5EF4-FFF2-40B4-BE49-F238E27FC236}">
                <a16:creationId xmlns:a16="http://schemas.microsoft.com/office/drawing/2014/main" id="{931D671C-1474-D703-4076-EF96F72486E1}"/>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Grafik 12">
            <a:extLst>
              <a:ext uri="{FF2B5EF4-FFF2-40B4-BE49-F238E27FC236}">
                <a16:creationId xmlns:a16="http://schemas.microsoft.com/office/drawing/2014/main" id="{12905D35-D7A5-D5C7-A3C6-ACD65C5042AD}"/>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4" cy="1531937"/>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799" y="3432000"/>
            <a:ext cx="6094800" cy="3429000"/>
          </a:xfrm>
          <a:solidFill>
            <a:schemeClr val="bg2">
              <a:lumMod val="90000"/>
            </a:schemeClr>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419193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illede og 2 tekstbokse">
    <p:spTree>
      <p:nvGrpSpPr>
        <p:cNvPr id="1" name=""/>
        <p:cNvGrpSpPr/>
        <p:nvPr/>
      </p:nvGrpSpPr>
      <p:grpSpPr>
        <a:xfrm>
          <a:off x="0" y="0"/>
          <a:ext cx="0" cy="0"/>
          <a:chOff x="0" y="0"/>
          <a:chExt cx="0" cy="0"/>
        </a:xfrm>
      </p:grpSpPr>
      <p:grpSp>
        <p:nvGrpSpPr>
          <p:cNvPr id="6" name="Gruppe 5">
            <a:extLst>
              <a:ext uri="{FF2B5EF4-FFF2-40B4-BE49-F238E27FC236}">
                <a16:creationId xmlns:a16="http://schemas.microsoft.com/office/drawing/2014/main" id="{9FBD02F1-67C4-0897-60A8-CAA4F0FE2267}"/>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3" name="Gruppe 22">
              <a:extLst>
                <a:ext uri="{FF2B5EF4-FFF2-40B4-BE49-F238E27FC236}">
                  <a16:creationId xmlns:a16="http://schemas.microsoft.com/office/drawing/2014/main" id="{92605177-68D0-0154-C343-B8C79746DC0E}"/>
                </a:ext>
              </a:extLst>
            </p:cNvPr>
            <p:cNvGrpSpPr/>
            <p:nvPr userDrawn="1"/>
          </p:nvGrpSpPr>
          <p:grpSpPr>
            <a:xfrm>
              <a:off x="-1838312" y="-38102"/>
              <a:ext cx="1721353" cy="2467796"/>
              <a:chOff x="-1838312" y="-9527"/>
              <a:chExt cx="1721353" cy="2467796"/>
            </a:xfrm>
          </p:grpSpPr>
          <p:grpSp>
            <p:nvGrpSpPr>
              <p:cNvPr id="27" name="Gruppe 26">
                <a:extLst>
                  <a:ext uri="{FF2B5EF4-FFF2-40B4-BE49-F238E27FC236}">
                    <a16:creationId xmlns:a16="http://schemas.microsoft.com/office/drawing/2014/main" id="{4722888E-2AE7-9651-FF9F-BB5504D132EF}"/>
                  </a:ext>
                </a:extLst>
              </p:cNvPr>
              <p:cNvGrpSpPr/>
              <p:nvPr userDrawn="1"/>
            </p:nvGrpSpPr>
            <p:grpSpPr>
              <a:xfrm>
                <a:off x="-1838312" y="566838"/>
                <a:ext cx="1686995" cy="1891431"/>
                <a:chOff x="-2407803" y="1483724"/>
                <a:chExt cx="1686995" cy="1891431"/>
              </a:xfrm>
            </p:grpSpPr>
            <p:sp>
              <p:nvSpPr>
                <p:cNvPr id="29" name="Rektangel 28">
                  <a:extLst>
                    <a:ext uri="{FF2B5EF4-FFF2-40B4-BE49-F238E27FC236}">
                      <a16:creationId xmlns:a16="http://schemas.microsoft.com/office/drawing/2014/main" id="{6D40063F-C681-7B89-5AD3-FA5BF75F58B1}"/>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0" name="Gruppe 29">
                  <a:extLst>
                    <a:ext uri="{FF2B5EF4-FFF2-40B4-BE49-F238E27FC236}">
                      <a16:creationId xmlns:a16="http://schemas.microsoft.com/office/drawing/2014/main" id="{1C413BBA-020B-1282-C1B7-EB1D15963BDD}"/>
                    </a:ext>
                  </a:extLst>
                </p:cNvPr>
                <p:cNvGrpSpPr/>
                <p:nvPr userDrawn="1"/>
              </p:nvGrpSpPr>
              <p:grpSpPr>
                <a:xfrm>
                  <a:off x="-2329929" y="1577145"/>
                  <a:ext cx="1531247" cy="737710"/>
                  <a:chOff x="-2855495" y="1483725"/>
                  <a:chExt cx="1531247" cy="737710"/>
                </a:xfrm>
              </p:grpSpPr>
              <p:sp>
                <p:nvSpPr>
                  <p:cNvPr id="35" name="Rektangel 34">
                    <a:extLst>
                      <a:ext uri="{FF2B5EF4-FFF2-40B4-BE49-F238E27FC236}">
                        <a16:creationId xmlns:a16="http://schemas.microsoft.com/office/drawing/2014/main" id="{4EB5E555-0A4C-11D1-F21F-A0733F77F2B4}"/>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4B05F6DA-71A6-658B-BA34-FA97368713E2}"/>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DDC80255-FFAB-4982-5D4D-7E12BC537D3F}"/>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1" name="Gruppe 30">
                  <a:extLst>
                    <a:ext uri="{FF2B5EF4-FFF2-40B4-BE49-F238E27FC236}">
                      <a16:creationId xmlns:a16="http://schemas.microsoft.com/office/drawing/2014/main" id="{858A789E-6E82-4D85-7758-3AB99D0D50AD}"/>
                    </a:ext>
                  </a:extLst>
                </p:cNvPr>
                <p:cNvGrpSpPr/>
                <p:nvPr userDrawn="1"/>
              </p:nvGrpSpPr>
              <p:grpSpPr>
                <a:xfrm>
                  <a:off x="-2329929" y="2483522"/>
                  <a:ext cx="1531247" cy="737710"/>
                  <a:chOff x="-2879557" y="2390102"/>
                  <a:chExt cx="1531247" cy="737710"/>
                </a:xfrm>
              </p:grpSpPr>
              <p:sp>
                <p:nvSpPr>
                  <p:cNvPr id="32" name="Rektangel 31">
                    <a:extLst>
                      <a:ext uri="{FF2B5EF4-FFF2-40B4-BE49-F238E27FC236}">
                        <a16:creationId xmlns:a16="http://schemas.microsoft.com/office/drawing/2014/main" id="{7ED2D1BA-A406-ABAB-6AA6-1607634C17F4}"/>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2E0C995D-8F08-24B7-47DB-F22A8E5E4ECA}"/>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3B29E325-0DE9-E3C0-D758-F06520EA2EE0}"/>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8" name="Tekstfelt 27">
                <a:extLst>
                  <a:ext uri="{FF2B5EF4-FFF2-40B4-BE49-F238E27FC236}">
                    <a16:creationId xmlns:a16="http://schemas.microsoft.com/office/drawing/2014/main" id="{C8D46028-73E2-AECF-1472-5CE6E9A983AD}"/>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5" name="Rektangel 24">
              <a:extLst>
                <a:ext uri="{FF2B5EF4-FFF2-40B4-BE49-F238E27FC236}">
                  <a16:creationId xmlns:a16="http://schemas.microsoft.com/office/drawing/2014/main" id="{CAFB7C5F-4A90-55C4-7267-16046EF7EC2F}"/>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406ED3C5-4FF1-A62D-763E-80B42E133D88}"/>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7" name="Billede 6">
            <a:extLst>
              <a:ext uri="{FF2B5EF4-FFF2-40B4-BE49-F238E27FC236}">
                <a16:creationId xmlns:a16="http://schemas.microsoft.com/office/drawing/2014/main" id="{7B997986-483C-E2FC-36B6-FCB710DD2BD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09000"/>
            <a:ext cx="2560000" cy="1440000"/>
          </a:xfrm>
          <a:prstGeom prst="rect">
            <a:avLst/>
          </a:prstGeom>
        </p:spPr>
      </p:pic>
      <p:sp>
        <p:nvSpPr>
          <p:cNvPr id="24" name="Tekstfelt 23">
            <a:extLst>
              <a:ext uri="{FF2B5EF4-FFF2-40B4-BE49-F238E27FC236}">
                <a16:creationId xmlns:a16="http://schemas.microsoft.com/office/drawing/2014/main" id="{BD332B74-DEC1-1C52-F698-40B76C6F49DD}"/>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5" name="Rektangel 4">
            <a:extLst>
              <a:ext uri="{FF2B5EF4-FFF2-40B4-BE49-F238E27FC236}">
                <a16:creationId xmlns:a16="http://schemas.microsoft.com/office/drawing/2014/main" id="{2D21E0DF-E442-E8F7-81A8-2D006A84E3D2}"/>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8B33295C-A521-48CE-EF22-C464B0F2DA7F}"/>
              </a:ext>
            </a:extLst>
          </p:cNvPr>
          <p:cNvSpPr>
            <a:spLocks noGrp="1"/>
          </p:cNvSpPr>
          <p:nvPr>
            <p:ph type="title"/>
          </p:nvPr>
        </p:nvSpPr>
        <p:spPr>
          <a:xfrm>
            <a:off x="701675" y="917024"/>
            <a:ext cx="4684713" cy="1418673"/>
          </a:xfrm>
        </p:spPr>
        <p:txBody>
          <a:bodyPr anchor="t"/>
          <a:lstStyle>
            <a:lvl1pPr>
              <a:defRPr>
                <a:solidFill>
                  <a:schemeClr val="tx2"/>
                </a:solidFill>
              </a:defRPr>
            </a:lvl1pPr>
          </a:lstStyle>
          <a:p>
            <a:r>
              <a:rPr lang="da-DK" dirty="0"/>
              <a:t>Klik for at redigere titeltypografien i masteren</a:t>
            </a:r>
          </a:p>
        </p:txBody>
      </p:sp>
      <p:sp>
        <p:nvSpPr>
          <p:cNvPr id="18" name="Pladsholder til tekst 17">
            <a:extLst>
              <a:ext uri="{FF2B5EF4-FFF2-40B4-BE49-F238E27FC236}">
                <a16:creationId xmlns:a16="http://schemas.microsoft.com/office/drawing/2014/main" id="{6E793180-F9E7-EECE-63C8-5EE761FC1C81}"/>
              </a:ext>
            </a:extLst>
          </p:cNvPr>
          <p:cNvSpPr>
            <a:spLocks noGrp="1"/>
          </p:cNvSpPr>
          <p:nvPr>
            <p:ph type="body" sz="quarter" idx="13"/>
          </p:nvPr>
        </p:nvSpPr>
        <p:spPr>
          <a:xfrm>
            <a:off x="701675" y="2703445"/>
            <a:ext cx="4684713" cy="338938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070E3EFD-4F2B-A779-3662-167C19E66640}"/>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a:p>
        </p:txBody>
      </p:sp>
      <p:sp>
        <p:nvSpPr>
          <p:cNvPr id="14" name="Pladsholder til billede 13">
            <a:extLst>
              <a:ext uri="{FF2B5EF4-FFF2-40B4-BE49-F238E27FC236}">
                <a16:creationId xmlns:a16="http://schemas.microsoft.com/office/drawing/2014/main" id="{389AD5F4-6E24-7FA9-7F1A-A6BAE5A94430}"/>
              </a:ext>
            </a:extLst>
          </p:cNvPr>
          <p:cNvSpPr>
            <a:spLocks noGrp="1"/>
          </p:cNvSpPr>
          <p:nvPr>
            <p:ph type="pic" sz="quarter" idx="12"/>
          </p:nvPr>
        </p:nvSpPr>
        <p:spPr>
          <a:xfrm>
            <a:off x="6094800" y="0"/>
            <a:ext cx="6096000" cy="3429000"/>
          </a:xfrm>
          <a:custGeom>
            <a:avLst/>
            <a:gdLst>
              <a:gd name="connsiteX0" fmla="*/ 5040750 w 6096000"/>
              <a:gd name="connsiteY0" fmla="*/ 558817 h 3429000"/>
              <a:gd name="connsiteX1" fmla="*/ 4934213 w 6096000"/>
              <a:gd name="connsiteY1" fmla="*/ 721029 h 3429000"/>
              <a:gd name="connsiteX2" fmla="*/ 5052823 w 6096000"/>
              <a:gd name="connsiteY2" fmla="*/ 895708 h 3429000"/>
              <a:gd name="connsiteX3" fmla="*/ 5154463 w 6096000"/>
              <a:gd name="connsiteY3" fmla="*/ 895708 h 3429000"/>
              <a:gd name="connsiteX4" fmla="*/ 5031331 w 6096000"/>
              <a:gd name="connsiteY4" fmla="*/ 718306 h 3429000"/>
              <a:gd name="connsiteX5" fmla="*/ 5136224 w 6096000"/>
              <a:gd name="connsiteY5" fmla="*/ 558817 h 3429000"/>
              <a:gd name="connsiteX6" fmla="*/ 4835537 w 6096000"/>
              <a:gd name="connsiteY6" fmla="*/ 558817 h 3429000"/>
              <a:gd name="connsiteX7" fmla="*/ 4835537 w 6096000"/>
              <a:gd name="connsiteY7" fmla="*/ 895690 h 3429000"/>
              <a:gd name="connsiteX8" fmla="*/ 4925103 w 6096000"/>
              <a:gd name="connsiteY8" fmla="*/ 895690 h 3429000"/>
              <a:gd name="connsiteX9" fmla="*/ 4925103 w 6096000"/>
              <a:gd name="connsiteY9" fmla="*/ 558817 h 3429000"/>
              <a:gd name="connsiteX10" fmla="*/ 5162495 w 6096000"/>
              <a:gd name="connsiteY10" fmla="*/ 558817 h 3429000"/>
              <a:gd name="connsiteX11" fmla="*/ 5162495 w 6096000"/>
              <a:gd name="connsiteY11" fmla="*/ 895708 h 3429000"/>
              <a:gd name="connsiteX12" fmla="*/ 5355104 w 6096000"/>
              <a:gd name="connsiteY12" fmla="*/ 895708 h 3429000"/>
              <a:gd name="connsiteX13" fmla="*/ 5399836 w 6096000"/>
              <a:gd name="connsiteY13" fmla="*/ 829929 h 3429000"/>
              <a:gd name="connsiteX14" fmla="*/ 5252061 w 6096000"/>
              <a:gd name="connsiteY14" fmla="*/ 829929 h 3429000"/>
              <a:gd name="connsiteX15" fmla="*/ 5252061 w 6096000"/>
              <a:gd name="connsiteY15" fmla="*/ 558817 h 3429000"/>
              <a:gd name="connsiteX16" fmla="*/ 0 w 6096000"/>
              <a:gd name="connsiteY16" fmla="*/ 0 h 3429000"/>
              <a:gd name="connsiteX17" fmla="*/ 6096000 w 6096000"/>
              <a:gd name="connsiteY17" fmla="*/ 0 h 3429000"/>
              <a:gd name="connsiteX18" fmla="*/ 6096000 w 6096000"/>
              <a:gd name="connsiteY18" fmla="*/ 3429000 h 3429000"/>
              <a:gd name="connsiteX19" fmla="*/ 0 w 6096000"/>
              <a:gd name="connsiteY1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3429000">
                <a:moveTo>
                  <a:pt x="5040750" y="558817"/>
                </a:moveTo>
                <a:lnTo>
                  <a:pt x="4934213" y="721029"/>
                </a:lnTo>
                <a:lnTo>
                  <a:pt x="5052823" y="895708"/>
                </a:lnTo>
                <a:lnTo>
                  <a:pt x="5154463" y="895708"/>
                </a:lnTo>
                <a:lnTo>
                  <a:pt x="5031331" y="718306"/>
                </a:lnTo>
                <a:lnTo>
                  <a:pt x="5136224" y="558817"/>
                </a:lnTo>
                <a:close/>
                <a:moveTo>
                  <a:pt x="4835537" y="558817"/>
                </a:moveTo>
                <a:lnTo>
                  <a:pt x="4835537" y="895690"/>
                </a:lnTo>
                <a:lnTo>
                  <a:pt x="4925103" y="895690"/>
                </a:lnTo>
                <a:lnTo>
                  <a:pt x="4925103" y="558817"/>
                </a:lnTo>
                <a:close/>
                <a:moveTo>
                  <a:pt x="5162495" y="558817"/>
                </a:moveTo>
                <a:lnTo>
                  <a:pt x="5162495" y="895708"/>
                </a:lnTo>
                <a:lnTo>
                  <a:pt x="5355104" y="895708"/>
                </a:lnTo>
                <a:lnTo>
                  <a:pt x="5399836" y="829929"/>
                </a:lnTo>
                <a:lnTo>
                  <a:pt x="5252061" y="829929"/>
                </a:lnTo>
                <a:lnTo>
                  <a:pt x="5252061" y="558817"/>
                </a:lnTo>
                <a:close/>
                <a:moveTo>
                  <a:pt x="0" y="0"/>
                </a:moveTo>
                <a:lnTo>
                  <a:pt x="6096000" y="0"/>
                </a:lnTo>
                <a:lnTo>
                  <a:pt x="6096000" y="3429000"/>
                </a:lnTo>
                <a:lnTo>
                  <a:pt x="0" y="3429000"/>
                </a:lnTo>
                <a:close/>
              </a:path>
            </a:pathLst>
          </a:custGeom>
          <a:solidFill>
            <a:schemeClr val="bg2"/>
          </a:solidFill>
        </p:spPr>
        <p:txBody>
          <a:bodyPr wrap="square">
            <a:noAutofit/>
          </a:bodyPr>
          <a:lstStyle/>
          <a:p>
            <a:endParaRPr lang="da-DK"/>
          </a:p>
        </p:txBody>
      </p:sp>
      <p:sp>
        <p:nvSpPr>
          <p:cNvPr id="19" name="Pladsholder til tekst 17">
            <a:extLst>
              <a:ext uri="{FF2B5EF4-FFF2-40B4-BE49-F238E27FC236}">
                <a16:creationId xmlns:a16="http://schemas.microsoft.com/office/drawing/2014/main" id="{FEB91AFF-1725-F9E7-C74E-3652AA7F0B45}"/>
              </a:ext>
            </a:extLst>
          </p:cNvPr>
          <p:cNvSpPr>
            <a:spLocks noGrp="1"/>
          </p:cNvSpPr>
          <p:nvPr>
            <p:ph type="body" sz="quarter" idx="14"/>
          </p:nvPr>
        </p:nvSpPr>
        <p:spPr>
          <a:xfrm>
            <a:off x="6761163" y="4075086"/>
            <a:ext cx="4735514" cy="2017739"/>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FE238026-13E4-BC71-AB4B-AB48AD0D3C70}"/>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30795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tekstbokse til ikoner og et bille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DB9B64FC-630F-8F98-1C03-A0C3C62658B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3" y="2709000"/>
            <a:ext cx="2560000" cy="1440000"/>
          </a:xfrm>
          <a:prstGeom prst="rect">
            <a:avLst/>
          </a:prstGeom>
        </p:spPr>
      </p:pic>
      <p:grpSp>
        <p:nvGrpSpPr>
          <p:cNvPr id="5" name="Gruppe 4">
            <a:extLst>
              <a:ext uri="{FF2B5EF4-FFF2-40B4-BE49-F238E27FC236}">
                <a16:creationId xmlns:a16="http://schemas.microsoft.com/office/drawing/2014/main" id="{36FFAEB5-C425-5956-85A0-6F3DF142531E}"/>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5" name="Tekstfelt 14">
              <a:extLst>
                <a:ext uri="{FF2B5EF4-FFF2-40B4-BE49-F238E27FC236}">
                  <a16:creationId xmlns:a16="http://schemas.microsoft.com/office/drawing/2014/main" id="{CB3608D1-4B3C-C15F-40EA-8A10B00F4967}"/>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6" name="Tekstfelt 15">
              <a:extLst>
                <a:ext uri="{FF2B5EF4-FFF2-40B4-BE49-F238E27FC236}">
                  <a16:creationId xmlns:a16="http://schemas.microsoft.com/office/drawing/2014/main" id="{3A4DAF2F-8C48-CE30-A1CE-4FB1DCE594DC}"/>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586A600E-1294-4177-49BE-2F3F58CC6973}"/>
              </a:ext>
            </a:extLst>
          </p:cNvPr>
          <p:cNvSpPr>
            <a:spLocks noGrp="1"/>
          </p:cNvSpPr>
          <p:nvPr>
            <p:ph type="title"/>
          </p:nvPr>
        </p:nvSpPr>
        <p:spPr>
          <a:xfrm>
            <a:off x="701675" y="908050"/>
            <a:ext cx="4687887" cy="1002638"/>
          </a:xfrm>
        </p:spPr>
        <p:txBody>
          <a:bodyPr anchor="t"/>
          <a:lstStyle>
            <a:lvl1pPr>
              <a:defRPr>
                <a:solidFill>
                  <a:schemeClr val="bg1"/>
                </a:solidFill>
              </a:defRPr>
            </a:lvl1pPr>
          </a:lstStyle>
          <a:p>
            <a:r>
              <a:rPr lang="da-DK" dirty="0"/>
              <a:t>Klik for at redigere titeltypografien i masteren</a:t>
            </a:r>
          </a:p>
        </p:txBody>
      </p:sp>
      <p:sp>
        <p:nvSpPr>
          <p:cNvPr id="12" name="Pladsholder til tekst 12">
            <a:extLst>
              <a:ext uri="{FF2B5EF4-FFF2-40B4-BE49-F238E27FC236}">
                <a16:creationId xmlns:a16="http://schemas.microsoft.com/office/drawing/2014/main" id="{23051AE5-CCD9-B7BC-B37C-44C7A68111F6}"/>
              </a:ext>
            </a:extLst>
          </p:cNvPr>
          <p:cNvSpPr>
            <a:spLocks noGrp="1"/>
          </p:cNvSpPr>
          <p:nvPr>
            <p:ph type="body" sz="quarter" idx="15"/>
          </p:nvPr>
        </p:nvSpPr>
        <p:spPr>
          <a:xfrm>
            <a:off x="1600201" y="2465494"/>
            <a:ext cx="3789362"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C959361F-1DB0-265F-9AFF-8BE4CB9A9C2C}"/>
              </a:ext>
            </a:extLst>
          </p:cNvPr>
          <p:cNvSpPr>
            <a:spLocks noGrp="1"/>
          </p:cNvSpPr>
          <p:nvPr>
            <p:ph type="body" sz="quarter" idx="16"/>
          </p:nvPr>
        </p:nvSpPr>
        <p:spPr>
          <a:xfrm>
            <a:off x="1600201" y="3533178"/>
            <a:ext cx="3789362"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A70ACFD8-AE17-BDA0-732A-E912EF7FE30E}"/>
              </a:ext>
            </a:extLst>
          </p:cNvPr>
          <p:cNvSpPr>
            <a:spLocks noGrp="1"/>
          </p:cNvSpPr>
          <p:nvPr>
            <p:ph type="body" sz="quarter" idx="17"/>
          </p:nvPr>
        </p:nvSpPr>
        <p:spPr>
          <a:xfrm>
            <a:off x="1600201" y="4600862"/>
            <a:ext cx="3789362"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4" name="Pladsholder til slidenummer 3">
            <a:extLst>
              <a:ext uri="{FF2B5EF4-FFF2-40B4-BE49-F238E27FC236}">
                <a16:creationId xmlns:a16="http://schemas.microsoft.com/office/drawing/2014/main" id="{3F7249DB-F879-AADB-5735-CFEF5AB2EEA7}"/>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17AF05B9-F072-E431-69C9-8C7BB549B457}"/>
              </a:ext>
              <a:ext uri="{C183D7F6-B498-43B3-948B-1728B52AA6E4}">
                <adec:decorative xmlns:adec="http://schemas.microsoft.com/office/drawing/2017/decorative" val="1"/>
              </a:ext>
            </a:extLst>
          </p:cNvPr>
          <p:cNvSpPr>
            <a:spLocks/>
          </p:cNvSpPr>
          <p:nvPr userDrawn="1"/>
        </p:nvSpPr>
        <p:spPr>
          <a:xfrm>
            <a:off x="60960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a:extLst>
              <a:ext uri="{FF2B5EF4-FFF2-40B4-BE49-F238E27FC236}">
                <a16:creationId xmlns:a16="http://schemas.microsoft.com/office/drawing/2014/main" id="{B3BD5E7A-A023-6348-8D92-E7238AC6599E}"/>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9" name="Pladsholder til tekst 8">
            <a:extLst>
              <a:ext uri="{FF2B5EF4-FFF2-40B4-BE49-F238E27FC236}">
                <a16:creationId xmlns:a16="http://schemas.microsoft.com/office/drawing/2014/main" id="{4AA6F53B-B6FE-88DF-12F8-DA9E536A4AAF}"/>
              </a:ext>
            </a:extLst>
          </p:cNvPr>
          <p:cNvSpPr>
            <a:spLocks noGrp="1"/>
          </p:cNvSpPr>
          <p:nvPr>
            <p:ph type="body" sz="quarter" idx="13"/>
          </p:nvPr>
        </p:nvSpPr>
        <p:spPr>
          <a:xfrm>
            <a:off x="6761163" y="1257300"/>
            <a:ext cx="4729162" cy="1661361"/>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7" name="Pladsholder til billede 10">
            <a:extLst>
              <a:ext uri="{FF2B5EF4-FFF2-40B4-BE49-F238E27FC236}">
                <a16:creationId xmlns:a16="http://schemas.microsoft.com/office/drawing/2014/main" id="{4D751C8A-DBD7-C9C5-0E67-66A2A695CB25}"/>
              </a:ext>
            </a:extLst>
          </p:cNvPr>
          <p:cNvSpPr>
            <a:spLocks noGrp="1"/>
          </p:cNvSpPr>
          <p:nvPr>
            <p:ph type="pic" sz="quarter" idx="12"/>
          </p:nvPr>
        </p:nvSpPr>
        <p:spPr>
          <a:xfrm>
            <a:off x="6096000" y="3429001"/>
            <a:ext cx="6096000" cy="3429000"/>
          </a:xfrm>
          <a:solidFill>
            <a:schemeClr val="bg2"/>
          </a:solidFill>
        </p:spPr>
        <p:txBody>
          <a:bodyPr/>
          <a:lstStyle/>
          <a:p>
            <a:endParaRPr lang="da-DK"/>
          </a:p>
        </p:txBody>
      </p:sp>
      <p:sp>
        <p:nvSpPr>
          <p:cNvPr id="3" name="Pladsholder til sidefod 2">
            <a:extLst>
              <a:ext uri="{FF2B5EF4-FFF2-40B4-BE49-F238E27FC236}">
                <a16:creationId xmlns:a16="http://schemas.microsoft.com/office/drawing/2014/main" id="{4EC61DF4-5CAA-43A3-A4BD-058AFD93FAB8}"/>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17354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 tekstbokse og et bille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7AF05B9-F072-E431-69C9-8C7BB549B457}"/>
              </a:ext>
            </a:extLst>
          </p:cNvPr>
          <p:cNvSpPr>
            <a:spLocks/>
          </p:cNvSpPr>
          <p:nvPr userDrawn="1"/>
        </p:nvSpPr>
        <p:spPr>
          <a:xfrm>
            <a:off x="60960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billede 10">
            <a:extLst>
              <a:ext uri="{FF2B5EF4-FFF2-40B4-BE49-F238E27FC236}">
                <a16:creationId xmlns:a16="http://schemas.microsoft.com/office/drawing/2014/main" id="{4D751C8A-DBD7-C9C5-0E67-66A2A695CB25}"/>
              </a:ext>
            </a:extLst>
          </p:cNvPr>
          <p:cNvSpPr>
            <a:spLocks noGrp="1"/>
          </p:cNvSpPr>
          <p:nvPr>
            <p:ph type="pic" sz="quarter" idx="12"/>
          </p:nvPr>
        </p:nvSpPr>
        <p:spPr>
          <a:xfrm>
            <a:off x="6096000" y="3429001"/>
            <a:ext cx="6096000" cy="3429000"/>
          </a:xfrm>
          <a:solidFill>
            <a:schemeClr val="bg2"/>
          </a:solidFill>
        </p:spPr>
        <p:txBody>
          <a:bodyPr/>
          <a:lstStyle/>
          <a:p>
            <a:endParaRPr lang="da-DK"/>
          </a:p>
        </p:txBody>
      </p:sp>
      <p:sp>
        <p:nvSpPr>
          <p:cNvPr id="2" name="Titel 1">
            <a:extLst>
              <a:ext uri="{FF2B5EF4-FFF2-40B4-BE49-F238E27FC236}">
                <a16:creationId xmlns:a16="http://schemas.microsoft.com/office/drawing/2014/main" id="{586A600E-1294-4177-49BE-2F3F58CC6973}"/>
              </a:ext>
            </a:extLst>
          </p:cNvPr>
          <p:cNvSpPr>
            <a:spLocks noGrp="1"/>
          </p:cNvSpPr>
          <p:nvPr>
            <p:ph type="title"/>
          </p:nvPr>
        </p:nvSpPr>
        <p:spPr>
          <a:xfrm>
            <a:off x="701675" y="908050"/>
            <a:ext cx="4687887" cy="1166410"/>
          </a:xfrm>
        </p:spPr>
        <p:txBody>
          <a:bodyPr anchor="t"/>
          <a:lstStyle>
            <a:lvl1pPr>
              <a:defRPr>
                <a:solidFill>
                  <a:schemeClr val="bg1"/>
                </a:solidFill>
              </a:defRPr>
            </a:lvl1pPr>
          </a:lstStyle>
          <a:p>
            <a:r>
              <a:rPr lang="da-DK" dirty="0"/>
              <a:t>Klik for at redigere titeltypografien i masteren</a:t>
            </a:r>
          </a:p>
        </p:txBody>
      </p:sp>
      <p:sp>
        <p:nvSpPr>
          <p:cNvPr id="3" name="Pladsholder til sidefod 2">
            <a:extLst>
              <a:ext uri="{FF2B5EF4-FFF2-40B4-BE49-F238E27FC236}">
                <a16:creationId xmlns:a16="http://schemas.microsoft.com/office/drawing/2014/main" id="{4EC61DF4-5CAA-43A3-A4BD-058AFD93FAB8}"/>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3F7249DB-F879-AADB-5735-CFEF5AB2EEA7}"/>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9" name="Pladsholder til tekst 8">
            <a:extLst>
              <a:ext uri="{FF2B5EF4-FFF2-40B4-BE49-F238E27FC236}">
                <a16:creationId xmlns:a16="http://schemas.microsoft.com/office/drawing/2014/main" id="{4AA6F53B-B6FE-88DF-12F8-DA9E536A4AAF}"/>
              </a:ext>
            </a:extLst>
          </p:cNvPr>
          <p:cNvSpPr>
            <a:spLocks noGrp="1"/>
          </p:cNvSpPr>
          <p:nvPr>
            <p:ph type="body" sz="quarter" idx="13"/>
          </p:nvPr>
        </p:nvSpPr>
        <p:spPr>
          <a:xfrm>
            <a:off x="6761163" y="1276350"/>
            <a:ext cx="4729162" cy="1623261"/>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pic>
        <p:nvPicPr>
          <p:cNvPr id="10" name="Grafik 9">
            <a:extLst>
              <a:ext uri="{FF2B5EF4-FFF2-40B4-BE49-F238E27FC236}">
                <a16:creationId xmlns:a16="http://schemas.microsoft.com/office/drawing/2014/main" id="{B3BD5E7A-A023-6348-8D92-E7238AC6599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31537" y="558817"/>
            <a:ext cx="565138" cy="337370"/>
          </a:xfrm>
          <a:prstGeom prst="rect">
            <a:avLst/>
          </a:prstGeom>
        </p:spPr>
      </p:pic>
      <p:sp>
        <p:nvSpPr>
          <p:cNvPr id="11" name="Pladsholder til tekst 7">
            <a:extLst>
              <a:ext uri="{FF2B5EF4-FFF2-40B4-BE49-F238E27FC236}">
                <a16:creationId xmlns:a16="http://schemas.microsoft.com/office/drawing/2014/main" id="{1D0E34D4-9190-B908-0A30-C5466126CC05}"/>
              </a:ext>
            </a:extLst>
          </p:cNvPr>
          <p:cNvSpPr>
            <a:spLocks noGrp="1"/>
          </p:cNvSpPr>
          <p:nvPr>
            <p:ph type="body" sz="quarter" idx="14"/>
          </p:nvPr>
        </p:nvSpPr>
        <p:spPr>
          <a:xfrm>
            <a:off x="695325" y="2538484"/>
            <a:ext cx="4687888" cy="355434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pic>
        <p:nvPicPr>
          <p:cNvPr id="8" name="Billede 7">
            <a:extLst>
              <a:ext uri="{FF2B5EF4-FFF2-40B4-BE49-F238E27FC236}">
                <a16:creationId xmlns:a16="http://schemas.microsoft.com/office/drawing/2014/main" id="{B25002B8-12A3-F291-4485-A4F850EFE1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29553" y="2716809"/>
            <a:ext cx="2560000" cy="1440000"/>
          </a:xfrm>
          <a:prstGeom prst="rect">
            <a:avLst/>
          </a:prstGeom>
        </p:spPr>
      </p:pic>
      <p:sp>
        <p:nvSpPr>
          <p:cNvPr id="13" name="Tekstfelt 12">
            <a:extLst>
              <a:ext uri="{FF2B5EF4-FFF2-40B4-BE49-F238E27FC236}">
                <a16:creationId xmlns:a16="http://schemas.microsoft.com/office/drawing/2014/main" id="{9AF9C502-4495-E3C0-2426-2E8489C6B3AC}"/>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4" name="Tekstfelt 13">
            <a:extLst>
              <a:ext uri="{FF2B5EF4-FFF2-40B4-BE49-F238E27FC236}">
                <a16:creationId xmlns:a16="http://schemas.microsoft.com/office/drawing/2014/main" id="{07DE1FB9-5130-4401-3B13-E55BA204C70F}"/>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spTree>
    <p:extLst>
      <p:ext uri="{BB962C8B-B14F-4D97-AF65-F5344CB8AC3E}">
        <p14:creationId xmlns:p14="http://schemas.microsoft.com/office/powerpoint/2010/main" val="312477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billede og 1 tekstboks">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FC9A437B-8630-7992-44CC-FD9A5BE8CD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3353" y="2692790"/>
            <a:ext cx="2560000" cy="1440000"/>
          </a:xfrm>
          <a:prstGeom prst="rect">
            <a:avLst/>
          </a:prstGeom>
        </p:spPr>
      </p:pic>
      <p:grpSp>
        <p:nvGrpSpPr>
          <p:cNvPr id="14" name="Gruppe 13">
            <a:extLst>
              <a:ext uri="{FF2B5EF4-FFF2-40B4-BE49-F238E27FC236}">
                <a16:creationId xmlns:a16="http://schemas.microsoft.com/office/drawing/2014/main" id="{C127C3D2-C056-2CA7-E52F-2E47E3C87344}"/>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2" name="Tekstfelt 11">
              <a:extLst>
                <a:ext uri="{FF2B5EF4-FFF2-40B4-BE49-F238E27FC236}">
                  <a16:creationId xmlns:a16="http://schemas.microsoft.com/office/drawing/2014/main" id="{FAACE32F-87D6-FDC4-90F9-8229A8B0C8E3}"/>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Tekstfelt 12">
              <a:extLst>
                <a:ext uri="{FF2B5EF4-FFF2-40B4-BE49-F238E27FC236}">
                  <a16:creationId xmlns:a16="http://schemas.microsoft.com/office/drawing/2014/main" id="{C3B707F1-D979-948C-465F-2EE526D4EA11}"/>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7" name="Rektangel 6">
            <a:extLst>
              <a:ext uri="{FF2B5EF4-FFF2-40B4-BE49-F238E27FC236}">
                <a16:creationId xmlns:a16="http://schemas.microsoft.com/office/drawing/2014/main" id="{F076580F-2C06-189D-F360-1854AE422FBB}"/>
              </a:ext>
              <a:ext uri="{C183D7F6-B498-43B3-948B-1728B52AA6E4}">
                <adec:decorative xmlns:adec="http://schemas.microsoft.com/office/drawing/2017/decorative" val="1"/>
              </a:ext>
            </a:extLst>
          </p:cNvPr>
          <p:cNvSpPr/>
          <p:nvPr userDrawn="1"/>
        </p:nvSpPr>
        <p:spPr>
          <a:xfrm>
            <a:off x="0" y="0"/>
            <a:ext cx="6096000" cy="224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F808FD6A-1FC5-A6BF-C8D9-6D5B29738A61}"/>
              </a:ext>
            </a:extLst>
          </p:cNvPr>
          <p:cNvSpPr>
            <a:spLocks noGrp="1"/>
          </p:cNvSpPr>
          <p:nvPr>
            <p:ph type="title"/>
          </p:nvPr>
        </p:nvSpPr>
        <p:spPr>
          <a:xfrm>
            <a:off x="701675" y="908050"/>
            <a:ext cx="4684713" cy="1002638"/>
          </a:xfrm>
        </p:spPr>
        <p:txBody>
          <a:bodyPr/>
          <a:lstStyle>
            <a:lvl1pPr>
              <a:defRPr>
                <a:solidFill>
                  <a:schemeClr val="tx2"/>
                </a:solidFill>
              </a:defRPr>
            </a:lvl1pPr>
          </a:lstStyle>
          <a:p>
            <a:r>
              <a:rPr lang="da-DK" dirty="0"/>
              <a:t>Klik for at redigere titeltypografien i masteren</a:t>
            </a:r>
            <a:endParaRPr lang="es-ES" dirty="0"/>
          </a:p>
        </p:txBody>
      </p:sp>
      <p:sp>
        <p:nvSpPr>
          <p:cNvPr id="10" name="Rektangel 9">
            <a:extLst>
              <a:ext uri="{FF2B5EF4-FFF2-40B4-BE49-F238E27FC236}">
                <a16:creationId xmlns:a16="http://schemas.microsoft.com/office/drawing/2014/main" id="{B19358DC-7965-6CEA-5AAC-2BD116C07365}"/>
              </a:ext>
              <a:ext uri="{C183D7F6-B498-43B3-948B-1728B52AA6E4}">
                <adec:decorative xmlns:adec="http://schemas.microsoft.com/office/drawing/2017/decorative" val="1"/>
              </a:ext>
            </a:extLst>
          </p:cNvPr>
          <p:cNvSpPr/>
          <p:nvPr userDrawn="1"/>
        </p:nvSpPr>
        <p:spPr>
          <a:xfrm>
            <a:off x="0" y="2221599"/>
            <a:ext cx="6096000" cy="1206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billede 5">
            <a:extLst>
              <a:ext uri="{FF2B5EF4-FFF2-40B4-BE49-F238E27FC236}">
                <a16:creationId xmlns:a16="http://schemas.microsoft.com/office/drawing/2014/main" id="{9FAE8703-F5A9-951C-840B-5408DA8A9789}"/>
              </a:ext>
            </a:extLst>
          </p:cNvPr>
          <p:cNvSpPr>
            <a:spLocks noGrp="1"/>
          </p:cNvSpPr>
          <p:nvPr>
            <p:ph type="pic" sz="quarter" idx="12"/>
          </p:nvPr>
        </p:nvSpPr>
        <p:spPr>
          <a:xfrm>
            <a:off x="0" y="3429000"/>
            <a:ext cx="6096000" cy="3429000"/>
          </a:xfrm>
          <a:solidFill>
            <a:schemeClr val="bg2">
              <a:lumMod val="90000"/>
            </a:schemeClr>
          </a:solidFill>
        </p:spPr>
        <p:txBody>
          <a:bodyPr/>
          <a:lstStyle/>
          <a:p>
            <a:endParaRPr lang="es-ES"/>
          </a:p>
        </p:txBody>
      </p:sp>
      <p:sp>
        <p:nvSpPr>
          <p:cNvPr id="9" name="Pladsholder til tekst 8">
            <a:extLst>
              <a:ext uri="{FF2B5EF4-FFF2-40B4-BE49-F238E27FC236}">
                <a16:creationId xmlns:a16="http://schemas.microsoft.com/office/drawing/2014/main" id="{725D4F4E-A3B8-F3BA-D53E-FA500FF235E3}"/>
              </a:ext>
            </a:extLst>
          </p:cNvPr>
          <p:cNvSpPr>
            <a:spLocks noGrp="1"/>
          </p:cNvSpPr>
          <p:nvPr>
            <p:ph type="body" sz="quarter" idx="13"/>
          </p:nvPr>
        </p:nvSpPr>
        <p:spPr>
          <a:xfrm>
            <a:off x="6773863" y="1270000"/>
            <a:ext cx="4716462" cy="4822825"/>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01D53147-F82C-FBC4-ACD3-C3A4AFA90E01}"/>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E9EE142E-CC85-368B-C467-EDA3F846F687}"/>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391814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tort billede og 1 tekstboks">
    <p:spTree>
      <p:nvGrpSpPr>
        <p:cNvPr id="1" name=""/>
        <p:cNvGrpSpPr/>
        <p:nvPr/>
      </p:nvGrpSpPr>
      <p:grpSpPr>
        <a:xfrm>
          <a:off x="0" y="0"/>
          <a:ext cx="0" cy="0"/>
          <a:chOff x="0" y="0"/>
          <a:chExt cx="0" cy="0"/>
        </a:xfrm>
      </p:grpSpPr>
      <p:grpSp>
        <p:nvGrpSpPr>
          <p:cNvPr id="20" name="Gruppe 19">
            <a:extLst>
              <a:ext uri="{FF2B5EF4-FFF2-40B4-BE49-F238E27FC236}">
                <a16:creationId xmlns:a16="http://schemas.microsoft.com/office/drawing/2014/main" id="{3D098DC2-9709-AD7D-8210-514BE5E4DBE2}"/>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2" name="Gruppe 21">
              <a:extLst>
                <a:ext uri="{FF2B5EF4-FFF2-40B4-BE49-F238E27FC236}">
                  <a16:creationId xmlns:a16="http://schemas.microsoft.com/office/drawing/2014/main" id="{CCACFC27-83A5-653A-789F-DB15D120A0A4}"/>
                </a:ext>
              </a:extLst>
            </p:cNvPr>
            <p:cNvGrpSpPr/>
            <p:nvPr userDrawn="1"/>
          </p:nvGrpSpPr>
          <p:grpSpPr>
            <a:xfrm>
              <a:off x="-1838312" y="-38102"/>
              <a:ext cx="1721353" cy="2467796"/>
              <a:chOff x="-1838312" y="-9527"/>
              <a:chExt cx="1721353" cy="2467796"/>
            </a:xfrm>
          </p:grpSpPr>
          <p:grpSp>
            <p:nvGrpSpPr>
              <p:cNvPr id="27" name="Gruppe 26">
                <a:extLst>
                  <a:ext uri="{FF2B5EF4-FFF2-40B4-BE49-F238E27FC236}">
                    <a16:creationId xmlns:a16="http://schemas.microsoft.com/office/drawing/2014/main" id="{643E7C0B-136C-7EDA-40E8-DD01765CB01D}"/>
                  </a:ext>
                </a:extLst>
              </p:cNvPr>
              <p:cNvGrpSpPr/>
              <p:nvPr userDrawn="1"/>
            </p:nvGrpSpPr>
            <p:grpSpPr>
              <a:xfrm>
                <a:off x="-1838312" y="566838"/>
                <a:ext cx="1686995" cy="1891431"/>
                <a:chOff x="-2407803" y="1483724"/>
                <a:chExt cx="1686995" cy="1891431"/>
              </a:xfrm>
            </p:grpSpPr>
            <p:sp>
              <p:nvSpPr>
                <p:cNvPr id="29" name="Rektangel 28">
                  <a:extLst>
                    <a:ext uri="{FF2B5EF4-FFF2-40B4-BE49-F238E27FC236}">
                      <a16:creationId xmlns:a16="http://schemas.microsoft.com/office/drawing/2014/main" id="{3AAC5BBA-E439-6756-0832-902E284A38E6}"/>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0" name="Gruppe 29">
                  <a:extLst>
                    <a:ext uri="{FF2B5EF4-FFF2-40B4-BE49-F238E27FC236}">
                      <a16:creationId xmlns:a16="http://schemas.microsoft.com/office/drawing/2014/main" id="{2E1E7C77-1BC5-CC5D-5222-04B6B3A07EAE}"/>
                    </a:ext>
                  </a:extLst>
                </p:cNvPr>
                <p:cNvGrpSpPr/>
                <p:nvPr userDrawn="1"/>
              </p:nvGrpSpPr>
              <p:grpSpPr>
                <a:xfrm>
                  <a:off x="-2329929" y="1577145"/>
                  <a:ext cx="1531247" cy="737710"/>
                  <a:chOff x="-2855495" y="1483725"/>
                  <a:chExt cx="1531247" cy="737710"/>
                </a:xfrm>
              </p:grpSpPr>
              <p:sp>
                <p:nvSpPr>
                  <p:cNvPr id="35" name="Rektangel 34">
                    <a:extLst>
                      <a:ext uri="{FF2B5EF4-FFF2-40B4-BE49-F238E27FC236}">
                        <a16:creationId xmlns:a16="http://schemas.microsoft.com/office/drawing/2014/main" id="{F84424E1-CC4C-9AF3-B3BB-358A90FED0C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4DD6E3A4-BA95-8D1D-72BE-11FA62B08AA2}"/>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FE431416-2F7A-61CB-29AD-561F4573B4F7}"/>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1" name="Gruppe 30">
                  <a:extLst>
                    <a:ext uri="{FF2B5EF4-FFF2-40B4-BE49-F238E27FC236}">
                      <a16:creationId xmlns:a16="http://schemas.microsoft.com/office/drawing/2014/main" id="{A60AC80F-EA8E-430D-2A8F-1ACB6A8D16CC}"/>
                    </a:ext>
                  </a:extLst>
                </p:cNvPr>
                <p:cNvGrpSpPr/>
                <p:nvPr userDrawn="1"/>
              </p:nvGrpSpPr>
              <p:grpSpPr>
                <a:xfrm>
                  <a:off x="-2329929" y="2483522"/>
                  <a:ext cx="1531247" cy="737710"/>
                  <a:chOff x="-2879557" y="2390102"/>
                  <a:chExt cx="1531247" cy="737710"/>
                </a:xfrm>
              </p:grpSpPr>
              <p:sp>
                <p:nvSpPr>
                  <p:cNvPr id="32" name="Rektangel 31">
                    <a:extLst>
                      <a:ext uri="{FF2B5EF4-FFF2-40B4-BE49-F238E27FC236}">
                        <a16:creationId xmlns:a16="http://schemas.microsoft.com/office/drawing/2014/main" id="{D20632B6-D549-F548-2EAD-41664B790930}"/>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8A9EA559-01AF-DC35-460F-966CB30FA8C9}"/>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2FFF2F6C-4406-D200-45C3-06CAD3133529}"/>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8" name="Tekstfelt 27">
                <a:extLst>
                  <a:ext uri="{FF2B5EF4-FFF2-40B4-BE49-F238E27FC236}">
                    <a16:creationId xmlns:a16="http://schemas.microsoft.com/office/drawing/2014/main" id="{500631E8-ED3F-BB5B-1292-902BAC98E6AE}"/>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5" name="Rektangel 24">
              <a:extLst>
                <a:ext uri="{FF2B5EF4-FFF2-40B4-BE49-F238E27FC236}">
                  <a16:creationId xmlns:a16="http://schemas.microsoft.com/office/drawing/2014/main" id="{F263517C-542F-4AE7-DDA7-2A2CA46D0B77}"/>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D8BD098C-54B9-1063-9CB5-48CEF7F19EB4}"/>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1" name="Billede 20">
            <a:extLst>
              <a:ext uri="{FF2B5EF4-FFF2-40B4-BE49-F238E27FC236}">
                <a16:creationId xmlns:a16="http://schemas.microsoft.com/office/drawing/2014/main" id="{EDDD6B14-3570-2A55-D9C0-B89299B5E1F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17580"/>
            <a:ext cx="2560000" cy="1440000"/>
          </a:xfrm>
          <a:prstGeom prst="rect">
            <a:avLst/>
          </a:prstGeom>
        </p:spPr>
      </p:pic>
      <p:grpSp>
        <p:nvGrpSpPr>
          <p:cNvPr id="5" name="Gruppe 4">
            <a:extLst>
              <a:ext uri="{FF2B5EF4-FFF2-40B4-BE49-F238E27FC236}">
                <a16:creationId xmlns:a16="http://schemas.microsoft.com/office/drawing/2014/main" id="{28357BC8-BFF7-1929-5CD3-B28A2A4D3C02}"/>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23" name="Tekstfelt 22">
              <a:extLst>
                <a:ext uri="{FF2B5EF4-FFF2-40B4-BE49-F238E27FC236}">
                  <a16:creationId xmlns:a16="http://schemas.microsoft.com/office/drawing/2014/main" id="{632F083F-1067-51CF-F686-7BF2AD0E60C8}"/>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4" name="Tekstfelt 23">
              <a:extLst>
                <a:ext uri="{FF2B5EF4-FFF2-40B4-BE49-F238E27FC236}">
                  <a16:creationId xmlns:a16="http://schemas.microsoft.com/office/drawing/2014/main" id="{BD4ACA68-4842-5AA2-EAA6-EF5BD4A9CC7E}"/>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13" name="Rektangel 12">
            <a:extLst>
              <a:ext uri="{FF2B5EF4-FFF2-40B4-BE49-F238E27FC236}">
                <a16:creationId xmlns:a16="http://schemas.microsoft.com/office/drawing/2014/main" id="{3C95A522-76E1-D070-BD5B-946549E3A7A6}"/>
              </a:ext>
              <a:ext uri="{C183D7F6-B498-43B3-948B-1728B52AA6E4}">
                <adec:decorative xmlns:adec="http://schemas.microsoft.com/office/drawing/2017/decorative" val="1"/>
              </a:ext>
            </a:extLst>
          </p:cNvPr>
          <p:cNvSpPr>
            <a:spLocks/>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BAA3405F-665B-2416-AD1D-3D19DC2EBC18}"/>
              </a:ext>
            </a:extLst>
          </p:cNvPr>
          <p:cNvSpPr>
            <a:spLocks noGrp="1"/>
          </p:cNvSpPr>
          <p:nvPr>
            <p:ph type="title"/>
          </p:nvPr>
        </p:nvSpPr>
        <p:spPr>
          <a:xfrm>
            <a:off x="701675" y="908050"/>
            <a:ext cx="4684713" cy="1002638"/>
          </a:xfrm>
        </p:spPr>
        <p:txBody>
          <a:bodyPr anchor="t"/>
          <a:lstStyle/>
          <a:p>
            <a:r>
              <a:rPr lang="da-DK"/>
              <a:t>Klik for at redigere titeltypografien i masteren</a:t>
            </a:r>
          </a:p>
        </p:txBody>
      </p:sp>
      <p:sp>
        <p:nvSpPr>
          <p:cNvPr id="15" name="Pladsholder til tekst 14">
            <a:extLst>
              <a:ext uri="{FF2B5EF4-FFF2-40B4-BE49-F238E27FC236}">
                <a16:creationId xmlns:a16="http://schemas.microsoft.com/office/drawing/2014/main" id="{9E6D3E4F-BA60-53BD-5A48-7F54B431ED78}"/>
              </a:ext>
            </a:extLst>
          </p:cNvPr>
          <p:cNvSpPr>
            <a:spLocks noGrp="1"/>
          </p:cNvSpPr>
          <p:nvPr>
            <p:ph type="body" sz="quarter" idx="13"/>
          </p:nvPr>
        </p:nvSpPr>
        <p:spPr>
          <a:xfrm>
            <a:off x="701675" y="2466313"/>
            <a:ext cx="4684713" cy="3645525"/>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E4FEB082-6347-40B3-5282-28795DB3AD6C}"/>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14" name="Pladsholder til billede 13">
            <a:extLst>
              <a:ext uri="{FF2B5EF4-FFF2-40B4-BE49-F238E27FC236}">
                <a16:creationId xmlns:a16="http://schemas.microsoft.com/office/drawing/2014/main" id="{9D5F0D69-688F-CCA1-A61E-CE82A1936E77}"/>
              </a:ext>
            </a:extLst>
          </p:cNvPr>
          <p:cNvSpPr>
            <a:spLocks noGrp="1"/>
          </p:cNvSpPr>
          <p:nvPr>
            <p:ph type="pic" sz="quarter" idx="14"/>
          </p:nvPr>
        </p:nvSpPr>
        <p:spPr>
          <a:xfrm>
            <a:off x="6096000" y="0"/>
            <a:ext cx="6096000" cy="6858000"/>
          </a:xfrm>
          <a:custGeom>
            <a:avLst/>
            <a:gdLst>
              <a:gd name="connsiteX0" fmla="*/ 5162495 w 6096000"/>
              <a:gd name="connsiteY0" fmla="*/ 558817 h 6858000"/>
              <a:gd name="connsiteX1" fmla="*/ 5162495 w 6096000"/>
              <a:gd name="connsiteY1" fmla="*/ 895708 h 6858000"/>
              <a:gd name="connsiteX2" fmla="*/ 5355104 w 6096000"/>
              <a:gd name="connsiteY2" fmla="*/ 895708 h 6858000"/>
              <a:gd name="connsiteX3" fmla="*/ 5399836 w 6096000"/>
              <a:gd name="connsiteY3" fmla="*/ 829929 h 6858000"/>
              <a:gd name="connsiteX4" fmla="*/ 5252061 w 6096000"/>
              <a:gd name="connsiteY4" fmla="*/ 829929 h 6858000"/>
              <a:gd name="connsiteX5" fmla="*/ 5252061 w 6096000"/>
              <a:gd name="connsiteY5" fmla="*/ 558817 h 6858000"/>
              <a:gd name="connsiteX6" fmla="*/ 5040750 w 6096000"/>
              <a:gd name="connsiteY6" fmla="*/ 558817 h 6858000"/>
              <a:gd name="connsiteX7" fmla="*/ 4934213 w 6096000"/>
              <a:gd name="connsiteY7" fmla="*/ 721029 h 6858000"/>
              <a:gd name="connsiteX8" fmla="*/ 5052823 w 6096000"/>
              <a:gd name="connsiteY8" fmla="*/ 895708 h 6858000"/>
              <a:gd name="connsiteX9" fmla="*/ 5154463 w 6096000"/>
              <a:gd name="connsiteY9" fmla="*/ 895708 h 6858000"/>
              <a:gd name="connsiteX10" fmla="*/ 5031331 w 6096000"/>
              <a:gd name="connsiteY10" fmla="*/ 718306 h 6858000"/>
              <a:gd name="connsiteX11" fmla="*/ 5136224 w 6096000"/>
              <a:gd name="connsiteY11" fmla="*/ 558817 h 6858000"/>
              <a:gd name="connsiteX12" fmla="*/ 4835537 w 6096000"/>
              <a:gd name="connsiteY12" fmla="*/ 558817 h 6858000"/>
              <a:gd name="connsiteX13" fmla="*/ 4835537 w 6096000"/>
              <a:gd name="connsiteY13" fmla="*/ 895690 h 6858000"/>
              <a:gd name="connsiteX14" fmla="*/ 4925103 w 6096000"/>
              <a:gd name="connsiteY14" fmla="*/ 895690 h 6858000"/>
              <a:gd name="connsiteX15" fmla="*/ 4925103 w 6096000"/>
              <a:gd name="connsiteY15" fmla="*/ 558817 h 6858000"/>
              <a:gd name="connsiteX16" fmla="*/ 0 w 6096000"/>
              <a:gd name="connsiteY16" fmla="*/ 0 h 6858000"/>
              <a:gd name="connsiteX17" fmla="*/ 6096000 w 6096000"/>
              <a:gd name="connsiteY17" fmla="*/ 0 h 6858000"/>
              <a:gd name="connsiteX18" fmla="*/ 6096000 w 6096000"/>
              <a:gd name="connsiteY18" fmla="*/ 6858000 h 6858000"/>
              <a:gd name="connsiteX19" fmla="*/ 0 w 60960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58000">
                <a:moveTo>
                  <a:pt x="5162495" y="558817"/>
                </a:moveTo>
                <a:lnTo>
                  <a:pt x="5162495" y="895708"/>
                </a:lnTo>
                <a:lnTo>
                  <a:pt x="5355104" y="895708"/>
                </a:lnTo>
                <a:lnTo>
                  <a:pt x="5399836" y="829929"/>
                </a:lnTo>
                <a:lnTo>
                  <a:pt x="5252061" y="829929"/>
                </a:lnTo>
                <a:lnTo>
                  <a:pt x="5252061" y="558817"/>
                </a:lnTo>
                <a:close/>
                <a:moveTo>
                  <a:pt x="5040750" y="558817"/>
                </a:moveTo>
                <a:lnTo>
                  <a:pt x="4934213" y="721029"/>
                </a:lnTo>
                <a:lnTo>
                  <a:pt x="5052823" y="895708"/>
                </a:lnTo>
                <a:lnTo>
                  <a:pt x="5154463" y="895708"/>
                </a:lnTo>
                <a:lnTo>
                  <a:pt x="5031331" y="718306"/>
                </a:lnTo>
                <a:lnTo>
                  <a:pt x="5136224" y="558817"/>
                </a:lnTo>
                <a:close/>
                <a:moveTo>
                  <a:pt x="4835537" y="558817"/>
                </a:moveTo>
                <a:lnTo>
                  <a:pt x="4835537" y="895690"/>
                </a:lnTo>
                <a:lnTo>
                  <a:pt x="4925103" y="895690"/>
                </a:lnTo>
                <a:lnTo>
                  <a:pt x="4925103" y="558817"/>
                </a:lnTo>
                <a:close/>
                <a:moveTo>
                  <a:pt x="0" y="0"/>
                </a:moveTo>
                <a:lnTo>
                  <a:pt x="6096000" y="0"/>
                </a:lnTo>
                <a:lnTo>
                  <a:pt x="6096000"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43A5FCB1-92C8-7EF4-32CA-9C7141CD73A4}"/>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51439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 tekstbokse til meget teks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5567C43F-E018-03DD-1651-AC8E785D682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2" y="2711977"/>
            <a:ext cx="2560000" cy="1440000"/>
          </a:xfrm>
          <a:prstGeom prst="rect">
            <a:avLst/>
          </a:prstGeom>
        </p:spPr>
      </p:pic>
      <p:sp>
        <p:nvSpPr>
          <p:cNvPr id="5" name="Rektangel 4">
            <a:extLst>
              <a:ext uri="{FF2B5EF4-FFF2-40B4-BE49-F238E27FC236}">
                <a16:creationId xmlns:a16="http://schemas.microsoft.com/office/drawing/2014/main" id="{195CAA4D-B575-38B9-BE6E-9FD1E7894887}"/>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Titel 1">
            <a:extLst>
              <a:ext uri="{FF2B5EF4-FFF2-40B4-BE49-F238E27FC236}">
                <a16:creationId xmlns:a16="http://schemas.microsoft.com/office/drawing/2014/main" id="{14ECC835-FB8B-DA76-28DB-3228EB6E76C9}"/>
              </a:ext>
            </a:extLst>
          </p:cNvPr>
          <p:cNvSpPr>
            <a:spLocks noGrp="1"/>
          </p:cNvSpPr>
          <p:nvPr>
            <p:ph type="title"/>
          </p:nvPr>
        </p:nvSpPr>
        <p:spPr>
          <a:xfrm>
            <a:off x="701675" y="908050"/>
            <a:ext cx="4684713" cy="1002638"/>
          </a:xfrm>
        </p:spPr>
        <p:txBody>
          <a:bodyPr anchor="t"/>
          <a:lstStyle/>
          <a:p>
            <a:r>
              <a:rPr lang="da-DK" dirty="0"/>
              <a:t>Klik for at redigere titeltypografien i masteren</a:t>
            </a:r>
          </a:p>
        </p:txBody>
      </p:sp>
      <p:sp>
        <p:nvSpPr>
          <p:cNvPr id="14" name="Pladsholder til tekst 14">
            <a:extLst>
              <a:ext uri="{FF2B5EF4-FFF2-40B4-BE49-F238E27FC236}">
                <a16:creationId xmlns:a16="http://schemas.microsoft.com/office/drawing/2014/main" id="{4976F0C9-D0AD-43C2-25F3-AAEECCD5C1F7}"/>
              </a:ext>
            </a:extLst>
          </p:cNvPr>
          <p:cNvSpPr>
            <a:spLocks noGrp="1"/>
          </p:cNvSpPr>
          <p:nvPr>
            <p:ph type="body" sz="quarter" idx="17"/>
          </p:nvPr>
        </p:nvSpPr>
        <p:spPr>
          <a:xfrm>
            <a:off x="701675" y="2466313"/>
            <a:ext cx="4684713" cy="3626511"/>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68495AFA-8452-AA94-2D6E-8C23496A73AE}"/>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2" name="Rektangel 1">
            <a:extLst>
              <a:ext uri="{FF2B5EF4-FFF2-40B4-BE49-F238E27FC236}">
                <a16:creationId xmlns:a16="http://schemas.microsoft.com/office/drawing/2014/main" id="{96422027-F08D-320A-F93F-6AB61A11CC08}"/>
              </a:ext>
              <a:ext uri="{C183D7F6-B498-43B3-948B-1728B52AA6E4}">
                <adec:decorative xmlns:adec="http://schemas.microsoft.com/office/drawing/2017/decorative" val="1"/>
              </a:ext>
            </a:extLst>
          </p:cNvPr>
          <p:cNvSpPr/>
          <p:nvPr userDrawn="1"/>
        </p:nvSpPr>
        <p:spPr>
          <a:xfrm>
            <a:off x="6088062" y="0"/>
            <a:ext cx="6123947"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Grafik 7">
            <a:extLst>
              <a:ext uri="{FF2B5EF4-FFF2-40B4-BE49-F238E27FC236}">
                <a16:creationId xmlns:a16="http://schemas.microsoft.com/office/drawing/2014/main" id="{483AB0BF-535F-2E0A-A96C-E23498C49557}"/>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10" name="Pladsholder til tekst 7">
            <a:extLst>
              <a:ext uri="{FF2B5EF4-FFF2-40B4-BE49-F238E27FC236}">
                <a16:creationId xmlns:a16="http://schemas.microsoft.com/office/drawing/2014/main" id="{2B320BAA-3ACD-E4DF-8C6B-BBE5C2552B96}"/>
              </a:ext>
            </a:extLst>
          </p:cNvPr>
          <p:cNvSpPr>
            <a:spLocks noGrp="1"/>
          </p:cNvSpPr>
          <p:nvPr>
            <p:ph type="body" sz="quarter" idx="14" hasCustomPrompt="1"/>
          </p:nvPr>
        </p:nvSpPr>
        <p:spPr>
          <a:xfrm>
            <a:off x="6759575" y="1295400"/>
            <a:ext cx="4721225" cy="552450"/>
          </a:xfrm>
        </p:spPr>
        <p:txBody>
          <a:bodyPr anchor="t"/>
          <a:lstStyle>
            <a:lvl1pPr marL="0" indent="0">
              <a:buNone/>
              <a:defRPr sz="2000"/>
            </a:lvl1pPr>
          </a:lstStyle>
          <a:p>
            <a:pPr lvl="0"/>
            <a:r>
              <a:rPr lang="da-DK" dirty="0"/>
              <a:t>Overskrift</a:t>
            </a:r>
          </a:p>
        </p:txBody>
      </p:sp>
      <p:sp>
        <p:nvSpPr>
          <p:cNvPr id="9" name="Pladsholder til tekst 7">
            <a:extLst>
              <a:ext uri="{FF2B5EF4-FFF2-40B4-BE49-F238E27FC236}">
                <a16:creationId xmlns:a16="http://schemas.microsoft.com/office/drawing/2014/main" id="{78B24E33-4F1C-17BC-3B98-0DB56B99395E}"/>
              </a:ext>
            </a:extLst>
          </p:cNvPr>
          <p:cNvSpPr>
            <a:spLocks noGrp="1"/>
          </p:cNvSpPr>
          <p:nvPr>
            <p:ph type="body" sz="quarter" idx="13"/>
          </p:nvPr>
        </p:nvSpPr>
        <p:spPr>
          <a:xfrm>
            <a:off x="6780213" y="2095499"/>
            <a:ext cx="4706937" cy="1139809"/>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2" name="Pladsholder til tekst 7">
            <a:extLst>
              <a:ext uri="{FF2B5EF4-FFF2-40B4-BE49-F238E27FC236}">
                <a16:creationId xmlns:a16="http://schemas.microsoft.com/office/drawing/2014/main" id="{7A4BF954-5F2E-6892-8795-923F355BE803}"/>
              </a:ext>
            </a:extLst>
          </p:cNvPr>
          <p:cNvSpPr>
            <a:spLocks noGrp="1"/>
          </p:cNvSpPr>
          <p:nvPr>
            <p:ph type="body" sz="quarter" idx="16" hasCustomPrompt="1"/>
          </p:nvPr>
        </p:nvSpPr>
        <p:spPr>
          <a:xfrm>
            <a:off x="6759575" y="3676650"/>
            <a:ext cx="4721225" cy="552450"/>
          </a:xfrm>
        </p:spPr>
        <p:txBody>
          <a:bodyPr anchor="t"/>
          <a:lstStyle>
            <a:lvl1pPr marL="0" indent="0">
              <a:buNone/>
              <a:defRPr sz="2000">
                <a:solidFill>
                  <a:schemeClr val="bg1"/>
                </a:solidFill>
              </a:defRPr>
            </a:lvl1pPr>
          </a:lstStyle>
          <a:p>
            <a:pPr lvl="0"/>
            <a:r>
              <a:rPr lang="da-DK" dirty="0"/>
              <a:t>Overskrift</a:t>
            </a:r>
          </a:p>
        </p:txBody>
      </p:sp>
      <p:sp>
        <p:nvSpPr>
          <p:cNvPr id="11" name="Pladsholder til tekst 7">
            <a:extLst>
              <a:ext uri="{FF2B5EF4-FFF2-40B4-BE49-F238E27FC236}">
                <a16:creationId xmlns:a16="http://schemas.microsoft.com/office/drawing/2014/main" id="{ED9D8540-F516-BDC6-CF23-043B6F28E6C5}"/>
              </a:ext>
            </a:extLst>
          </p:cNvPr>
          <p:cNvSpPr>
            <a:spLocks noGrp="1"/>
          </p:cNvSpPr>
          <p:nvPr>
            <p:ph type="body" sz="quarter" idx="15"/>
          </p:nvPr>
        </p:nvSpPr>
        <p:spPr>
          <a:xfrm>
            <a:off x="6780213" y="4476750"/>
            <a:ext cx="4706937" cy="1616074"/>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B21AB3F-DA89-98B8-AF4D-73BBBDD2EB24}"/>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215649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 tekstbokse til meget tekst og billede">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1AC77DE0-49F4-741D-FFD1-2990F148293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5277" y="2709000"/>
            <a:ext cx="2560000" cy="1440000"/>
          </a:xfrm>
          <a:prstGeom prst="rect">
            <a:avLst/>
          </a:prstGeom>
        </p:spPr>
      </p:pic>
      <p:grpSp>
        <p:nvGrpSpPr>
          <p:cNvPr id="14" name="Gruppe 13">
            <a:extLst>
              <a:ext uri="{FF2B5EF4-FFF2-40B4-BE49-F238E27FC236}">
                <a16:creationId xmlns:a16="http://schemas.microsoft.com/office/drawing/2014/main" id="{5191E277-8D93-B524-D771-99CA6FD761B5}"/>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5" name="Tekstfelt 14">
              <a:extLst>
                <a:ext uri="{FF2B5EF4-FFF2-40B4-BE49-F238E27FC236}">
                  <a16:creationId xmlns:a16="http://schemas.microsoft.com/office/drawing/2014/main" id="{4C37CC05-39B4-C37D-3DAF-B90229C5E446}"/>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6" name="Tekstfelt 15">
              <a:extLst>
                <a:ext uri="{FF2B5EF4-FFF2-40B4-BE49-F238E27FC236}">
                  <a16:creationId xmlns:a16="http://schemas.microsoft.com/office/drawing/2014/main" id="{A204164F-3E30-A1C2-7B2C-AA4987BBBA3C}"/>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2E6673EB-004E-CDA6-8EEB-D0718DE7EA85}"/>
              </a:ext>
            </a:extLst>
          </p:cNvPr>
          <p:cNvSpPr>
            <a:spLocks noGrp="1"/>
          </p:cNvSpPr>
          <p:nvPr>
            <p:ph type="title"/>
          </p:nvPr>
        </p:nvSpPr>
        <p:spPr>
          <a:xfrm>
            <a:off x="701675" y="908050"/>
            <a:ext cx="4680000" cy="1002638"/>
          </a:xfrm>
        </p:spPr>
        <p:txBody>
          <a:bodyPr anchor="t"/>
          <a:lstStyle>
            <a:lvl1pPr>
              <a:defRPr>
                <a:solidFill>
                  <a:schemeClr val="bg1"/>
                </a:solidFill>
              </a:defRPr>
            </a:lvl1pPr>
          </a:lstStyle>
          <a:p>
            <a:r>
              <a:rPr lang="da-DK" dirty="0"/>
              <a:t>Klik for at redigere titeltypografien i masteren</a:t>
            </a:r>
            <a:endParaRPr lang="es-ES" dirty="0"/>
          </a:p>
        </p:txBody>
      </p:sp>
      <p:sp>
        <p:nvSpPr>
          <p:cNvPr id="5" name="Pladsholder til tekst 14">
            <a:extLst>
              <a:ext uri="{FF2B5EF4-FFF2-40B4-BE49-F238E27FC236}">
                <a16:creationId xmlns:a16="http://schemas.microsoft.com/office/drawing/2014/main" id="{6C970C51-3978-671A-AF8F-C35989717ED2}"/>
              </a:ext>
            </a:extLst>
          </p:cNvPr>
          <p:cNvSpPr>
            <a:spLocks noGrp="1"/>
          </p:cNvSpPr>
          <p:nvPr>
            <p:ph type="body" sz="quarter" idx="17"/>
          </p:nvPr>
        </p:nvSpPr>
        <p:spPr>
          <a:xfrm>
            <a:off x="701675" y="2163115"/>
            <a:ext cx="4680000" cy="857249"/>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7" name="Pladsholder til billede 6">
            <a:extLst>
              <a:ext uri="{FF2B5EF4-FFF2-40B4-BE49-F238E27FC236}">
                <a16:creationId xmlns:a16="http://schemas.microsoft.com/office/drawing/2014/main" id="{9048F007-4F31-4D5E-9584-0B4858604D54}"/>
              </a:ext>
            </a:extLst>
          </p:cNvPr>
          <p:cNvSpPr>
            <a:spLocks noGrp="1"/>
          </p:cNvSpPr>
          <p:nvPr>
            <p:ph type="pic" sz="quarter" idx="18"/>
          </p:nvPr>
        </p:nvSpPr>
        <p:spPr>
          <a:xfrm>
            <a:off x="0" y="3448050"/>
            <a:ext cx="6096000" cy="3409950"/>
          </a:xfrm>
          <a:solidFill>
            <a:schemeClr val="bg2">
              <a:lumMod val="90000"/>
            </a:schemeClr>
          </a:solidFill>
        </p:spPr>
        <p:txBody>
          <a:bodyPr/>
          <a:lstStyle/>
          <a:p>
            <a:endParaRPr lang="es-ES"/>
          </a:p>
        </p:txBody>
      </p:sp>
      <p:sp>
        <p:nvSpPr>
          <p:cNvPr id="4" name="Pladsholder til slidenummer 3">
            <a:extLst>
              <a:ext uri="{FF2B5EF4-FFF2-40B4-BE49-F238E27FC236}">
                <a16:creationId xmlns:a16="http://schemas.microsoft.com/office/drawing/2014/main" id="{917A2875-B929-2A4A-4462-5CD684462DC1}"/>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
        <p:nvSpPr>
          <p:cNvPr id="13" name="Rektangel 12">
            <a:extLst>
              <a:ext uri="{FF2B5EF4-FFF2-40B4-BE49-F238E27FC236}">
                <a16:creationId xmlns:a16="http://schemas.microsoft.com/office/drawing/2014/main" id="{9E86D556-434B-98BD-2456-31FC6EDEF0FB}"/>
              </a:ext>
              <a:ext uri="{C183D7F6-B498-43B3-948B-1728B52AA6E4}">
                <adec:decorative xmlns:adec="http://schemas.microsoft.com/office/drawing/2017/decorative" val="1"/>
              </a:ext>
            </a:extLst>
          </p:cNvPr>
          <p:cNvSpPr/>
          <p:nvPr userDrawn="1"/>
        </p:nvSpPr>
        <p:spPr>
          <a:xfrm>
            <a:off x="6112035" y="5330"/>
            <a:ext cx="6096000" cy="6852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Grafik 5">
            <a:extLst>
              <a:ext uri="{FF2B5EF4-FFF2-40B4-BE49-F238E27FC236}">
                <a16:creationId xmlns:a16="http://schemas.microsoft.com/office/drawing/2014/main" id="{A549EDC4-E677-5BC0-8C52-A54873F893FB}"/>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3" name="Pladsholder til sidefod 2">
            <a:extLst>
              <a:ext uri="{FF2B5EF4-FFF2-40B4-BE49-F238E27FC236}">
                <a16:creationId xmlns:a16="http://schemas.microsoft.com/office/drawing/2014/main" id="{4F3F614E-AB1E-C8CB-200E-C14C32DF1A6D}"/>
              </a:ext>
            </a:extLst>
          </p:cNvPr>
          <p:cNvSpPr>
            <a:spLocks noGrp="1"/>
          </p:cNvSpPr>
          <p:nvPr>
            <p:ph type="ftr" sz="quarter" idx="10"/>
          </p:nvPr>
        </p:nvSpPr>
        <p:spPr/>
        <p:txBody>
          <a:bodyPr/>
          <a:lstStyle/>
          <a:p>
            <a:r>
              <a:rPr lang="da-DK"/>
              <a:t>Skriv hvad præsentationen handler om</a:t>
            </a:r>
            <a:endParaRPr lang="da-DK" dirty="0"/>
          </a:p>
        </p:txBody>
      </p:sp>
      <p:sp>
        <p:nvSpPr>
          <p:cNvPr id="8" name="Pladsholder til tekst 14">
            <a:extLst>
              <a:ext uri="{FF2B5EF4-FFF2-40B4-BE49-F238E27FC236}">
                <a16:creationId xmlns:a16="http://schemas.microsoft.com/office/drawing/2014/main" id="{3636116B-9533-D4CD-B0AA-7834E4DD500E}"/>
              </a:ext>
            </a:extLst>
          </p:cNvPr>
          <p:cNvSpPr>
            <a:spLocks noGrp="1"/>
          </p:cNvSpPr>
          <p:nvPr>
            <p:ph type="body" sz="quarter" idx="19"/>
          </p:nvPr>
        </p:nvSpPr>
        <p:spPr>
          <a:xfrm>
            <a:off x="6780213" y="1257300"/>
            <a:ext cx="2135187" cy="21717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9" name="Pladsholder til tekst 14">
            <a:extLst>
              <a:ext uri="{FF2B5EF4-FFF2-40B4-BE49-F238E27FC236}">
                <a16:creationId xmlns:a16="http://schemas.microsoft.com/office/drawing/2014/main" id="{83113031-5852-6894-2CE9-DCAA95FAA6DD}"/>
              </a:ext>
            </a:extLst>
          </p:cNvPr>
          <p:cNvSpPr>
            <a:spLocks noGrp="1"/>
          </p:cNvSpPr>
          <p:nvPr>
            <p:ph type="body" sz="quarter" idx="20"/>
          </p:nvPr>
        </p:nvSpPr>
        <p:spPr>
          <a:xfrm>
            <a:off x="9355138" y="1257300"/>
            <a:ext cx="2134800" cy="21717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tekst 14">
            <a:extLst>
              <a:ext uri="{FF2B5EF4-FFF2-40B4-BE49-F238E27FC236}">
                <a16:creationId xmlns:a16="http://schemas.microsoft.com/office/drawing/2014/main" id="{349F8B4C-7F98-9DF8-30FB-7B437C42F4F7}"/>
              </a:ext>
            </a:extLst>
          </p:cNvPr>
          <p:cNvSpPr>
            <a:spLocks noGrp="1"/>
          </p:cNvSpPr>
          <p:nvPr>
            <p:ph type="body" sz="quarter" idx="21"/>
          </p:nvPr>
        </p:nvSpPr>
        <p:spPr>
          <a:xfrm>
            <a:off x="6770688" y="3776662"/>
            <a:ext cx="2135187" cy="21708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1" name="Pladsholder til tekst 14">
            <a:extLst>
              <a:ext uri="{FF2B5EF4-FFF2-40B4-BE49-F238E27FC236}">
                <a16:creationId xmlns:a16="http://schemas.microsoft.com/office/drawing/2014/main" id="{79F2A4F7-F2D3-3894-1B4B-AC9368D7738A}"/>
              </a:ext>
            </a:extLst>
          </p:cNvPr>
          <p:cNvSpPr>
            <a:spLocks noGrp="1"/>
          </p:cNvSpPr>
          <p:nvPr>
            <p:ph type="body" sz="quarter" idx="22"/>
          </p:nvPr>
        </p:nvSpPr>
        <p:spPr>
          <a:xfrm>
            <a:off x="9345613" y="3776662"/>
            <a:ext cx="2134800" cy="2170800"/>
          </a:xfrm>
        </p:spPr>
        <p:txBody>
          <a:body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302088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illede og 5 tekstbokse til meget tekst">
    <p:spTree>
      <p:nvGrpSpPr>
        <p:cNvPr id="1" name=""/>
        <p:cNvGrpSpPr/>
        <p:nvPr/>
      </p:nvGrpSpPr>
      <p:grpSpPr>
        <a:xfrm>
          <a:off x="0" y="0"/>
          <a:ext cx="0" cy="0"/>
          <a:chOff x="0" y="0"/>
          <a:chExt cx="0" cy="0"/>
        </a:xfrm>
      </p:grpSpPr>
      <p:grpSp>
        <p:nvGrpSpPr>
          <p:cNvPr id="26" name="Gruppe 25">
            <a:extLst>
              <a:ext uri="{FF2B5EF4-FFF2-40B4-BE49-F238E27FC236}">
                <a16:creationId xmlns:a16="http://schemas.microsoft.com/office/drawing/2014/main" id="{316D167B-0A82-D554-F533-99A2B84B43D0}"/>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8" name="Gruppe 27">
              <a:extLst>
                <a:ext uri="{FF2B5EF4-FFF2-40B4-BE49-F238E27FC236}">
                  <a16:creationId xmlns:a16="http://schemas.microsoft.com/office/drawing/2014/main" id="{A8A2FF09-A80B-C0B3-D8E0-EDEEBA87E7B4}"/>
                </a:ext>
              </a:extLst>
            </p:cNvPr>
            <p:cNvGrpSpPr/>
            <p:nvPr userDrawn="1"/>
          </p:nvGrpSpPr>
          <p:grpSpPr>
            <a:xfrm>
              <a:off x="-1838312" y="-38102"/>
              <a:ext cx="1721353" cy="2467796"/>
              <a:chOff x="-1838312" y="-9527"/>
              <a:chExt cx="1721353" cy="2467796"/>
            </a:xfrm>
          </p:grpSpPr>
          <p:grpSp>
            <p:nvGrpSpPr>
              <p:cNvPr id="31" name="Gruppe 30">
                <a:extLst>
                  <a:ext uri="{FF2B5EF4-FFF2-40B4-BE49-F238E27FC236}">
                    <a16:creationId xmlns:a16="http://schemas.microsoft.com/office/drawing/2014/main" id="{D6DE3E4A-3E6B-A33E-CBB7-25C47F57D1CE}"/>
                  </a:ext>
                </a:extLst>
              </p:cNvPr>
              <p:cNvGrpSpPr/>
              <p:nvPr userDrawn="1"/>
            </p:nvGrpSpPr>
            <p:grpSpPr>
              <a:xfrm>
                <a:off x="-1838312" y="566838"/>
                <a:ext cx="1686995" cy="1891431"/>
                <a:chOff x="-2407803" y="1483724"/>
                <a:chExt cx="1686995" cy="1891431"/>
              </a:xfrm>
            </p:grpSpPr>
            <p:sp>
              <p:nvSpPr>
                <p:cNvPr id="33" name="Rektangel 32">
                  <a:extLst>
                    <a:ext uri="{FF2B5EF4-FFF2-40B4-BE49-F238E27FC236}">
                      <a16:creationId xmlns:a16="http://schemas.microsoft.com/office/drawing/2014/main" id="{A30FCF2C-85C9-2571-563C-A002CDF24020}"/>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4" name="Gruppe 33">
                  <a:extLst>
                    <a:ext uri="{FF2B5EF4-FFF2-40B4-BE49-F238E27FC236}">
                      <a16:creationId xmlns:a16="http://schemas.microsoft.com/office/drawing/2014/main" id="{FA36E4AE-7ACB-B892-92F3-AD4EC166C984}"/>
                    </a:ext>
                  </a:extLst>
                </p:cNvPr>
                <p:cNvGrpSpPr/>
                <p:nvPr userDrawn="1"/>
              </p:nvGrpSpPr>
              <p:grpSpPr>
                <a:xfrm>
                  <a:off x="-2329929" y="1577145"/>
                  <a:ext cx="1531247" cy="737710"/>
                  <a:chOff x="-2855495" y="1483725"/>
                  <a:chExt cx="1531247" cy="737710"/>
                </a:xfrm>
              </p:grpSpPr>
              <p:sp>
                <p:nvSpPr>
                  <p:cNvPr id="39" name="Rektangel 38">
                    <a:extLst>
                      <a:ext uri="{FF2B5EF4-FFF2-40B4-BE49-F238E27FC236}">
                        <a16:creationId xmlns:a16="http://schemas.microsoft.com/office/drawing/2014/main" id="{18725B7E-7AD8-9633-E65A-CADB5A1BCDA9}"/>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Rektangel 39">
                    <a:extLst>
                      <a:ext uri="{FF2B5EF4-FFF2-40B4-BE49-F238E27FC236}">
                        <a16:creationId xmlns:a16="http://schemas.microsoft.com/office/drawing/2014/main" id="{6F33C8EB-AA4C-E107-9609-9F3F096E0438}"/>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ktangel 40">
                    <a:extLst>
                      <a:ext uri="{FF2B5EF4-FFF2-40B4-BE49-F238E27FC236}">
                        <a16:creationId xmlns:a16="http://schemas.microsoft.com/office/drawing/2014/main" id="{83D54488-AE27-2B0B-C61C-4C851FE84892}"/>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5" name="Gruppe 34">
                  <a:extLst>
                    <a:ext uri="{FF2B5EF4-FFF2-40B4-BE49-F238E27FC236}">
                      <a16:creationId xmlns:a16="http://schemas.microsoft.com/office/drawing/2014/main" id="{776F1C0A-4A28-185B-8D32-0AED18264DC0}"/>
                    </a:ext>
                  </a:extLst>
                </p:cNvPr>
                <p:cNvGrpSpPr/>
                <p:nvPr userDrawn="1"/>
              </p:nvGrpSpPr>
              <p:grpSpPr>
                <a:xfrm>
                  <a:off x="-2329929" y="2483522"/>
                  <a:ext cx="1531247" cy="737710"/>
                  <a:chOff x="-2879557" y="2390102"/>
                  <a:chExt cx="1531247" cy="737710"/>
                </a:xfrm>
              </p:grpSpPr>
              <p:sp>
                <p:nvSpPr>
                  <p:cNvPr id="36" name="Rektangel 35">
                    <a:extLst>
                      <a:ext uri="{FF2B5EF4-FFF2-40B4-BE49-F238E27FC236}">
                        <a16:creationId xmlns:a16="http://schemas.microsoft.com/office/drawing/2014/main" id="{524D8956-0728-4D51-DAE6-D2E177B2B5A2}"/>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59CBDF96-2C34-E3D0-FB5A-423E664776DB}"/>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DB92EE15-37EF-1F4C-97B5-3B081B38B7EB}"/>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32" name="Tekstfelt 31">
                <a:extLst>
                  <a:ext uri="{FF2B5EF4-FFF2-40B4-BE49-F238E27FC236}">
                    <a16:creationId xmlns:a16="http://schemas.microsoft.com/office/drawing/2014/main" id="{EFF22FD9-0F0E-4A15-FF4D-A9E7DCDC23F2}"/>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9" name="Rektangel 28">
              <a:extLst>
                <a:ext uri="{FF2B5EF4-FFF2-40B4-BE49-F238E27FC236}">
                  <a16:creationId xmlns:a16="http://schemas.microsoft.com/office/drawing/2014/main" id="{39677E34-2C79-D3F7-019B-52B0A5959599}"/>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D8A49487-1C14-4F5D-EBD5-B2F76E8A3987}"/>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7" name="Billede 6">
            <a:extLst>
              <a:ext uri="{FF2B5EF4-FFF2-40B4-BE49-F238E27FC236}">
                <a16:creationId xmlns:a16="http://schemas.microsoft.com/office/drawing/2014/main" id="{3511CBAC-21D2-AB52-0D04-F8CDB94C484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8" y="2709000"/>
            <a:ext cx="2560000" cy="1440000"/>
          </a:xfrm>
          <a:prstGeom prst="rect">
            <a:avLst/>
          </a:prstGeom>
        </p:spPr>
      </p:pic>
      <p:sp>
        <p:nvSpPr>
          <p:cNvPr id="27" name="Tekstfelt 26">
            <a:extLst>
              <a:ext uri="{FF2B5EF4-FFF2-40B4-BE49-F238E27FC236}">
                <a16:creationId xmlns:a16="http://schemas.microsoft.com/office/drawing/2014/main" id="{7CC52717-4EFE-6A51-8223-F81EBE3B27F5}"/>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Rektangel 12">
            <a:extLst>
              <a:ext uri="{FF2B5EF4-FFF2-40B4-BE49-F238E27FC236}">
                <a16:creationId xmlns:a16="http://schemas.microsoft.com/office/drawing/2014/main" id="{9E86D556-434B-98BD-2456-31FC6EDEF0FB}"/>
              </a:ext>
              <a:ext uri="{C183D7F6-B498-43B3-948B-1728B52AA6E4}">
                <adec:decorative xmlns:adec="http://schemas.microsoft.com/office/drawing/2017/decorative" val="1"/>
              </a:ext>
            </a:extLst>
          </p:cNvPr>
          <p:cNvSpPr/>
          <p:nvPr userDrawn="1"/>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6673EB-004E-CDA6-8EEB-D0718DE7EA85}"/>
              </a:ext>
            </a:extLst>
          </p:cNvPr>
          <p:cNvSpPr>
            <a:spLocks noGrp="1"/>
          </p:cNvSpPr>
          <p:nvPr>
            <p:ph type="title"/>
          </p:nvPr>
        </p:nvSpPr>
        <p:spPr>
          <a:xfrm>
            <a:off x="701675" y="908050"/>
            <a:ext cx="4680000" cy="1002638"/>
          </a:xfrm>
        </p:spPr>
        <p:txBody>
          <a:bodyPr anchor="t"/>
          <a:lstStyle>
            <a:lvl1pPr>
              <a:defRPr>
                <a:solidFill>
                  <a:schemeClr val="bg1"/>
                </a:solidFill>
              </a:defRPr>
            </a:lvl1pPr>
          </a:lstStyle>
          <a:p>
            <a:r>
              <a:rPr lang="da-DK"/>
              <a:t>Klik for at redigere titeltypografien i masteren</a:t>
            </a:r>
            <a:endParaRPr lang="es-ES"/>
          </a:p>
        </p:txBody>
      </p:sp>
      <p:sp>
        <p:nvSpPr>
          <p:cNvPr id="5" name="Pladsholder til tekst 14">
            <a:extLst>
              <a:ext uri="{FF2B5EF4-FFF2-40B4-BE49-F238E27FC236}">
                <a16:creationId xmlns:a16="http://schemas.microsoft.com/office/drawing/2014/main" id="{6C970C51-3978-671A-AF8F-C35989717ED2}"/>
              </a:ext>
            </a:extLst>
          </p:cNvPr>
          <p:cNvSpPr>
            <a:spLocks noGrp="1"/>
          </p:cNvSpPr>
          <p:nvPr>
            <p:ph type="body" sz="quarter" idx="17"/>
          </p:nvPr>
        </p:nvSpPr>
        <p:spPr>
          <a:xfrm>
            <a:off x="701675" y="2163115"/>
            <a:ext cx="4680000" cy="857249"/>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24" name="Rektangel 23">
            <a:extLst>
              <a:ext uri="{FF2B5EF4-FFF2-40B4-BE49-F238E27FC236}">
                <a16:creationId xmlns:a16="http://schemas.microsoft.com/office/drawing/2014/main" id="{1FDAEDE0-F169-1241-0D59-0211D047522A}"/>
              </a:ext>
              <a:ext uri="{C183D7F6-B498-43B3-948B-1728B52AA6E4}">
                <adec:decorative xmlns:adec="http://schemas.microsoft.com/office/drawing/2017/decorative" val="1"/>
              </a:ext>
            </a:extLst>
          </p:cNvPr>
          <p:cNvSpPr/>
          <p:nvPr userDrawn="1"/>
        </p:nvSpPr>
        <p:spPr>
          <a:xfrm>
            <a:off x="6083350" y="0"/>
            <a:ext cx="610865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Pladsholder til billede 16">
            <a:extLst>
              <a:ext uri="{FF2B5EF4-FFF2-40B4-BE49-F238E27FC236}">
                <a16:creationId xmlns:a16="http://schemas.microsoft.com/office/drawing/2014/main" id="{DEC3A2E8-71E0-26CF-A92A-A8FC2A6F8A20}"/>
              </a:ext>
            </a:extLst>
          </p:cNvPr>
          <p:cNvSpPr>
            <a:spLocks noGrp="1"/>
          </p:cNvSpPr>
          <p:nvPr>
            <p:ph type="pic" sz="quarter" idx="18"/>
          </p:nvPr>
        </p:nvSpPr>
        <p:spPr>
          <a:xfrm>
            <a:off x="6083350" y="-6826"/>
            <a:ext cx="6096000" cy="3435826"/>
          </a:xfrm>
          <a:custGeom>
            <a:avLst/>
            <a:gdLst>
              <a:gd name="connsiteX0" fmla="*/ 4848187 w 6096000"/>
              <a:gd name="connsiteY0" fmla="*/ 565643 h 3435826"/>
              <a:gd name="connsiteX1" fmla="*/ 4848187 w 6096000"/>
              <a:gd name="connsiteY1" fmla="*/ 902516 h 3435826"/>
              <a:gd name="connsiteX2" fmla="*/ 4937753 w 6096000"/>
              <a:gd name="connsiteY2" fmla="*/ 902516 h 3435826"/>
              <a:gd name="connsiteX3" fmla="*/ 4937753 w 6096000"/>
              <a:gd name="connsiteY3" fmla="*/ 565643 h 3435826"/>
              <a:gd name="connsiteX4" fmla="*/ 5053400 w 6096000"/>
              <a:gd name="connsiteY4" fmla="*/ 565643 h 3435826"/>
              <a:gd name="connsiteX5" fmla="*/ 4946863 w 6096000"/>
              <a:gd name="connsiteY5" fmla="*/ 727855 h 3435826"/>
              <a:gd name="connsiteX6" fmla="*/ 5065473 w 6096000"/>
              <a:gd name="connsiteY6" fmla="*/ 902534 h 3435826"/>
              <a:gd name="connsiteX7" fmla="*/ 5167113 w 6096000"/>
              <a:gd name="connsiteY7" fmla="*/ 902534 h 3435826"/>
              <a:gd name="connsiteX8" fmla="*/ 5043981 w 6096000"/>
              <a:gd name="connsiteY8" fmla="*/ 725132 h 3435826"/>
              <a:gd name="connsiteX9" fmla="*/ 5148874 w 6096000"/>
              <a:gd name="connsiteY9" fmla="*/ 565643 h 3435826"/>
              <a:gd name="connsiteX10" fmla="*/ 5175145 w 6096000"/>
              <a:gd name="connsiteY10" fmla="*/ 565643 h 3435826"/>
              <a:gd name="connsiteX11" fmla="*/ 5175145 w 6096000"/>
              <a:gd name="connsiteY11" fmla="*/ 902534 h 3435826"/>
              <a:gd name="connsiteX12" fmla="*/ 5367754 w 6096000"/>
              <a:gd name="connsiteY12" fmla="*/ 902534 h 3435826"/>
              <a:gd name="connsiteX13" fmla="*/ 5412486 w 6096000"/>
              <a:gd name="connsiteY13" fmla="*/ 836755 h 3435826"/>
              <a:gd name="connsiteX14" fmla="*/ 5264711 w 6096000"/>
              <a:gd name="connsiteY14" fmla="*/ 836755 h 3435826"/>
              <a:gd name="connsiteX15" fmla="*/ 5264711 w 6096000"/>
              <a:gd name="connsiteY15" fmla="*/ 565643 h 3435826"/>
              <a:gd name="connsiteX16" fmla="*/ 0 w 6096000"/>
              <a:gd name="connsiteY16" fmla="*/ 0 h 3435826"/>
              <a:gd name="connsiteX17" fmla="*/ 6096000 w 6096000"/>
              <a:gd name="connsiteY17" fmla="*/ 0 h 3435826"/>
              <a:gd name="connsiteX18" fmla="*/ 6096000 w 6096000"/>
              <a:gd name="connsiteY18" fmla="*/ 3435826 h 3435826"/>
              <a:gd name="connsiteX19" fmla="*/ 0 w 6096000"/>
              <a:gd name="connsiteY19" fmla="*/ 3435826 h 343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3435826">
                <a:moveTo>
                  <a:pt x="4848187" y="565643"/>
                </a:moveTo>
                <a:lnTo>
                  <a:pt x="4848187" y="902516"/>
                </a:lnTo>
                <a:lnTo>
                  <a:pt x="4937753" y="902516"/>
                </a:lnTo>
                <a:lnTo>
                  <a:pt x="4937753" y="565643"/>
                </a:lnTo>
                <a:close/>
                <a:moveTo>
                  <a:pt x="5053400" y="565643"/>
                </a:moveTo>
                <a:lnTo>
                  <a:pt x="4946863" y="727855"/>
                </a:lnTo>
                <a:lnTo>
                  <a:pt x="5065473" y="902534"/>
                </a:lnTo>
                <a:lnTo>
                  <a:pt x="5167113" y="902534"/>
                </a:lnTo>
                <a:lnTo>
                  <a:pt x="5043981" y="725132"/>
                </a:lnTo>
                <a:lnTo>
                  <a:pt x="5148874" y="565643"/>
                </a:lnTo>
                <a:close/>
                <a:moveTo>
                  <a:pt x="5175145" y="565643"/>
                </a:moveTo>
                <a:lnTo>
                  <a:pt x="5175145" y="902534"/>
                </a:lnTo>
                <a:lnTo>
                  <a:pt x="5367754" y="902534"/>
                </a:lnTo>
                <a:lnTo>
                  <a:pt x="5412486" y="836755"/>
                </a:lnTo>
                <a:lnTo>
                  <a:pt x="5264711" y="836755"/>
                </a:lnTo>
                <a:lnTo>
                  <a:pt x="5264711" y="565643"/>
                </a:lnTo>
                <a:close/>
                <a:moveTo>
                  <a:pt x="0" y="0"/>
                </a:moveTo>
                <a:lnTo>
                  <a:pt x="6096000" y="0"/>
                </a:lnTo>
                <a:lnTo>
                  <a:pt x="6096000" y="3435826"/>
                </a:lnTo>
                <a:lnTo>
                  <a:pt x="0" y="3435826"/>
                </a:lnTo>
                <a:close/>
              </a:path>
            </a:pathLst>
          </a:custGeom>
          <a:solidFill>
            <a:schemeClr val="bg2">
              <a:lumMod val="90000"/>
            </a:schemeClr>
          </a:solidFill>
        </p:spPr>
        <p:txBody>
          <a:bodyPr wrap="square">
            <a:noAutofit/>
          </a:bodyPr>
          <a:lstStyle/>
          <a:p>
            <a:endParaRPr lang="es-ES"/>
          </a:p>
        </p:txBody>
      </p:sp>
      <p:sp>
        <p:nvSpPr>
          <p:cNvPr id="8" name="Pladsholder til tekst 14">
            <a:extLst>
              <a:ext uri="{FF2B5EF4-FFF2-40B4-BE49-F238E27FC236}">
                <a16:creationId xmlns:a16="http://schemas.microsoft.com/office/drawing/2014/main" id="{3636116B-9533-D4CD-B0AA-7834E4DD500E}"/>
              </a:ext>
            </a:extLst>
          </p:cNvPr>
          <p:cNvSpPr>
            <a:spLocks noGrp="1"/>
          </p:cNvSpPr>
          <p:nvPr>
            <p:ph type="body" sz="quarter" idx="19"/>
          </p:nvPr>
        </p:nvSpPr>
        <p:spPr>
          <a:xfrm>
            <a:off x="706940" y="39122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9" name="Pladsholder til tekst 14">
            <a:extLst>
              <a:ext uri="{FF2B5EF4-FFF2-40B4-BE49-F238E27FC236}">
                <a16:creationId xmlns:a16="http://schemas.microsoft.com/office/drawing/2014/main" id="{83113031-5852-6894-2CE9-DCAA95FAA6DD}"/>
              </a:ext>
            </a:extLst>
          </p:cNvPr>
          <p:cNvSpPr>
            <a:spLocks noGrp="1"/>
          </p:cNvSpPr>
          <p:nvPr>
            <p:ph type="body" sz="quarter" idx="20"/>
          </p:nvPr>
        </p:nvSpPr>
        <p:spPr>
          <a:xfrm>
            <a:off x="3527356" y="39122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tekst 14">
            <a:extLst>
              <a:ext uri="{FF2B5EF4-FFF2-40B4-BE49-F238E27FC236}">
                <a16:creationId xmlns:a16="http://schemas.microsoft.com/office/drawing/2014/main" id="{349F8B4C-7F98-9DF8-30FB-7B437C42F4F7}"/>
              </a:ext>
            </a:extLst>
          </p:cNvPr>
          <p:cNvSpPr>
            <a:spLocks noGrp="1"/>
          </p:cNvSpPr>
          <p:nvPr>
            <p:ph type="body" sz="quarter" idx="21"/>
          </p:nvPr>
        </p:nvSpPr>
        <p:spPr>
          <a:xfrm>
            <a:off x="6347772" y="39131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1" name="Pladsholder til tekst 14">
            <a:extLst>
              <a:ext uri="{FF2B5EF4-FFF2-40B4-BE49-F238E27FC236}">
                <a16:creationId xmlns:a16="http://schemas.microsoft.com/office/drawing/2014/main" id="{79F2A4F7-F2D3-3894-1B4B-AC9368D7738A}"/>
              </a:ext>
            </a:extLst>
          </p:cNvPr>
          <p:cNvSpPr>
            <a:spLocks noGrp="1"/>
          </p:cNvSpPr>
          <p:nvPr>
            <p:ph type="body" sz="quarter" idx="22"/>
          </p:nvPr>
        </p:nvSpPr>
        <p:spPr>
          <a:xfrm>
            <a:off x="9168189" y="39131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F3F614E-AB1E-C8CB-200E-C14C32DF1A6D}"/>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917A2875-B929-2A4A-4462-5CD684462DC1}"/>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129862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llede og 2 tekstbokse til meget tekst">
    <p:spTree>
      <p:nvGrpSpPr>
        <p:cNvPr id="1" name=""/>
        <p:cNvGrpSpPr/>
        <p:nvPr/>
      </p:nvGrpSpPr>
      <p:grpSpPr>
        <a:xfrm>
          <a:off x="0" y="0"/>
          <a:ext cx="0" cy="0"/>
          <a:chOff x="0" y="0"/>
          <a:chExt cx="0" cy="0"/>
        </a:xfrm>
      </p:grpSpPr>
      <p:grpSp>
        <p:nvGrpSpPr>
          <p:cNvPr id="21" name="Gruppe 20">
            <a:extLst>
              <a:ext uri="{FF2B5EF4-FFF2-40B4-BE49-F238E27FC236}">
                <a16:creationId xmlns:a16="http://schemas.microsoft.com/office/drawing/2014/main" id="{EC2F7ED9-9BF7-C7B7-EB72-6BD221FEDCE1}"/>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5" name="Gruppe 24">
              <a:extLst>
                <a:ext uri="{FF2B5EF4-FFF2-40B4-BE49-F238E27FC236}">
                  <a16:creationId xmlns:a16="http://schemas.microsoft.com/office/drawing/2014/main" id="{6E0F90FB-0873-456D-DC29-D33DECC48B0B}"/>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6EE91A7A-7179-946D-CCF7-21B1AF1DA04D}"/>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FC2FD682-5FCF-426B-2F13-A6DE7F8ABFC5}"/>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9BCF29FE-8F2E-13B3-1918-6F489B08F9F1}"/>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8576FA2D-9D8F-7A7D-0974-5C154609DA9E}"/>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2BA24124-6A67-09D8-D140-44B65791E384}"/>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88002E0B-A862-95A5-97BA-A9AC8537AE8B}"/>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03520676-EE25-4A2E-10B7-AB070D0720B5}"/>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5C40E531-FD7C-E82E-D713-A66D63671595}"/>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A39D8874-B0D4-10BC-7F6D-E19AF031450E}"/>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C92C1C8E-0B84-3A99-1735-4265A900B2DD}"/>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FF2B9F35-EF73-D6E9-993A-942543120172}"/>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885782AC-377D-3B03-0B08-D68A5694E9E2}"/>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A9482C38-3859-6BCE-9319-DDFED0039586}"/>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2" name="Billede 21">
            <a:extLst>
              <a:ext uri="{FF2B5EF4-FFF2-40B4-BE49-F238E27FC236}">
                <a16:creationId xmlns:a16="http://schemas.microsoft.com/office/drawing/2014/main" id="{B8F9F6FC-AABB-9DFE-5144-9DAF71BAF4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15466"/>
            <a:ext cx="2560000" cy="1440000"/>
          </a:xfrm>
          <a:prstGeom prst="rect">
            <a:avLst/>
          </a:prstGeom>
        </p:spPr>
      </p:pic>
      <p:sp>
        <p:nvSpPr>
          <p:cNvPr id="24" name="Tekstfelt 23">
            <a:extLst>
              <a:ext uri="{FF2B5EF4-FFF2-40B4-BE49-F238E27FC236}">
                <a16:creationId xmlns:a16="http://schemas.microsoft.com/office/drawing/2014/main" id="{E8F98C31-2796-A94D-49BA-AD4E49EA4A30}"/>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Rektangel 12">
            <a:extLst>
              <a:ext uri="{FF2B5EF4-FFF2-40B4-BE49-F238E27FC236}">
                <a16:creationId xmlns:a16="http://schemas.microsoft.com/office/drawing/2014/main" id="{9E86D556-434B-98BD-2456-31FC6EDEF0FB}"/>
              </a:ext>
              <a:ext uri="{C183D7F6-B498-43B3-948B-1728B52AA6E4}">
                <adec:decorative xmlns:adec="http://schemas.microsoft.com/office/drawing/2017/decorative" val="1"/>
              </a:ext>
            </a:extLst>
          </p:cNvPr>
          <p:cNvSpPr/>
          <p:nvPr userDrawn="1"/>
        </p:nvSpPr>
        <p:spPr>
          <a:xfrm>
            <a:off x="-12633" y="-9527"/>
            <a:ext cx="6096000" cy="68675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6673EB-004E-CDA6-8EEB-D0718DE7EA85}"/>
              </a:ext>
            </a:extLst>
          </p:cNvPr>
          <p:cNvSpPr>
            <a:spLocks noGrp="1"/>
          </p:cNvSpPr>
          <p:nvPr>
            <p:ph type="title"/>
          </p:nvPr>
        </p:nvSpPr>
        <p:spPr>
          <a:xfrm>
            <a:off x="701675" y="908050"/>
            <a:ext cx="4680000" cy="1002638"/>
          </a:xfrm>
        </p:spPr>
        <p:txBody>
          <a:bodyPr anchor="t"/>
          <a:lstStyle/>
          <a:p>
            <a:r>
              <a:rPr lang="da-DK"/>
              <a:t>Klik for at redigere titeltypografien i masteren</a:t>
            </a:r>
            <a:endParaRPr lang="es-ES"/>
          </a:p>
        </p:txBody>
      </p:sp>
      <p:sp>
        <p:nvSpPr>
          <p:cNvPr id="5" name="Pladsholder til tekst 14">
            <a:extLst>
              <a:ext uri="{FF2B5EF4-FFF2-40B4-BE49-F238E27FC236}">
                <a16:creationId xmlns:a16="http://schemas.microsoft.com/office/drawing/2014/main" id="{6C970C51-3978-671A-AF8F-C35989717ED2}"/>
              </a:ext>
            </a:extLst>
          </p:cNvPr>
          <p:cNvSpPr>
            <a:spLocks noGrp="1"/>
          </p:cNvSpPr>
          <p:nvPr>
            <p:ph type="body" sz="quarter" idx="17"/>
          </p:nvPr>
        </p:nvSpPr>
        <p:spPr>
          <a:xfrm>
            <a:off x="701675" y="2163115"/>
            <a:ext cx="4680000" cy="3929710"/>
          </a:xfrm>
        </p:spPr>
        <p:txBody>
          <a:bodyPr/>
          <a:lstStyle>
            <a:lvl1pPr marL="0" indent="0">
              <a:buNone/>
              <a:defRPr/>
            </a:lvl1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917A2875-B929-2A4A-4462-5CD684462DC1}"/>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dirty="0"/>
          </a:p>
        </p:txBody>
      </p:sp>
      <p:sp>
        <p:nvSpPr>
          <p:cNvPr id="23" name="Rektangel 22">
            <a:extLst>
              <a:ext uri="{FF2B5EF4-FFF2-40B4-BE49-F238E27FC236}">
                <a16:creationId xmlns:a16="http://schemas.microsoft.com/office/drawing/2014/main" id="{7A3D8254-D5C5-62D8-33D2-CD6369C5E846}"/>
              </a:ext>
              <a:ext uri="{C183D7F6-B498-43B3-948B-1728B52AA6E4}">
                <adec:decorative xmlns:adec="http://schemas.microsoft.com/office/drawing/2017/decorative" val="1"/>
              </a:ext>
            </a:extLst>
          </p:cNvPr>
          <p:cNvSpPr/>
          <p:nvPr userDrawn="1"/>
        </p:nvSpPr>
        <p:spPr>
          <a:xfrm>
            <a:off x="6083367" y="-9528"/>
            <a:ext cx="6128067" cy="3435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Pladsholder til billede 16">
            <a:extLst>
              <a:ext uri="{FF2B5EF4-FFF2-40B4-BE49-F238E27FC236}">
                <a16:creationId xmlns:a16="http://schemas.microsoft.com/office/drawing/2014/main" id="{DEC3A2E8-71E0-26CF-A92A-A8FC2A6F8A20}"/>
              </a:ext>
            </a:extLst>
          </p:cNvPr>
          <p:cNvSpPr>
            <a:spLocks noGrp="1"/>
          </p:cNvSpPr>
          <p:nvPr>
            <p:ph type="pic" sz="quarter" idx="18"/>
          </p:nvPr>
        </p:nvSpPr>
        <p:spPr>
          <a:xfrm>
            <a:off x="6083367" y="-9528"/>
            <a:ext cx="6127200" cy="3435826"/>
          </a:xfrm>
          <a:custGeom>
            <a:avLst/>
            <a:gdLst>
              <a:gd name="connsiteX0" fmla="*/ 4848187 w 6096000"/>
              <a:gd name="connsiteY0" fmla="*/ 565643 h 3435826"/>
              <a:gd name="connsiteX1" fmla="*/ 4848187 w 6096000"/>
              <a:gd name="connsiteY1" fmla="*/ 902516 h 3435826"/>
              <a:gd name="connsiteX2" fmla="*/ 4937753 w 6096000"/>
              <a:gd name="connsiteY2" fmla="*/ 902516 h 3435826"/>
              <a:gd name="connsiteX3" fmla="*/ 4937753 w 6096000"/>
              <a:gd name="connsiteY3" fmla="*/ 565643 h 3435826"/>
              <a:gd name="connsiteX4" fmla="*/ 5053400 w 6096000"/>
              <a:gd name="connsiteY4" fmla="*/ 565643 h 3435826"/>
              <a:gd name="connsiteX5" fmla="*/ 4946863 w 6096000"/>
              <a:gd name="connsiteY5" fmla="*/ 727855 h 3435826"/>
              <a:gd name="connsiteX6" fmla="*/ 5065473 w 6096000"/>
              <a:gd name="connsiteY6" fmla="*/ 902534 h 3435826"/>
              <a:gd name="connsiteX7" fmla="*/ 5167113 w 6096000"/>
              <a:gd name="connsiteY7" fmla="*/ 902534 h 3435826"/>
              <a:gd name="connsiteX8" fmla="*/ 5043981 w 6096000"/>
              <a:gd name="connsiteY8" fmla="*/ 725132 h 3435826"/>
              <a:gd name="connsiteX9" fmla="*/ 5148874 w 6096000"/>
              <a:gd name="connsiteY9" fmla="*/ 565643 h 3435826"/>
              <a:gd name="connsiteX10" fmla="*/ 5175145 w 6096000"/>
              <a:gd name="connsiteY10" fmla="*/ 565643 h 3435826"/>
              <a:gd name="connsiteX11" fmla="*/ 5175145 w 6096000"/>
              <a:gd name="connsiteY11" fmla="*/ 902534 h 3435826"/>
              <a:gd name="connsiteX12" fmla="*/ 5367754 w 6096000"/>
              <a:gd name="connsiteY12" fmla="*/ 902534 h 3435826"/>
              <a:gd name="connsiteX13" fmla="*/ 5412486 w 6096000"/>
              <a:gd name="connsiteY13" fmla="*/ 836755 h 3435826"/>
              <a:gd name="connsiteX14" fmla="*/ 5264711 w 6096000"/>
              <a:gd name="connsiteY14" fmla="*/ 836755 h 3435826"/>
              <a:gd name="connsiteX15" fmla="*/ 5264711 w 6096000"/>
              <a:gd name="connsiteY15" fmla="*/ 565643 h 3435826"/>
              <a:gd name="connsiteX16" fmla="*/ 0 w 6096000"/>
              <a:gd name="connsiteY16" fmla="*/ 0 h 3435826"/>
              <a:gd name="connsiteX17" fmla="*/ 6096000 w 6096000"/>
              <a:gd name="connsiteY17" fmla="*/ 0 h 3435826"/>
              <a:gd name="connsiteX18" fmla="*/ 6096000 w 6096000"/>
              <a:gd name="connsiteY18" fmla="*/ 3435826 h 3435826"/>
              <a:gd name="connsiteX19" fmla="*/ 0 w 6096000"/>
              <a:gd name="connsiteY19" fmla="*/ 3435826 h 343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3435826">
                <a:moveTo>
                  <a:pt x="4848187" y="565643"/>
                </a:moveTo>
                <a:lnTo>
                  <a:pt x="4848187" y="902516"/>
                </a:lnTo>
                <a:lnTo>
                  <a:pt x="4937753" y="902516"/>
                </a:lnTo>
                <a:lnTo>
                  <a:pt x="4937753" y="565643"/>
                </a:lnTo>
                <a:close/>
                <a:moveTo>
                  <a:pt x="5053400" y="565643"/>
                </a:moveTo>
                <a:lnTo>
                  <a:pt x="4946863" y="727855"/>
                </a:lnTo>
                <a:lnTo>
                  <a:pt x="5065473" y="902534"/>
                </a:lnTo>
                <a:lnTo>
                  <a:pt x="5167113" y="902534"/>
                </a:lnTo>
                <a:lnTo>
                  <a:pt x="5043981" y="725132"/>
                </a:lnTo>
                <a:lnTo>
                  <a:pt x="5148874" y="565643"/>
                </a:lnTo>
                <a:close/>
                <a:moveTo>
                  <a:pt x="5175145" y="565643"/>
                </a:moveTo>
                <a:lnTo>
                  <a:pt x="5175145" y="902534"/>
                </a:lnTo>
                <a:lnTo>
                  <a:pt x="5367754" y="902534"/>
                </a:lnTo>
                <a:lnTo>
                  <a:pt x="5412486" y="836755"/>
                </a:lnTo>
                <a:lnTo>
                  <a:pt x="5264711" y="836755"/>
                </a:lnTo>
                <a:lnTo>
                  <a:pt x="5264711" y="565643"/>
                </a:lnTo>
                <a:close/>
                <a:moveTo>
                  <a:pt x="0" y="0"/>
                </a:moveTo>
                <a:lnTo>
                  <a:pt x="6096000" y="0"/>
                </a:lnTo>
                <a:lnTo>
                  <a:pt x="6096000" y="3435826"/>
                </a:lnTo>
                <a:lnTo>
                  <a:pt x="0" y="3435826"/>
                </a:lnTo>
                <a:close/>
              </a:path>
            </a:pathLst>
          </a:custGeom>
          <a:solidFill>
            <a:schemeClr val="bg2">
              <a:lumMod val="90000"/>
            </a:schemeClr>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4F3F614E-AB1E-C8CB-200E-C14C32DF1A6D}"/>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6" name="Pladsholder til tekst 14">
            <a:extLst>
              <a:ext uri="{FF2B5EF4-FFF2-40B4-BE49-F238E27FC236}">
                <a16:creationId xmlns:a16="http://schemas.microsoft.com/office/drawing/2014/main" id="{BE7D8B88-CABA-93B8-D246-56E6E5B906F8}"/>
              </a:ext>
            </a:extLst>
          </p:cNvPr>
          <p:cNvSpPr>
            <a:spLocks noGrp="1"/>
          </p:cNvSpPr>
          <p:nvPr>
            <p:ph type="body" sz="quarter" idx="19"/>
          </p:nvPr>
        </p:nvSpPr>
        <p:spPr>
          <a:xfrm>
            <a:off x="6768493" y="3852152"/>
            <a:ext cx="4721831" cy="223743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258085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2 tekstbokse til meget tekst">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4B158799-4A98-BFA7-79AD-7A6A76E42DB5}"/>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5" y="2712877"/>
            <a:ext cx="2560000" cy="1440000"/>
          </a:xfrm>
          <a:prstGeom prst="rect">
            <a:avLst/>
          </a:prstGeom>
        </p:spPr>
      </p:pic>
      <p:sp>
        <p:nvSpPr>
          <p:cNvPr id="13" name="Titel 1">
            <a:extLst>
              <a:ext uri="{FF2B5EF4-FFF2-40B4-BE49-F238E27FC236}">
                <a16:creationId xmlns:a16="http://schemas.microsoft.com/office/drawing/2014/main" id="{14ECC835-FB8B-DA76-28DB-3228EB6E76C9}"/>
              </a:ext>
            </a:extLst>
          </p:cNvPr>
          <p:cNvSpPr>
            <a:spLocks noGrp="1"/>
          </p:cNvSpPr>
          <p:nvPr>
            <p:ph type="title"/>
          </p:nvPr>
        </p:nvSpPr>
        <p:spPr>
          <a:xfrm>
            <a:off x="701675" y="908050"/>
            <a:ext cx="4684713" cy="1002638"/>
          </a:xfrm>
        </p:spPr>
        <p:txBody>
          <a:bodyPr anchor="t"/>
          <a:lstStyle>
            <a:lvl1pPr>
              <a:defRPr>
                <a:solidFill>
                  <a:schemeClr val="bg1"/>
                </a:solidFill>
              </a:defRPr>
            </a:lvl1pPr>
          </a:lstStyle>
          <a:p>
            <a:r>
              <a:rPr lang="da-DK" dirty="0"/>
              <a:t>Klik for at redigere titeltypografien i masteren</a:t>
            </a:r>
          </a:p>
        </p:txBody>
      </p:sp>
      <p:sp>
        <p:nvSpPr>
          <p:cNvPr id="14" name="Pladsholder til tekst 14">
            <a:extLst>
              <a:ext uri="{FF2B5EF4-FFF2-40B4-BE49-F238E27FC236}">
                <a16:creationId xmlns:a16="http://schemas.microsoft.com/office/drawing/2014/main" id="{4976F0C9-D0AD-43C2-25F3-AAEECCD5C1F7}"/>
              </a:ext>
            </a:extLst>
          </p:cNvPr>
          <p:cNvSpPr>
            <a:spLocks noGrp="1"/>
          </p:cNvSpPr>
          <p:nvPr>
            <p:ph type="body" sz="quarter" idx="17"/>
          </p:nvPr>
        </p:nvSpPr>
        <p:spPr>
          <a:xfrm>
            <a:off x="701675" y="2466313"/>
            <a:ext cx="4684713" cy="362651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68495AFA-8452-AA94-2D6E-8C23496A73A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5" name="Rektangel 4">
            <a:extLst>
              <a:ext uri="{FF2B5EF4-FFF2-40B4-BE49-F238E27FC236}">
                <a16:creationId xmlns:a16="http://schemas.microsoft.com/office/drawing/2014/main" id="{195CAA4D-B575-38B9-BE6E-9FD1E7894887}"/>
              </a:ext>
              <a:ext uri="{C183D7F6-B498-43B3-948B-1728B52AA6E4}">
                <adec:decorative xmlns:adec="http://schemas.microsoft.com/office/drawing/2017/decorative" val="0"/>
              </a:ext>
            </a:extLst>
          </p:cNvPr>
          <p:cNvSpPr/>
          <p:nvPr userDrawn="1"/>
        </p:nvSpPr>
        <p:spPr>
          <a:xfrm>
            <a:off x="6095994"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Grafik 1">
            <a:extLst>
              <a:ext uri="{FF2B5EF4-FFF2-40B4-BE49-F238E27FC236}">
                <a16:creationId xmlns:a16="http://schemas.microsoft.com/office/drawing/2014/main" id="{FAFF689B-B4D2-C4B4-6065-00A880E28BF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9" name="Pladsholder til tekst 7">
            <a:extLst>
              <a:ext uri="{FF2B5EF4-FFF2-40B4-BE49-F238E27FC236}">
                <a16:creationId xmlns:a16="http://schemas.microsoft.com/office/drawing/2014/main" id="{78B24E33-4F1C-17BC-3B98-0DB56B99395E}"/>
              </a:ext>
            </a:extLst>
          </p:cNvPr>
          <p:cNvSpPr>
            <a:spLocks noGrp="1"/>
          </p:cNvSpPr>
          <p:nvPr>
            <p:ph type="body" sz="quarter" idx="13"/>
          </p:nvPr>
        </p:nvSpPr>
        <p:spPr>
          <a:xfrm>
            <a:off x="6780213" y="1282149"/>
            <a:ext cx="4706937" cy="4810676"/>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B21AB3F-DA89-98B8-AF4D-73BBBDD2EB24}"/>
              </a:ext>
            </a:extLst>
          </p:cNvPr>
          <p:cNvSpPr>
            <a:spLocks noGrp="1"/>
          </p:cNvSpPr>
          <p:nvPr>
            <p:ph type="ftr" sz="quarter" idx="10"/>
          </p:nvPr>
        </p:nvSpPr>
        <p:spPr/>
        <p:txBody>
          <a:bodyPr/>
          <a:lstStyle>
            <a:lvl1pPr>
              <a:defRPr>
                <a:solidFill>
                  <a:schemeClr val="tx2"/>
                </a:solidFill>
              </a:defRPr>
            </a:lvl1pPr>
          </a:lstStyle>
          <a:p>
            <a:r>
              <a:rPr lang="da-DK"/>
              <a:t>Skriv hvad præsentationen handler om</a:t>
            </a:r>
            <a:endParaRPr lang="da-DK" dirty="0"/>
          </a:p>
        </p:txBody>
      </p:sp>
    </p:spTree>
    <p:extLst>
      <p:ext uri="{BB962C8B-B14F-4D97-AF65-F5344CB8AC3E}">
        <p14:creationId xmlns:p14="http://schemas.microsoft.com/office/powerpoint/2010/main" val="340824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2 tekstbokse til meget tekst">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EF3F206-CA59-8F86-4DE1-C2CA07F2BD7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35947" y="2709000"/>
            <a:ext cx="2560000" cy="1440000"/>
          </a:xfrm>
          <a:prstGeom prst="rect">
            <a:avLst/>
          </a:prstGeom>
        </p:spPr>
      </p:pic>
      <p:sp>
        <p:nvSpPr>
          <p:cNvPr id="13" name="Titel 1">
            <a:extLst>
              <a:ext uri="{FF2B5EF4-FFF2-40B4-BE49-F238E27FC236}">
                <a16:creationId xmlns:a16="http://schemas.microsoft.com/office/drawing/2014/main" id="{14ECC835-FB8B-DA76-28DB-3228EB6E76C9}"/>
              </a:ext>
            </a:extLst>
          </p:cNvPr>
          <p:cNvSpPr>
            <a:spLocks noGrp="1"/>
          </p:cNvSpPr>
          <p:nvPr>
            <p:ph type="title"/>
          </p:nvPr>
        </p:nvSpPr>
        <p:spPr>
          <a:xfrm>
            <a:off x="701675" y="908050"/>
            <a:ext cx="4684713" cy="1002638"/>
          </a:xfrm>
        </p:spPr>
        <p:txBody>
          <a:bodyPr anchor="t"/>
          <a:lstStyle>
            <a:lvl1pPr>
              <a:defRPr>
                <a:solidFill>
                  <a:schemeClr val="tx2"/>
                </a:solidFill>
              </a:defRPr>
            </a:lvl1pPr>
          </a:lstStyle>
          <a:p>
            <a:r>
              <a:rPr lang="da-DK" dirty="0"/>
              <a:t>Klik for at redigere titeltypografien i masteren</a:t>
            </a:r>
          </a:p>
        </p:txBody>
      </p:sp>
      <p:sp>
        <p:nvSpPr>
          <p:cNvPr id="14" name="Pladsholder til tekst 14">
            <a:extLst>
              <a:ext uri="{FF2B5EF4-FFF2-40B4-BE49-F238E27FC236}">
                <a16:creationId xmlns:a16="http://schemas.microsoft.com/office/drawing/2014/main" id="{4976F0C9-D0AD-43C2-25F3-AAEECCD5C1F7}"/>
              </a:ext>
            </a:extLst>
          </p:cNvPr>
          <p:cNvSpPr>
            <a:spLocks noGrp="1"/>
          </p:cNvSpPr>
          <p:nvPr>
            <p:ph type="body" sz="quarter" idx="17"/>
          </p:nvPr>
        </p:nvSpPr>
        <p:spPr>
          <a:xfrm>
            <a:off x="701675" y="2466313"/>
            <a:ext cx="4684713" cy="3626511"/>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68495AFA-8452-AA94-2D6E-8C23496A73AE}"/>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a:p>
        </p:txBody>
      </p:sp>
      <p:sp>
        <p:nvSpPr>
          <p:cNvPr id="5" name="Rektangel 4">
            <a:extLst>
              <a:ext uri="{FF2B5EF4-FFF2-40B4-BE49-F238E27FC236}">
                <a16:creationId xmlns:a16="http://schemas.microsoft.com/office/drawing/2014/main" id="{195CAA4D-B575-38B9-BE6E-9FD1E7894887}"/>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Grafik 1">
            <a:extLst>
              <a:ext uri="{FF2B5EF4-FFF2-40B4-BE49-F238E27FC236}">
                <a16:creationId xmlns:a16="http://schemas.microsoft.com/office/drawing/2014/main" id="{6C4A6E2D-BD68-F1F4-2A3C-CD9F1AF69EF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9" name="Pladsholder til tekst 7">
            <a:extLst>
              <a:ext uri="{FF2B5EF4-FFF2-40B4-BE49-F238E27FC236}">
                <a16:creationId xmlns:a16="http://schemas.microsoft.com/office/drawing/2014/main" id="{78B24E33-4F1C-17BC-3B98-0DB56B99395E}"/>
              </a:ext>
            </a:extLst>
          </p:cNvPr>
          <p:cNvSpPr>
            <a:spLocks noGrp="1"/>
          </p:cNvSpPr>
          <p:nvPr>
            <p:ph type="body" sz="quarter" idx="13"/>
          </p:nvPr>
        </p:nvSpPr>
        <p:spPr>
          <a:xfrm>
            <a:off x="6780213" y="1282149"/>
            <a:ext cx="4706937" cy="4810676"/>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B21AB3F-DA89-98B8-AF4D-73BBBDD2EB24}"/>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327540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 Til Ikon illustration Overskrift og 1 tekstboks">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E636A738-C33A-2AB5-4088-9C4721100EB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5100" y="2723611"/>
            <a:ext cx="2560000" cy="1440000"/>
          </a:xfrm>
          <a:prstGeom prst="rect">
            <a:avLst/>
          </a:prstGeom>
        </p:spPr>
      </p:pic>
      <p:sp>
        <p:nvSpPr>
          <p:cNvPr id="5" name="Rektangel 4">
            <a:extLst>
              <a:ext uri="{FF2B5EF4-FFF2-40B4-BE49-F238E27FC236}">
                <a16:creationId xmlns:a16="http://schemas.microsoft.com/office/drawing/2014/main" id="{9346222F-929F-76E8-BC66-21179B105335}"/>
              </a:ext>
              <a:ext uri="{C183D7F6-B498-43B3-948B-1728B52AA6E4}">
                <adec:decorative xmlns:adec="http://schemas.microsoft.com/office/drawing/2017/decorative" val="1"/>
              </a:ext>
            </a:extLst>
          </p:cNvPr>
          <p:cNvSpPr/>
          <p:nvPr userDrawn="1"/>
        </p:nvSpPr>
        <p:spPr>
          <a:xfrm>
            <a:off x="0" y="-1"/>
            <a:ext cx="434726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9CA16CC5-2232-B98D-9749-75CC8733B57D}"/>
              </a:ext>
            </a:extLst>
          </p:cNvPr>
          <p:cNvSpPr>
            <a:spLocks noGrp="1"/>
          </p:cNvSpPr>
          <p:nvPr>
            <p:ph type="title"/>
          </p:nvPr>
        </p:nvSpPr>
        <p:spPr>
          <a:xfrm>
            <a:off x="5085567" y="908050"/>
            <a:ext cx="5611008" cy="1116000"/>
          </a:xfrm>
        </p:spPr>
        <p:txBody>
          <a:bodyPr/>
          <a:lstStyle/>
          <a:p>
            <a:r>
              <a:rPr lang="da-DK"/>
              <a:t>Klik for at redigere titeltypografien i masteren</a:t>
            </a:r>
            <a:endParaRPr lang="es-ES"/>
          </a:p>
        </p:txBody>
      </p:sp>
      <p:sp>
        <p:nvSpPr>
          <p:cNvPr id="6" name="Pladsholder til tekst 8">
            <a:extLst>
              <a:ext uri="{FF2B5EF4-FFF2-40B4-BE49-F238E27FC236}">
                <a16:creationId xmlns:a16="http://schemas.microsoft.com/office/drawing/2014/main" id="{487B1EB4-24F5-6BB9-F3B7-0CD87D572CD8}"/>
              </a:ext>
            </a:extLst>
          </p:cNvPr>
          <p:cNvSpPr>
            <a:spLocks noGrp="1"/>
          </p:cNvSpPr>
          <p:nvPr>
            <p:ph type="body" sz="quarter" idx="13"/>
          </p:nvPr>
        </p:nvSpPr>
        <p:spPr>
          <a:xfrm>
            <a:off x="5117909" y="2386799"/>
            <a:ext cx="6376956" cy="37060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7EEDEF72-BB78-14CB-1B0E-25A593AFC91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7374559B-93E3-1720-D9AD-BAE2E16E403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173966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 Til Ikon illustration Overskrift og 1 tekstboks">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E61FA892-0E92-92A2-CC1B-E916A63AD4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5" y="2708999"/>
            <a:ext cx="2560000" cy="1440000"/>
          </a:xfrm>
          <a:prstGeom prst="rect">
            <a:avLst/>
          </a:prstGeom>
        </p:spPr>
      </p:pic>
      <p:sp>
        <p:nvSpPr>
          <p:cNvPr id="5" name="Rektangel 4">
            <a:extLst>
              <a:ext uri="{FF2B5EF4-FFF2-40B4-BE49-F238E27FC236}">
                <a16:creationId xmlns:a16="http://schemas.microsoft.com/office/drawing/2014/main" id="{9346222F-929F-76E8-BC66-21179B105335}"/>
              </a:ext>
              <a:ext uri="{C183D7F6-B498-43B3-948B-1728B52AA6E4}">
                <adec:decorative xmlns:adec="http://schemas.microsoft.com/office/drawing/2017/decorative" val="1"/>
              </a:ext>
            </a:extLst>
          </p:cNvPr>
          <p:cNvSpPr/>
          <p:nvPr userDrawn="1"/>
        </p:nvSpPr>
        <p:spPr>
          <a:xfrm>
            <a:off x="0" y="-1"/>
            <a:ext cx="4347261"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9CA16CC5-2232-B98D-9749-75CC8733B57D}"/>
              </a:ext>
            </a:extLst>
          </p:cNvPr>
          <p:cNvSpPr>
            <a:spLocks noGrp="1"/>
          </p:cNvSpPr>
          <p:nvPr>
            <p:ph type="title"/>
          </p:nvPr>
        </p:nvSpPr>
        <p:spPr>
          <a:xfrm>
            <a:off x="5085567" y="908050"/>
            <a:ext cx="5611008" cy="1116000"/>
          </a:xfrm>
        </p:spPr>
        <p:txBody>
          <a:bodyPr/>
          <a:lstStyle/>
          <a:p>
            <a:r>
              <a:rPr lang="da-DK"/>
              <a:t>Klik for at redigere titeltypografien i masteren</a:t>
            </a:r>
            <a:endParaRPr lang="es-ES"/>
          </a:p>
        </p:txBody>
      </p:sp>
      <p:sp>
        <p:nvSpPr>
          <p:cNvPr id="6" name="Pladsholder til tekst 8">
            <a:extLst>
              <a:ext uri="{FF2B5EF4-FFF2-40B4-BE49-F238E27FC236}">
                <a16:creationId xmlns:a16="http://schemas.microsoft.com/office/drawing/2014/main" id="{487B1EB4-24F5-6BB9-F3B7-0CD87D572CD8}"/>
              </a:ext>
            </a:extLst>
          </p:cNvPr>
          <p:cNvSpPr>
            <a:spLocks noGrp="1"/>
          </p:cNvSpPr>
          <p:nvPr>
            <p:ph type="body" sz="quarter" idx="13"/>
          </p:nvPr>
        </p:nvSpPr>
        <p:spPr>
          <a:xfrm>
            <a:off x="5117909" y="2386799"/>
            <a:ext cx="6376956" cy="37060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7EEDEF72-BB78-14CB-1B0E-25A593AFC91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7374559B-93E3-1720-D9AD-BAE2E16E4030}"/>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309155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verskrit billede 3 tekstbokse til ikoner">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6C9C4F58-B501-54F0-99D1-99299FC44A6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1612" y="2727321"/>
            <a:ext cx="2560000" cy="1440000"/>
          </a:xfrm>
          <a:prstGeom prst="rect">
            <a:avLst/>
          </a:prstGeom>
        </p:spPr>
      </p:pic>
      <p:sp>
        <p:nvSpPr>
          <p:cNvPr id="13" name="Tekstfelt 12">
            <a:extLst>
              <a:ext uri="{FF2B5EF4-FFF2-40B4-BE49-F238E27FC236}">
                <a16:creationId xmlns:a16="http://schemas.microsoft.com/office/drawing/2014/main" id="{52E963DA-CA18-D9F2-7205-6144DD37D66C}"/>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2066381"/>
            <a:ext cx="3240000" cy="2019869"/>
          </a:xfrm>
        </p:spPr>
        <p:txBody>
          <a:bodyPr/>
          <a:lstStyle>
            <a:lvl1pPr>
              <a:defRPr>
                <a:solidFill>
                  <a:schemeClr val="bg1"/>
                </a:solidFill>
              </a:defRPr>
            </a:lvl1pPr>
          </a:lstStyle>
          <a:p>
            <a:r>
              <a:rPr lang="da-DK" dirty="0"/>
              <a:t>Klik for at redigere titeltypografien i masteren</a:t>
            </a:r>
            <a:endParaRPr lang="es-ES" dirty="0"/>
          </a:p>
        </p:txBody>
      </p:sp>
      <p:sp>
        <p:nvSpPr>
          <p:cNvPr id="9" name="Pladsholder til billede 8">
            <a:extLst>
              <a:ext uri="{FF2B5EF4-FFF2-40B4-BE49-F238E27FC236}">
                <a16:creationId xmlns:a16="http://schemas.microsoft.com/office/drawing/2014/main" id="{4A177492-F068-BAB9-7A45-CCE0CBA9661B}"/>
              </a:ext>
            </a:extLst>
          </p:cNvPr>
          <p:cNvSpPr>
            <a:spLocks noGrp="1"/>
          </p:cNvSpPr>
          <p:nvPr>
            <p:ph type="pic" sz="quarter" idx="18"/>
          </p:nvPr>
        </p:nvSpPr>
        <p:spPr>
          <a:xfrm>
            <a:off x="4346574" y="0"/>
            <a:ext cx="3510885" cy="6857998"/>
          </a:xfrm>
          <a:solidFill>
            <a:schemeClr val="bg2">
              <a:lumMod val="90000"/>
            </a:schemeClr>
          </a:solidFill>
        </p:spPr>
        <p:txBody>
          <a:bodyPr/>
          <a:lstStyle/>
          <a:p>
            <a:endParaRPr lang="es-ES"/>
          </a:p>
        </p:txBody>
      </p:sp>
      <p:sp>
        <p:nvSpPr>
          <p:cNvPr id="6" name="Rektangel 5">
            <a:extLst>
              <a:ext uri="{FF2B5EF4-FFF2-40B4-BE49-F238E27FC236}">
                <a16:creationId xmlns:a16="http://schemas.microsoft.com/office/drawing/2014/main" id="{E496D7F3-D78E-5823-0064-E1DE9E16B73B}"/>
              </a:ext>
              <a:ext uri="{C183D7F6-B498-43B3-948B-1728B52AA6E4}">
                <adec:decorative xmlns:adec="http://schemas.microsoft.com/office/drawing/2017/decorative" val="1"/>
              </a:ext>
            </a:extLst>
          </p:cNvPr>
          <p:cNvSpPr/>
          <p:nvPr userDrawn="1"/>
        </p:nvSpPr>
        <p:spPr>
          <a:xfrm>
            <a:off x="7857460" y="-1"/>
            <a:ext cx="435043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Grafik 1">
            <a:extLst>
              <a:ext uri="{FF2B5EF4-FFF2-40B4-BE49-F238E27FC236}">
                <a16:creationId xmlns:a16="http://schemas.microsoft.com/office/drawing/2014/main" id="{5FF61F96-88F3-FBB8-2636-F697799856F4}"/>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7" name="Pladsholder til tekst 12">
            <a:extLst>
              <a:ext uri="{FF2B5EF4-FFF2-40B4-BE49-F238E27FC236}">
                <a16:creationId xmlns:a16="http://schemas.microsoft.com/office/drawing/2014/main" id="{3CBE5E0E-32F9-741F-C1AF-56773710031A}"/>
              </a:ext>
            </a:extLst>
          </p:cNvPr>
          <p:cNvSpPr>
            <a:spLocks noGrp="1"/>
          </p:cNvSpPr>
          <p:nvPr>
            <p:ph type="body" sz="quarter" idx="15"/>
          </p:nvPr>
        </p:nvSpPr>
        <p:spPr>
          <a:xfrm>
            <a:off x="9069571" y="1996256"/>
            <a:ext cx="2419649" cy="766763"/>
          </a:xfrm>
        </p:spPr>
        <p:txBody>
          <a:bodyPr>
            <a:noAutofit/>
          </a:bodyPr>
          <a:lstStyle>
            <a:lvl1pPr marL="0" indent="0">
              <a:buNone/>
              <a:defRPr sz="1800">
                <a:solidFill>
                  <a:schemeClr val="tx2"/>
                </a:solidFill>
              </a:defRPr>
            </a:lvl1pPr>
          </a:lstStyle>
          <a:p>
            <a:pPr lvl="0"/>
            <a:r>
              <a:rPr lang="da-DK" dirty="0"/>
              <a:t>Klik for at redigere teksttypografierne i masteren</a:t>
            </a:r>
          </a:p>
        </p:txBody>
      </p:sp>
      <p:sp>
        <p:nvSpPr>
          <p:cNvPr id="8" name="Pladsholder til tekst 12">
            <a:extLst>
              <a:ext uri="{FF2B5EF4-FFF2-40B4-BE49-F238E27FC236}">
                <a16:creationId xmlns:a16="http://schemas.microsoft.com/office/drawing/2014/main" id="{2ECB9FF6-B97F-08E8-F567-D30F88A1F513}"/>
              </a:ext>
            </a:extLst>
          </p:cNvPr>
          <p:cNvSpPr>
            <a:spLocks noGrp="1"/>
          </p:cNvSpPr>
          <p:nvPr>
            <p:ph type="body" sz="quarter" idx="16"/>
          </p:nvPr>
        </p:nvSpPr>
        <p:spPr>
          <a:xfrm>
            <a:off x="9069571" y="3063940"/>
            <a:ext cx="2419649" cy="766763"/>
          </a:xfrm>
        </p:spPr>
        <p:txBody>
          <a:bodyPr>
            <a:noAutofit/>
          </a:bodyPr>
          <a:lstStyle>
            <a:lvl1pPr marL="0" indent="0">
              <a:buNone/>
              <a:defRPr sz="1800">
                <a:solidFill>
                  <a:schemeClr val="tx2"/>
                </a:solidFill>
              </a:defRPr>
            </a:lvl1pPr>
          </a:lstStyle>
          <a:p>
            <a:pPr lvl="0"/>
            <a:r>
              <a:rPr lang="da-DK" dirty="0"/>
              <a:t>Klik for at redigere teksttypografierne i masteren</a:t>
            </a:r>
          </a:p>
        </p:txBody>
      </p:sp>
      <p:sp>
        <p:nvSpPr>
          <p:cNvPr id="10" name="Pladsholder til tekst 12">
            <a:extLst>
              <a:ext uri="{FF2B5EF4-FFF2-40B4-BE49-F238E27FC236}">
                <a16:creationId xmlns:a16="http://schemas.microsoft.com/office/drawing/2014/main" id="{C099E33F-3F98-34CC-9B7A-E4BA76AB0EFB}"/>
              </a:ext>
            </a:extLst>
          </p:cNvPr>
          <p:cNvSpPr>
            <a:spLocks noGrp="1"/>
          </p:cNvSpPr>
          <p:nvPr>
            <p:ph type="body" sz="quarter" idx="17"/>
          </p:nvPr>
        </p:nvSpPr>
        <p:spPr>
          <a:xfrm>
            <a:off x="9069571" y="4131624"/>
            <a:ext cx="2419649" cy="766763"/>
          </a:xfrm>
        </p:spPr>
        <p:txBody>
          <a:bodyPr>
            <a:noAutofit/>
          </a:bodyPr>
          <a:lstStyle>
            <a:lvl1pPr marL="0" indent="0">
              <a:buNone/>
              <a:defRPr sz="1800">
                <a:solidFill>
                  <a:schemeClr val="tx2"/>
                </a:solidFill>
              </a:defRPr>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210216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illede og 1 tekstboks">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1A56DBAC-2E75-4512-E958-3CD921FECB3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000"/>
            <a:ext cx="2560000" cy="1440000"/>
          </a:xfrm>
          <a:prstGeom prst="rect">
            <a:avLst/>
          </a:prstGeom>
        </p:spPr>
      </p:pic>
      <p:sp>
        <p:nvSpPr>
          <p:cNvPr id="12" name="Tekstfelt 11">
            <a:extLst>
              <a:ext uri="{FF2B5EF4-FFF2-40B4-BE49-F238E27FC236}">
                <a16:creationId xmlns:a16="http://schemas.microsoft.com/office/drawing/2014/main" id="{D058C618-1D25-04A0-6B15-524265F36535}"/>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1" name="Pladsholder til billede 10">
            <a:extLst>
              <a:ext uri="{FF2B5EF4-FFF2-40B4-BE49-F238E27FC236}">
                <a16:creationId xmlns:a16="http://schemas.microsoft.com/office/drawing/2014/main" id="{3F97047E-3FAA-1A26-3CC6-D60A3AD6D6EB}"/>
              </a:ext>
            </a:extLst>
          </p:cNvPr>
          <p:cNvSpPr>
            <a:spLocks noGrp="1"/>
          </p:cNvSpPr>
          <p:nvPr>
            <p:ph type="pic" sz="quarter" idx="12"/>
          </p:nvPr>
        </p:nvSpPr>
        <p:spPr>
          <a:xfrm>
            <a:off x="0" y="1"/>
            <a:ext cx="6096000" cy="3434330"/>
          </a:xfrm>
          <a:solidFill>
            <a:schemeClr val="bg2"/>
          </a:solidFill>
        </p:spPr>
        <p:txBody>
          <a:bodyPr/>
          <a:lstStyle/>
          <a:p>
            <a:endParaRPr lang="da-DK"/>
          </a:p>
        </p:txBody>
      </p:sp>
      <p:sp>
        <p:nvSpPr>
          <p:cNvPr id="8" name="Rektangel 7">
            <a:extLst>
              <a:ext uri="{FF2B5EF4-FFF2-40B4-BE49-F238E27FC236}">
                <a16:creationId xmlns:a16="http://schemas.microsoft.com/office/drawing/2014/main" id="{0542D7A3-F331-D157-1206-B7F52DEDFB6B}"/>
              </a:ext>
              <a:ext uri="{C183D7F6-B498-43B3-948B-1728B52AA6E4}">
                <adec:decorative xmlns:adec="http://schemas.microsoft.com/office/drawing/2017/decorative" val="1"/>
              </a:ext>
            </a:extLst>
          </p:cNvPr>
          <p:cNvSpPr/>
          <p:nvPr userDrawn="1"/>
        </p:nvSpPr>
        <p:spPr>
          <a:xfrm>
            <a:off x="0" y="3434330"/>
            <a:ext cx="6096000" cy="2022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5DB1E74D-EF6C-4CDD-F1EB-F8387BB74BA7}"/>
              </a:ext>
            </a:extLst>
          </p:cNvPr>
          <p:cNvSpPr>
            <a:spLocks noGrp="1"/>
          </p:cNvSpPr>
          <p:nvPr>
            <p:ph type="title"/>
          </p:nvPr>
        </p:nvSpPr>
        <p:spPr>
          <a:xfrm>
            <a:off x="701675" y="3885172"/>
            <a:ext cx="5166465" cy="1002638"/>
          </a:xfrm>
        </p:spPr>
        <p:txBody>
          <a:bodyPr/>
          <a:lstStyle/>
          <a:p>
            <a:r>
              <a:rPr lang="da-DK"/>
              <a:t>Klik for at redigere titeltypografien i masteren</a:t>
            </a:r>
          </a:p>
        </p:txBody>
      </p:sp>
      <p:sp>
        <p:nvSpPr>
          <p:cNvPr id="7" name="Rektangel 6">
            <a:extLst>
              <a:ext uri="{FF2B5EF4-FFF2-40B4-BE49-F238E27FC236}">
                <a16:creationId xmlns:a16="http://schemas.microsoft.com/office/drawing/2014/main" id="{37CFD0DD-EEC6-FCD5-E2A3-33B9A1104F45}"/>
              </a:ext>
              <a:ext uri="{C183D7F6-B498-43B3-948B-1728B52AA6E4}">
                <adec:decorative xmlns:adec="http://schemas.microsoft.com/office/drawing/2017/decorative" val="1"/>
              </a:ext>
            </a:extLst>
          </p:cNvPr>
          <p:cNvSpPr/>
          <p:nvPr userDrawn="1"/>
        </p:nvSpPr>
        <p:spPr>
          <a:xfrm>
            <a:off x="0" y="5456903"/>
            <a:ext cx="6096000" cy="1406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slidenummer 3">
            <a:extLst>
              <a:ext uri="{FF2B5EF4-FFF2-40B4-BE49-F238E27FC236}">
                <a16:creationId xmlns:a16="http://schemas.microsoft.com/office/drawing/2014/main" id="{283B239A-4889-6DF9-277F-AC9FCD502B9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5" name="Pladsholder til tekst 8">
            <a:extLst>
              <a:ext uri="{FF2B5EF4-FFF2-40B4-BE49-F238E27FC236}">
                <a16:creationId xmlns:a16="http://schemas.microsoft.com/office/drawing/2014/main" id="{F73D669A-69E1-690B-DBD0-4EEB0B3B37B8}"/>
              </a:ext>
            </a:extLst>
          </p:cNvPr>
          <p:cNvSpPr>
            <a:spLocks noGrp="1"/>
          </p:cNvSpPr>
          <p:nvPr>
            <p:ph type="body" sz="quarter" idx="13"/>
          </p:nvPr>
        </p:nvSpPr>
        <p:spPr>
          <a:xfrm>
            <a:off x="6773863" y="1270000"/>
            <a:ext cx="4716462" cy="4822825"/>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B07317C9-E4C9-4A87-AEF6-1A5D2C7EF9A1}"/>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14368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Overskrit billede 1 tekstboks">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966800D2-F214-87E1-2623-BEE50344C29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37964" y="2700842"/>
            <a:ext cx="2560000" cy="1440000"/>
          </a:xfrm>
          <a:prstGeom prst="rect">
            <a:avLst/>
          </a:prstGeom>
        </p:spPr>
      </p:pic>
      <p:sp>
        <p:nvSpPr>
          <p:cNvPr id="10" name="Tekstfelt 9">
            <a:extLst>
              <a:ext uri="{FF2B5EF4-FFF2-40B4-BE49-F238E27FC236}">
                <a16:creationId xmlns:a16="http://schemas.microsoft.com/office/drawing/2014/main" id="{1B0DB6EA-71B2-ED35-71F2-C1D1F4C077B3}"/>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2066381"/>
            <a:ext cx="3240000" cy="2019869"/>
          </a:xfrm>
        </p:spPr>
        <p:txBody>
          <a:bodyPr/>
          <a:lstStyle>
            <a:lvl1pPr>
              <a:defRPr>
                <a:solidFill>
                  <a:schemeClr val="bg1"/>
                </a:solidFill>
              </a:defRPr>
            </a:lvl1pPr>
          </a:lstStyle>
          <a:p>
            <a:r>
              <a:rPr lang="da-DK" dirty="0"/>
              <a:t>Klik for at redigere titeltypografien i masteren</a:t>
            </a:r>
            <a:endParaRPr lang="es-ES" dirty="0"/>
          </a:p>
        </p:txBody>
      </p:sp>
      <p:sp>
        <p:nvSpPr>
          <p:cNvPr id="9" name="Pladsholder til billede 8">
            <a:extLst>
              <a:ext uri="{FF2B5EF4-FFF2-40B4-BE49-F238E27FC236}">
                <a16:creationId xmlns:a16="http://schemas.microsoft.com/office/drawing/2014/main" id="{4A177492-F068-BAB9-7A45-CCE0CBA9661B}"/>
              </a:ext>
            </a:extLst>
          </p:cNvPr>
          <p:cNvSpPr>
            <a:spLocks noGrp="1"/>
          </p:cNvSpPr>
          <p:nvPr>
            <p:ph type="pic" sz="quarter" idx="18"/>
          </p:nvPr>
        </p:nvSpPr>
        <p:spPr>
          <a:xfrm>
            <a:off x="4346574" y="0"/>
            <a:ext cx="3510885" cy="6857998"/>
          </a:xfrm>
          <a:solidFill>
            <a:schemeClr val="bg2">
              <a:lumMod val="90000"/>
            </a:schemeClr>
          </a:solidFill>
        </p:spPr>
        <p:txBody>
          <a:bodyPr/>
          <a:lstStyle/>
          <a:p>
            <a:endParaRPr lang="es-ES"/>
          </a:p>
        </p:txBody>
      </p:sp>
      <p:sp>
        <p:nvSpPr>
          <p:cNvPr id="5" name="Rektangel 4">
            <a:extLst>
              <a:ext uri="{FF2B5EF4-FFF2-40B4-BE49-F238E27FC236}">
                <a16:creationId xmlns:a16="http://schemas.microsoft.com/office/drawing/2014/main" id="{2624D747-6630-5711-D61B-07832B44EB87}"/>
              </a:ext>
              <a:ext uri="{C183D7F6-B498-43B3-948B-1728B52AA6E4}">
                <adec:decorative xmlns:adec="http://schemas.microsoft.com/office/drawing/2017/decorative" val="1"/>
              </a:ext>
            </a:extLst>
          </p:cNvPr>
          <p:cNvSpPr/>
          <p:nvPr userDrawn="1"/>
        </p:nvSpPr>
        <p:spPr>
          <a:xfrm>
            <a:off x="7857460" y="-1"/>
            <a:ext cx="435043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Grafik 7">
            <a:extLst>
              <a:ext uri="{FF2B5EF4-FFF2-40B4-BE49-F238E27FC236}">
                <a16:creationId xmlns:a16="http://schemas.microsoft.com/office/drawing/2014/main" id="{1107D668-E016-3CCC-699F-969190F43995}"/>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2" name="Pladsholder til tekst 8">
            <a:extLst>
              <a:ext uri="{FF2B5EF4-FFF2-40B4-BE49-F238E27FC236}">
                <a16:creationId xmlns:a16="http://schemas.microsoft.com/office/drawing/2014/main" id="{6A328788-F6C9-162A-4849-A2D0EEC604EE}"/>
              </a:ext>
            </a:extLst>
          </p:cNvPr>
          <p:cNvSpPr>
            <a:spLocks noGrp="1"/>
          </p:cNvSpPr>
          <p:nvPr>
            <p:ph type="body" sz="quarter" idx="13"/>
          </p:nvPr>
        </p:nvSpPr>
        <p:spPr>
          <a:xfrm>
            <a:off x="8474149" y="1269241"/>
            <a:ext cx="3020716" cy="48362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98175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Overskrit billede 2 tekstbokse">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6BE414D6-B3A1-248A-B0D8-A35F157DEC2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0087"/>
            <a:ext cx="2560000" cy="1440000"/>
          </a:xfrm>
          <a:prstGeom prst="rect">
            <a:avLst/>
          </a:prstGeom>
        </p:spPr>
      </p:pic>
      <p:sp>
        <p:nvSpPr>
          <p:cNvPr id="11" name="Tekstfelt 10">
            <a:extLst>
              <a:ext uri="{FF2B5EF4-FFF2-40B4-BE49-F238E27FC236}">
                <a16:creationId xmlns:a16="http://schemas.microsoft.com/office/drawing/2014/main" id="{5D76C7B9-D8E0-F78B-C6D2-1BFA5B895008}"/>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6" name="Rektangel 5">
            <a:extLst>
              <a:ext uri="{FF2B5EF4-FFF2-40B4-BE49-F238E27FC236}">
                <a16:creationId xmlns:a16="http://schemas.microsoft.com/office/drawing/2014/main" id="{E496D7F3-D78E-5823-0064-E1DE9E16B73B}"/>
              </a:ext>
              <a:ext uri="{C183D7F6-B498-43B3-948B-1728B52AA6E4}">
                <adec:decorative xmlns:adec="http://schemas.microsoft.com/office/drawing/2017/decorative" val="1"/>
              </a:ext>
            </a:extLst>
          </p:cNvPr>
          <p:cNvSpPr/>
          <p:nvPr userDrawn="1"/>
        </p:nvSpPr>
        <p:spPr>
          <a:xfrm>
            <a:off x="0" y="0"/>
            <a:ext cx="434726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913857"/>
            <a:ext cx="3240000" cy="1292400"/>
          </a:xfrm>
        </p:spPr>
        <p:txBody>
          <a:bodyPr anchor="t"/>
          <a:lstStyle>
            <a:lvl1pPr>
              <a:defRPr>
                <a:solidFill>
                  <a:schemeClr val="bg1"/>
                </a:solidFill>
              </a:defRPr>
            </a:lvl1pPr>
          </a:lstStyle>
          <a:p>
            <a:r>
              <a:rPr lang="da-DK" dirty="0"/>
              <a:t>Klik for at redigere titeltypografien i masteren</a:t>
            </a:r>
            <a:endParaRPr lang="es-ES" dirty="0"/>
          </a:p>
        </p:txBody>
      </p:sp>
      <p:sp>
        <p:nvSpPr>
          <p:cNvPr id="5" name="Pladsholder til tekst 8">
            <a:extLst>
              <a:ext uri="{FF2B5EF4-FFF2-40B4-BE49-F238E27FC236}">
                <a16:creationId xmlns:a16="http://schemas.microsoft.com/office/drawing/2014/main" id="{FD72912F-1BD5-5AB9-6679-79DC52BCB312}"/>
              </a:ext>
            </a:extLst>
          </p:cNvPr>
          <p:cNvSpPr>
            <a:spLocks noGrp="1"/>
          </p:cNvSpPr>
          <p:nvPr>
            <p:ph type="body" sz="quarter" idx="19"/>
          </p:nvPr>
        </p:nvSpPr>
        <p:spPr>
          <a:xfrm>
            <a:off x="709168" y="2822280"/>
            <a:ext cx="3024000" cy="32705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
        <p:nvSpPr>
          <p:cNvPr id="9" name="Pladsholder til billede 8">
            <a:extLst>
              <a:ext uri="{FF2B5EF4-FFF2-40B4-BE49-F238E27FC236}">
                <a16:creationId xmlns:a16="http://schemas.microsoft.com/office/drawing/2014/main" id="{4A177492-F068-BAB9-7A45-CCE0CBA9661B}"/>
              </a:ext>
            </a:extLst>
          </p:cNvPr>
          <p:cNvSpPr>
            <a:spLocks noGrp="1"/>
          </p:cNvSpPr>
          <p:nvPr>
            <p:ph type="pic" sz="quarter" idx="18"/>
          </p:nvPr>
        </p:nvSpPr>
        <p:spPr>
          <a:xfrm>
            <a:off x="4346574" y="0"/>
            <a:ext cx="3510885" cy="6857998"/>
          </a:xfrm>
          <a:solidFill>
            <a:schemeClr val="bg2">
              <a:lumMod val="90000"/>
            </a:schemeClr>
          </a:solidFill>
        </p:spPr>
        <p:txBody>
          <a:bodyPr/>
          <a:lstStyle/>
          <a:p>
            <a:endParaRPr lang="es-ES"/>
          </a:p>
        </p:txBody>
      </p:sp>
      <p:sp>
        <p:nvSpPr>
          <p:cNvPr id="2" name="Pladsholder til tekst 8">
            <a:extLst>
              <a:ext uri="{FF2B5EF4-FFF2-40B4-BE49-F238E27FC236}">
                <a16:creationId xmlns:a16="http://schemas.microsoft.com/office/drawing/2014/main" id="{6A328788-F6C9-162A-4849-A2D0EEC604EE}"/>
              </a:ext>
            </a:extLst>
          </p:cNvPr>
          <p:cNvSpPr>
            <a:spLocks noGrp="1"/>
          </p:cNvSpPr>
          <p:nvPr>
            <p:ph type="body" sz="quarter" idx="13"/>
          </p:nvPr>
        </p:nvSpPr>
        <p:spPr>
          <a:xfrm>
            <a:off x="8474149" y="1269241"/>
            <a:ext cx="3020716" cy="48362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205910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Overskrit 1 tekstboks og billede">
    <p:spTree>
      <p:nvGrpSpPr>
        <p:cNvPr id="1" name=""/>
        <p:cNvGrpSpPr/>
        <p:nvPr/>
      </p:nvGrpSpPr>
      <p:grpSpPr>
        <a:xfrm>
          <a:off x="0" y="0"/>
          <a:ext cx="0" cy="0"/>
          <a:chOff x="0" y="0"/>
          <a:chExt cx="0" cy="0"/>
        </a:xfrm>
      </p:grpSpPr>
      <p:grpSp>
        <p:nvGrpSpPr>
          <p:cNvPr id="5" name="Gruppe 4">
            <a:extLst>
              <a:ext uri="{FF2B5EF4-FFF2-40B4-BE49-F238E27FC236}">
                <a16:creationId xmlns:a16="http://schemas.microsoft.com/office/drawing/2014/main" id="{C50A07B0-03E1-D082-3946-5EC07EC20F29}"/>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3" name="Gruppe 22">
              <a:extLst>
                <a:ext uri="{FF2B5EF4-FFF2-40B4-BE49-F238E27FC236}">
                  <a16:creationId xmlns:a16="http://schemas.microsoft.com/office/drawing/2014/main" id="{5548D9CC-1337-F7B0-34DE-77D5C4663222}"/>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3C96F310-8FD7-1916-2A63-A2B91D460E6B}"/>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0BBF12E6-EBC1-8621-5FFB-0480558D0F68}"/>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3908E12D-C24B-CE01-76D2-2CCE4EA1B130}"/>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C2463F48-95CA-A06E-945E-3608EEB117F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C7632659-F317-8EAE-086D-B9683E20E73D}"/>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1A239412-56CD-6485-4D2A-02DFEECA356D}"/>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A8D27961-9F3C-A034-BAD9-0F4A55D16B63}"/>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1945D73F-3279-EEFD-E1BD-21F104EEA27C}"/>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719020CA-A66C-5A99-4E10-F7C2558B7CE6}"/>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3027DC39-8003-D00B-25D9-99D29A38E64B}"/>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B79EC8E7-E50F-625D-F161-8C30D3F26458}"/>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4" name="Rektangel 23">
              <a:extLst>
                <a:ext uri="{FF2B5EF4-FFF2-40B4-BE49-F238E27FC236}">
                  <a16:creationId xmlns:a16="http://schemas.microsoft.com/office/drawing/2014/main" id="{481FAA73-26F3-364E-80A7-9AFF61FC2E1B}"/>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881D68B8-C5A6-A61E-0D29-E7F384EC2DF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2" name="Billede 21">
            <a:extLst>
              <a:ext uri="{FF2B5EF4-FFF2-40B4-BE49-F238E27FC236}">
                <a16:creationId xmlns:a16="http://schemas.microsoft.com/office/drawing/2014/main" id="{BB0D949B-7416-0E27-A96E-7B56E0326A3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4815" y="2709000"/>
            <a:ext cx="2560000" cy="1440000"/>
          </a:xfrm>
          <a:prstGeom prst="rect">
            <a:avLst/>
          </a:prstGeom>
        </p:spPr>
      </p:pic>
      <p:grpSp>
        <p:nvGrpSpPr>
          <p:cNvPr id="7" name="Gruppe 6">
            <a:extLst>
              <a:ext uri="{FF2B5EF4-FFF2-40B4-BE49-F238E27FC236}">
                <a16:creationId xmlns:a16="http://schemas.microsoft.com/office/drawing/2014/main" id="{FF3478BC-8399-BFA2-8D4D-69AF84DB14F0}"/>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25" name="Tekstfelt 24">
              <a:extLst>
                <a:ext uri="{FF2B5EF4-FFF2-40B4-BE49-F238E27FC236}">
                  <a16:creationId xmlns:a16="http://schemas.microsoft.com/office/drawing/2014/main" id="{D71BDE29-2CFB-1009-D0AF-061C93E645B6}"/>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6" name="Tekstfelt 25">
              <a:extLst>
                <a:ext uri="{FF2B5EF4-FFF2-40B4-BE49-F238E27FC236}">
                  <a16:creationId xmlns:a16="http://schemas.microsoft.com/office/drawing/2014/main" id="{6E869BC1-F703-1C43-0078-BFD1FB86477B}"/>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D6530B0A-1628-E38F-70E9-EB77ADAFF49B}"/>
              </a:ext>
              <a:ext uri="{C183D7F6-B498-43B3-948B-1728B52AA6E4}">
                <adec:decorative xmlns:adec="http://schemas.microsoft.com/office/drawing/2017/decorative" val="1"/>
              </a:ext>
            </a:extLst>
          </p:cNvPr>
          <p:cNvSpPr/>
          <p:nvPr userDrawn="1"/>
        </p:nvSpPr>
        <p:spPr>
          <a:xfrm>
            <a:off x="0" y="0"/>
            <a:ext cx="434726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3B5F2D62-3BBE-8490-0439-F2BA237CACFB}"/>
              </a:ext>
            </a:extLst>
          </p:cNvPr>
          <p:cNvSpPr>
            <a:spLocks noGrp="1"/>
          </p:cNvSpPr>
          <p:nvPr>
            <p:ph type="title"/>
          </p:nvPr>
        </p:nvSpPr>
        <p:spPr>
          <a:xfrm>
            <a:off x="701675" y="2066381"/>
            <a:ext cx="3240000" cy="2019869"/>
          </a:xfrm>
        </p:spPr>
        <p:txBody>
          <a:bodyPr/>
          <a:lstStyle/>
          <a:p>
            <a:r>
              <a:rPr lang="da-DK" dirty="0"/>
              <a:t>Klik for at redigere titeltypografien i masteren</a:t>
            </a:r>
            <a:endParaRPr lang="es-ES" dirty="0"/>
          </a:p>
        </p:txBody>
      </p:sp>
      <p:sp>
        <p:nvSpPr>
          <p:cNvPr id="9" name="Pladsholder til tekst 8">
            <a:extLst>
              <a:ext uri="{FF2B5EF4-FFF2-40B4-BE49-F238E27FC236}">
                <a16:creationId xmlns:a16="http://schemas.microsoft.com/office/drawing/2014/main" id="{2C337BCD-D6F8-431B-EBD2-98BA153404B0}"/>
              </a:ext>
            </a:extLst>
          </p:cNvPr>
          <p:cNvSpPr>
            <a:spLocks noGrp="1"/>
          </p:cNvSpPr>
          <p:nvPr>
            <p:ph type="body" sz="quarter" idx="13"/>
          </p:nvPr>
        </p:nvSpPr>
        <p:spPr>
          <a:xfrm>
            <a:off x="4838948" y="904875"/>
            <a:ext cx="3444875" cy="52006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21" name="Rektangel 20">
            <a:extLst>
              <a:ext uri="{FF2B5EF4-FFF2-40B4-BE49-F238E27FC236}">
                <a16:creationId xmlns:a16="http://schemas.microsoft.com/office/drawing/2014/main" id="{39B85703-3023-F53A-DCD7-A1A39CC13E81}"/>
              </a:ext>
              <a:ext uri="{C183D7F6-B498-43B3-948B-1728B52AA6E4}">
                <adec:decorative xmlns:adec="http://schemas.microsoft.com/office/drawing/2017/decorative" val="1"/>
              </a:ext>
            </a:extLst>
          </p:cNvPr>
          <p:cNvSpPr/>
          <p:nvPr userDrawn="1"/>
        </p:nvSpPr>
        <p:spPr>
          <a:xfrm>
            <a:off x="8747125" y="0"/>
            <a:ext cx="34448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Pladsholder til billede 14">
            <a:extLst>
              <a:ext uri="{FF2B5EF4-FFF2-40B4-BE49-F238E27FC236}">
                <a16:creationId xmlns:a16="http://schemas.microsoft.com/office/drawing/2014/main" id="{22BFA463-F934-A349-F9B5-6BE03EB08C5D}"/>
              </a:ext>
            </a:extLst>
          </p:cNvPr>
          <p:cNvSpPr>
            <a:spLocks noGrp="1"/>
          </p:cNvSpPr>
          <p:nvPr>
            <p:ph type="pic" sz="quarter" idx="12"/>
          </p:nvPr>
        </p:nvSpPr>
        <p:spPr>
          <a:xfrm>
            <a:off x="8747125" y="0"/>
            <a:ext cx="3444875" cy="6858000"/>
          </a:xfrm>
          <a:custGeom>
            <a:avLst/>
            <a:gdLst>
              <a:gd name="connsiteX0" fmla="*/ 2511370 w 3444875"/>
              <a:gd name="connsiteY0" fmla="*/ 558817 h 6858000"/>
              <a:gd name="connsiteX1" fmla="*/ 2511370 w 3444875"/>
              <a:gd name="connsiteY1" fmla="*/ 895708 h 6858000"/>
              <a:gd name="connsiteX2" fmla="*/ 2703979 w 3444875"/>
              <a:gd name="connsiteY2" fmla="*/ 895708 h 6858000"/>
              <a:gd name="connsiteX3" fmla="*/ 2748711 w 3444875"/>
              <a:gd name="connsiteY3" fmla="*/ 829929 h 6858000"/>
              <a:gd name="connsiteX4" fmla="*/ 2600936 w 3444875"/>
              <a:gd name="connsiteY4" fmla="*/ 829929 h 6858000"/>
              <a:gd name="connsiteX5" fmla="*/ 2600936 w 3444875"/>
              <a:gd name="connsiteY5" fmla="*/ 558817 h 6858000"/>
              <a:gd name="connsiteX6" fmla="*/ 2389625 w 3444875"/>
              <a:gd name="connsiteY6" fmla="*/ 558817 h 6858000"/>
              <a:gd name="connsiteX7" fmla="*/ 2283088 w 3444875"/>
              <a:gd name="connsiteY7" fmla="*/ 721029 h 6858000"/>
              <a:gd name="connsiteX8" fmla="*/ 2401698 w 3444875"/>
              <a:gd name="connsiteY8" fmla="*/ 895708 h 6858000"/>
              <a:gd name="connsiteX9" fmla="*/ 2503338 w 3444875"/>
              <a:gd name="connsiteY9" fmla="*/ 895708 h 6858000"/>
              <a:gd name="connsiteX10" fmla="*/ 2380206 w 3444875"/>
              <a:gd name="connsiteY10" fmla="*/ 718306 h 6858000"/>
              <a:gd name="connsiteX11" fmla="*/ 2485099 w 3444875"/>
              <a:gd name="connsiteY11" fmla="*/ 558817 h 6858000"/>
              <a:gd name="connsiteX12" fmla="*/ 2184412 w 3444875"/>
              <a:gd name="connsiteY12" fmla="*/ 558817 h 6858000"/>
              <a:gd name="connsiteX13" fmla="*/ 2184412 w 3444875"/>
              <a:gd name="connsiteY13" fmla="*/ 895690 h 6858000"/>
              <a:gd name="connsiteX14" fmla="*/ 2273978 w 3444875"/>
              <a:gd name="connsiteY14" fmla="*/ 895690 h 6858000"/>
              <a:gd name="connsiteX15" fmla="*/ 2273978 w 3444875"/>
              <a:gd name="connsiteY15" fmla="*/ 558817 h 6858000"/>
              <a:gd name="connsiteX16" fmla="*/ 0 w 3444875"/>
              <a:gd name="connsiteY16" fmla="*/ 0 h 6858000"/>
              <a:gd name="connsiteX17" fmla="*/ 3444875 w 3444875"/>
              <a:gd name="connsiteY17" fmla="*/ 0 h 6858000"/>
              <a:gd name="connsiteX18" fmla="*/ 3444875 w 3444875"/>
              <a:gd name="connsiteY18" fmla="*/ 6858000 h 6858000"/>
              <a:gd name="connsiteX19" fmla="*/ 0 w 3444875"/>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875" h="6858000">
                <a:moveTo>
                  <a:pt x="2511370" y="558817"/>
                </a:moveTo>
                <a:lnTo>
                  <a:pt x="2511370" y="895708"/>
                </a:lnTo>
                <a:lnTo>
                  <a:pt x="2703979" y="895708"/>
                </a:lnTo>
                <a:lnTo>
                  <a:pt x="2748711" y="829929"/>
                </a:lnTo>
                <a:lnTo>
                  <a:pt x="2600936" y="829929"/>
                </a:lnTo>
                <a:lnTo>
                  <a:pt x="2600936" y="558817"/>
                </a:lnTo>
                <a:close/>
                <a:moveTo>
                  <a:pt x="2389625" y="558817"/>
                </a:moveTo>
                <a:lnTo>
                  <a:pt x="2283088" y="721029"/>
                </a:lnTo>
                <a:lnTo>
                  <a:pt x="2401698" y="895708"/>
                </a:lnTo>
                <a:lnTo>
                  <a:pt x="2503338" y="895708"/>
                </a:lnTo>
                <a:lnTo>
                  <a:pt x="2380206" y="718306"/>
                </a:lnTo>
                <a:lnTo>
                  <a:pt x="2485099" y="558817"/>
                </a:lnTo>
                <a:close/>
                <a:moveTo>
                  <a:pt x="2184412" y="558817"/>
                </a:moveTo>
                <a:lnTo>
                  <a:pt x="2184412" y="895690"/>
                </a:lnTo>
                <a:lnTo>
                  <a:pt x="2273978" y="895690"/>
                </a:lnTo>
                <a:lnTo>
                  <a:pt x="2273978" y="558817"/>
                </a:lnTo>
                <a:close/>
                <a:moveTo>
                  <a:pt x="0" y="0"/>
                </a:moveTo>
                <a:lnTo>
                  <a:pt x="3444875" y="0"/>
                </a:lnTo>
                <a:lnTo>
                  <a:pt x="3444875"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lvl1pPr>
              <a:defRPr>
                <a:solidFill>
                  <a:schemeClr val="bg1"/>
                </a:solidFill>
              </a:defRPr>
            </a:lvl1pPr>
          </a:lstStyle>
          <a:p>
            <a:r>
              <a:rPr lang="da-DK" dirty="0"/>
              <a:t>Skriv hvad præsentationen handler om</a:t>
            </a:r>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315066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verskrit 2 tekstboks til meget tekst og billede">
    <p:spTree>
      <p:nvGrpSpPr>
        <p:cNvPr id="1" name=""/>
        <p:cNvGrpSpPr/>
        <p:nvPr/>
      </p:nvGrpSpPr>
      <p:grpSpPr>
        <a:xfrm>
          <a:off x="0" y="0"/>
          <a:ext cx="0" cy="0"/>
          <a:chOff x="0" y="0"/>
          <a:chExt cx="0" cy="0"/>
        </a:xfrm>
      </p:grpSpPr>
      <p:grpSp>
        <p:nvGrpSpPr>
          <p:cNvPr id="5" name="Gruppe 4">
            <a:extLst>
              <a:ext uri="{FF2B5EF4-FFF2-40B4-BE49-F238E27FC236}">
                <a16:creationId xmlns:a16="http://schemas.microsoft.com/office/drawing/2014/main" id="{99AE96B7-F601-DF3A-2489-BADD87924F4C}"/>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3" name="Gruppe 22">
              <a:extLst>
                <a:ext uri="{FF2B5EF4-FFF2-40B4-BE49-F238E27FC236}">
                  <a16:creationId xmlns:a16="http://schemas.microsoft.com/office/drawing/2014/main" id="{1DD36E18-3412-4140-D909-F7B005F272B0}"/>
                </a:ext>
              </a:extLst>
            </p:cNvPr>
            <p:cNvGrpSpPr/>
            <p:nvPr userDrawn="1"/>
          </p:nvGrpSpPr>
          <p:grpSpPr>
            <a:xfrm>
              <a:off x="-1838312" y="-38102"/>
              <a:ext cx="1721353" cy="2467796"/>
              <a:chOff x="-1838312" y="-9527"/>
              <a:chExt cx="1721353" cy="2467796"/>
            </a:xfrm>
          </p:grpSpPr>
          <p:grpSp>
            <p:nvGrpSpPr>
              <p:cNvPr id="29" name="Gruppe 28">
                <a:extLst>
                  <a:ext uri="{FF2B5EF4-FFF2-40B4-BE49-F238E27FC236}">
                    <a16:creationId xmlns:a16="http://schemas.microsoft.com/office/drawing/2014/main" id="{D258F4D8-B6C0-FB49-87AA-53BAD4E416DD}"/>
                  </a:ext>
                </a:extLst>
              </p:cNvPr>
              <p:cNvGrpSpPr/>
              <p:nvPr userDrawn="1"/>
            </p:nvGrpSpPr>
            <p:grpSpPr>
              <a:xfrm>
                <a:off x="-1838312" y="566838"/>
                <a:ext cx="1686995" cy="1891431"/>
                <a:chOff x="-2407803" y="1483724"/>
                <a:chExt cx="1686995" cy="1891431"/>
              </a:xfrm>
            </p:grpSpPr>
            <p:sp>
              <p:nvSpPr>
                <p:cNvPr id="31" name="Rektangel 30">
                  <a:extLst>
                    <a:ext uri="{FF2B5EF4-FFF2-40B4-BE49-F238E27FC236}">
                      <a16:creationId xmlns:a16="http://schemas.microsoft.com/office/drawing/2014/main" id="{07CBC441-08DA-E129-AD60-F7E408604C10}"/>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2" name="Gruppe 31">
                  <a:extLst>
                    <a:ext uri="{FF2B5EF4-FFF2-40B4-BE49-F238E27FC236}">
                      <a16:creationId xmlns:a16="http://schemas.microsoft.com/office/drawing/2014/main" id="{BE129A29-2DCC-D182-A6E8-D830A6471E6D}"/>
                    </a:ext>
                  </a:extLst>
                </p:cNvPr>
                <p:cNvGrpSpPr/>
                <p:nvPr userDrawn="1"/>
              </p:nvGrpSpPr>
              <p:grpSpPr>
                <a:xfrm>
                  <a:off x="-2329929" y="1577145"/>
                  <a:ext cx="1531247" cy="737710"/>
                  <a:chOff x="-2855495" y="1483725"/>
                  <a:chExt cx="1531247" cy="737710"/>
                </a:xfrm>
              </p:grpSpPr>
              <p:sp>
                <p:nvSpPr>
                  <p:cNvPr id="37" name="Rektangel 36">
                    <a:extLst>
                      <a:ext uri="{FF2B5EF4-FFF2-40B4-BE49-F238E27FC236}">
                        <a16:creationId xmlns:a16="http://schemas.microsoft.com/office/drawing/2014/main" id="{1B14A23B-9E85-D9B3-ADC2-9949A7209B97}"/>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00357977-2D1B-1B57-301A-15DB386877EC}"/>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ktangel 38">
                    <a:extLst>
                      <a:ext uri="{FF2B5EF4-FFF2-40B4-BE49-F238E27FC236}">
                        <a16:creationId xmlns:a16="http://schemas.microsoft.com/office/drawing/2014/main" id="{99517AB4-C9F5-6D83-EC4C-2EC000019314}"/>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3" name="Gruppe 32">
                  <a:extLst>
                    <a:ext uri="{FF2B5EF4-FFF2-40B4-BE49-F238E27FC236}">
                      <a16:creationId xmlns:a16="http://schemas.microsoft.com/office/drawing/2014/main" id="{CDE29516-598B-A2D7-A768-13B8191747A9}"/>
                    </a:ext>
                  </a:extLst>
                </p:cNvPr>
                <p:cNvGrpSpPr/>
                <p:nvPr userDrawn="1"/>
              </p:nvGrpSpPr>
              <p:grpSpPr>
                <a:xfrm>
                  <a:off x="-2329929" y="2483522"/>
                  <a:ext cx="1531247" cy="737710"/>
                  <a:chOff x="-2879557" y="2390102"/>
                  <a:chExt cx="1531247" cy="737710"/>
                </a:xfrm>
              </p:grpSpPr>
              <p:sp>
                <p:nvSpPr>
                  <p:cNvPr id="34" name="Rektangel 33">
                    <a:extLst>
                      <a:ext uri="{FF2B5EF4-FFF2-40B4-BE49-F238E27FC236}">
                        <a16:creationId xmlns:a16="http://schemas.microsoft.com/office/drawing/2014/main" id="{4297DFA8-AF95-D381-38B3-F47043BA11FA}"/>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B0EA38FF-6511-E069-CD99-76B795F8A1B9}"/>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4C722F17-4712-7F50-4033-6ABAAC5A3F7F}"/>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30" name="Tekstfelt 29">
                <a:extLst>
                  <a:ext uri="{FF2B5EF4-FFF2-40B4-BE49-F238E27FC236}">
                    <a16:creationId xmlns:a16="http://schemas.microsoft.com/office/drawing/2014/main" id="{AA0E3885-1B91-6FBB-594F-3DB6D37653DC}"/>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5" name="Rektangel 24">
              <a:extLst>
                <a:ext uri="{FF2B5EF4-FFF2-40B4-BE49-F238E27FC236}">
                  <a16:creationId xmlns:a16="http://schemas.microsoft.com/office/drawing/2014/main" id="{CDB86F17-F00B-54BD-283C-EEFFD7587E84}"/>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Rektangel 27">
              <a:extLst>
                <a:ext uri="{FF2B5EF4-FFF2-40B4-BE49-F238E27FC236}">
                  <a16:creationId xmlns:a16="http://schemas.microsoft.com/office/drawing/2014/main" id="{F138DB06-CC2E-7EB1-5E3D-D457F1348DB5}"/>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4" name="Billede 23">
            <a:extLst>
              <a:ext uri="{FF2B5EF4-FFF2-40B4-BE49-F238E27FC236}">
                <a16:creationId xmlns:a16="http://schemas.microsoft.com/office/drawing/2014/main" id="{08530985-91D7-77DC-5E83-D847E3FA82B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6959" y="2708898"/>
            <a:ext cx="2560000" cy="1440000"/>
          </a:xfrm>
          <a:prstGeom prst="rect">
            <a:avLst/>
          </a:prstGeom>
        </p:spPr>
      </p:pic>
      <p:grpSp>
        <p:nvGrpSpPr>
          <p:cNvPr id="10" name="Gruppe 9">
            <a:extLst>
              <a:ext uri="{FF2B5EF4-FFF2-40B4-BE49-F238E27FC236}">
                <a16:creationId xmlns:a16="http://schemas.microsoft.com/office/drawing/2014/main" id="{79D00FF0-8EC2-0EED-0808-A00A81AA4F8B}"/>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26" name="Tekstfelt 25">
              <a:extLst>
                <a:ext uri="{FF2B5EF4-FFF2-40B4-BE49-F238E27FC236}">
                  <a16:creationId xmlns:a16="http://schemas.microsoft.com/office/drawing/2014/main" id="{657B9AAC-8253-2DD5-BA0D-91177395682B}"/>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7" name="Tekstfelt 26">
              <a:extLst>
                <a:ext uri="{FF2B5EF4-FFF2-40B4-BE49-F238E27FC236}">
                  <a16:creationId xmlns:a16="http://schemas.microsoft.com/office/drawing/2014/main" id="{717C188C-DB5B-1857-CD84-D95DB4B87C35}"/>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D6530B0A-1628-E38F-70E9-EB77ADAFF49B}"/>
              </a:ext>
              <a:ext uri="{C183D7F6-B498-43B3-948B-1728B52AA6E4}">
                <adec:decorative xmlns:adec="http://schemas.microsoft.com/office/drawing/2017/decorative" val="1"/>
              </a:ext>
            </a:extLst>
          </p:cNvPr>
          <p:cNvSpPr/>
          <p:nvPr userDrawn="1"/>
        </p:nvSpPr>
        <p:spPr>
          <a:xfrm>
            <a:off x="0" y="0"/>
            <a:ext cx="434726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itel 1">
            <a:extLst>
              <a:ext uri="{FF2B5EF4-FFF2-40B4-BE49-F238E27FC236}">
                <a16:creationId xmlns:a16="http://schemas.microsoft.com/office/drawing/2014/main" id="{FA233A68-1C18-B73E-6E03-B3239A6DA54F}"/>
              </a:ext>
            </a:extLst>
          </p:cNvPr>
          <p:cNvSpPr>
            <a:spLocks noGrp="1"/>
          </p:cNvSpPr>
          <p:nvPr>
            <p:ph type="title"/>
          </p:nvPr>
        </p:nvSpPr>
        <p:spPr>
          <a:xfrm>
            <a:off x="701675" y="908050"/>
            <a:ext cx="3182284" cy="1002638"/>
          </a:xfrm>
        </p:spPr>
        <p:txBody>
          <a:bodyPr anchor="t"/>
          <a:lstStyle/>
          <a:p>
            <a:r>
              <a:rPr lang="da-DK"/>
              <a:t>Klik for at redigere titeltypografien i masteren</a:t>
            </a:r>
            <a:endParaRPr lang="es-ES"/>
          </a:p>
        </p:txBody>
      </p:sp>
      <p:sp>
        <p:nvSpPr>
          <p:cNvPr id="8" name="Pladsholder til tekst 14">
            <a:extLst>
              <a:ext uri="{FF2B5EF4-FFF2-40B4-BE49-F238E27FC236}">
                <a16:creationId xmlns:a16="http://schemas.microsoft.com/office/drawing/2014/main" id="{F79BF03A-69A7-A6DC-15A0-951C3D724791}"/>
              </a:ext>
            </a:extLst>
          </p:cNvPr>
          <p:cNvSpPr>
            <a:spLocks noGrp="1"/>
          </p:cNvSpPr>
          <p:nvPr>
            <p:ph type="body" sz="quarter" idx="17"/>
          </p:nvPr>
        </p:nvSpPr>
        <p:spPr>
          <a:xfrm>
            <a:off x="701675" y="2163115"/>
            <a:ext cx="3182284" cy="3929710"/>
          </a:xfrm>
        </p:spPr>
        <p:txBody>
          <a:bodyPr/>
          <a:lstStyle>
            <a:lvl1pPr marL="0" indent="0">
              <a:buNone/>
              <a:defRPr/>
            </a:lvl1pPr>
          </a:lstStyle>
          <a:p>
            <a:pPr lvl="0"/>
            <a:r>
              <a:rPr lang="da-DK" dirty="0"/>
              <a:t>Klik for at redigere teksttypografierne i masteren</a:t>
            </a:r>
          </a:p>
          <a:p>
            <a:pPr lvl="1"/>
            <a:r>
              <a:rPr lang="da-DK" dirty="0"/>
              <a:t>Andet niveau</a:t>
            </a:r>
          </a:p>
          <a:p>
            <a:pPr lvl="2"/>
            <a:r>
              <a:rPr lang="da-DK" dirty="0"/>
              <a:t>Tredje niveau</a:t>
            </a:r>
          </a:p>
        </p:txBody>
      </p:sp>
      <p:sp>
        <p:nvSpPr>
          <p:cNvPr id="9" name="Pladsholder til tekst 8">
            <a:extLst>
              <a:ext uri="{FF2B5EF4-FFF2-40B4-BE49-F238E27FC236}">
                <a16:creationId xmlns:a16="http://schemas.microsoft.com/office/drawing/2014/main" id="{2C337BCD-D6F8-431B-EBD2-98BA153404B0}"/>
              </a:ext>
            </a:extLst>
          </p:cNvPr>
          <p:cNvSpPr>
            <a:spLocks noGrp="1"/>
          </p:cNvSpPr>
          <p:nvPr>
            <p:ph type="body" sz="quarter" idx="13"/>
          </p:nvPr>
        </p:nvSpPr>
        <p:spPr>
          <a:xfrm>
            <a:off x="4838948" y="904875"/>
            <a:ext cx="3444875" cy="52006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2" name="Rektangel 1">
            <a:extLst>
              <a:ext uri="{FF2B5EF4-FFF2-40B4-BE49-F238E27FC236}">
                <a16:creationId xmlns:a16="http://schemas.microsoft.com/office/drawing/2014/main" id="{2EC84D31-D6BA-D682-400E-3235E4663698}"/>
              </a:ext>
              <a:ext uri="{C183D7F6-B498-43B3-948B-1728B52AA6E4}">
                <adec:decorative xmlns:adec="http://schemas.microsoft.com/office/drawing/2017/decorative" val="1"/>
              </a:ext>
            </a:extLst>
          </p:cNvPr>
          <p:cNvSpPr/>
          <p:nvPr userDrawn="1"/>
        </p:nvSpPr>
        <p:spPr>
          <a:xfrm>
            <a:off x="8747124" y="-9527"/>
            <a:ext cx="34448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Pladsholder til billede 14">
            <a:extLst>
              <a:ext uri="{FF2B5EF4-FFF2-40B4-BE49-F238E27FC236}">
                <a16:creationId xmlns:a16="http://schemas.microsoft.com/office/drawing/2014/main" id="{22BFA463-F934-A349-F9B5-6BE03EB08C5D}"/>
              </a:ext>
              <a:ext uri="{C183D7F6-B498-43B3-948B-1728B52AA6E4}">
                <adec:decorative xmlns:adec="http://schemas.microsoft.com/office/drawing/2017/decorative" val="1"/>
              </a:ext>
            </a:extLst>
          </p:cNvPr>
          <p:cNvSpPr>
            <a:spLocks noGrp="1"/>
          </p:cNvSpPr>
          <p:nvPr>
            <p:ph type="pic" sz="quarter" idx="12"/>
          </p:nvPr>
        </p:nvSpPr>
        <p:spPr>
          <a:xfrm>
            <a:off x="8747124" y="-9527"/>
            <a:ext cx="3444875" cy="6858000"/>
          </a:xfrm>
          <a:custGeom>
            <a:avLst/>
            <a:gdLst>
              <a:gd name="connsiteX0" fmla="*/ 2511370 w 3444875"/>
              <a:gd name="connsiteY0" fmla="*/ 558817 h 6858000"/>
              <a:gd name="connsiteX1" fmla="*/ 2511370 w 3444875"/>
              <a:gd name="connsiteY1" fmla="*/ 895708 h 6858000"/>
              <a:gd name="connsiteX2" fmla="*/ 2703979 w 3444875"/>
              <a:gd name="connsiteY2" fmla="*/ 895708 h 6858000"/>
              <a:gd name="connsiteX3" fmla="*/ 2748711 w 3444875"/>
              <a:gd name="connsiteY3" fmla="*/ 829929 h 6858000"/>
              <a:gd name="connsiteX4" fmla="*/ 2600936 w 3444875"/>
              <a:gd name="connsiteY4" fmla="*/ 829929 h 6858000"/>
              <a:gd name="connsiteX5" fmla="*/ 2600936 w 3444875"/>
              <a:gd name="connsiteY5" fmla="*/ 558817 h 6858000"/>
              <a:gd name="connsiteX6" fmla="*/ 2389625 w 3444875"/>
              <a:gd name="connsiteY6" fmla="*/ 558817 h 6858000"/>
              <a:gd name="connsiteX7" fmla="*/ 2283088 w 3444875"/>
              <a:gd name="connsiteY7" fmla="*/ 721029 h 6858000"/>
              <a:gd name="connsiteX8" fmla="*/ 2401698 w 3444875"/>
              <a:gd name="connsiteY8" fmla="*/ 895708 h 6858000"/>
              <a:gd name="connsiteX9" fmla="*/ 2503338 w 3444875"/>
              <a:gd name="connsiteY9" fmla="*/ 895708 h 6858000"/>
              <a:gd name="connsiteX10" fmla="*/ 2380206 w 3444875"/>
              <a:gd name="connsiteY10" fmla="*/ 718306 h 6858000"/>
              <a:gd name="connsiteX11" fmla="*/ 2485099 w 3444875"/>
              <a:gd name="connsiteY11" fmla="*/ 558817 h 6858000"/>
              <a:gd name="connsiteX12" fmla="*/ 2184412 w 3444875"/>
              <a:gd name="connsiteY12" fmla="*/ 558817 h 6858000"/>
              <a:gd name="connsiteX13" fmla="*/ 2184412 w 3444875"/>
              <a:gd name="connsiteY13" fmla="*/ 895690 h 6858000"/>
              <a:gd name="connsiteX14" fmla="*/ 2273978 w 3444875"/>
              <a:gd name="connsiteY14" fmla="*/ 895690 h 6858000"/>
              <a:gd name="connsiteX15" fmla="*/ 2273978 w 3444875"/>
              <a:gd name="connsiteY15" fmla="*/ 558817 h 6858000"/>
              <a:gd name="connsiteX16" fmla="*/ 0 w 3444875"/>
              <a:gd name="connsiteY16" fmla="*/ 0 h 6858000"/>
              <a:gd name="connsiteX17" fmla="*/ 3444875 w 3444875"/>
              <a:gd name="connsiteY17" fmla="*/ 0 h 6858000"/>
              <a:gd name="connsiteX18" fmla="*/ 3444875 w 3444875"/>
              <a:gd name="connsiteY18" fmla="*/ 6858000 h 6858000"/>
              <a:gd name="connsiteX19" fmla="*/ 0 w 3444875"/>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875" h="6858000">
                <a:moveTo>
                  <a:pt x="2511370" y="558817"/>
                </a:moveTo>
                <a:lnTo>
                  <a:pt x="2511370" y="895708"/>
                </a:lnTo>
                <a:lnTo>
                  <a:pt x="2703979" y="895708"/>
                </a:lnTo>
                <a:lnTo>
                  <a:pt x="2748711" y="829929"/>
                </a:lnTo>
                <a:lnTo>
                  <a:pt x="2600936" y="829929"/>
                </a:lnTo>
                <a:lnTo>
                  <a:pt x="2600936" y="558817"/>
                </a:lnTo>
                <a:close/>
                <a:moveTo>
                  <a:pt x="2389625" y="558817"/>
                </a:moveTo>
                <a:lnTo>
                  <a:pt x="2283088" y="721029"/>
                </a:lnTo>
                <a:lnTo>
                  <a:pt x="2401698" y="895708"/>
                </a:lnTo>
                <a:lnTo>
                  <a:pt x="2503338" y="895708"/>
                </a:lnTo>
                <a:lnTo>
                  <a:pt x="2380206" y="718306"/>
                </a:lnTo>
                <a:lnTo>
                  <a:pt x="2485099" y="558817"/>
                </a:lnTo>
                <a:close/>
                <a:moveTo>
                  <a:pt x="2184412" y="558817"/>
                </a:moveTo>
                <a:lnTo>
                  <a:pt x="2184412" y="895690"/>
                </a:lnTo>
                <a:lnTo>
                  <a:pt x="2273978" y="895690"/>
                </a:lnTo>
                <a:lnTo>
                  <a:pt x="2273978" y="558817"/>
                </a:lnTo>
                <a:close/>
                <a:moveTo>
                  <a:pt x="0" y="0"/>
                </a:moveTo>
                <a:lnTo>
                  <a:pt x="3444875" y="0"/>
                </a:lnTo>
                <a:lnTo>
                  <a:pt x="3444875"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323556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Overskrit 1 tekstboks og billede">
    <p:spTree>
      <p:nvGrpSpPr>
        <p:cNvPr id="1" name=""/>
        <p:cNvGrpSpPr/>
        <p:nvPr/>
      </p:nvGrpSpPr>
      <p:grpSpPr>
        <a:xfrm>
          <a:off x="0" y="0"/>
          <a:ext cx="0" cy="0"/>
          <a:chOff x="0" y="0"/>
          <a:chExt cx="0" cy="0"/>
        </a:xfrm>
      </p:grpSpPr>
      <p:grpSp>
        <p:nvGrpSpPr>
          <p:cNvPr id="23" name="Gruppe 22">
            <a:extLst>
              <a:ext uri="{FF2B5EF4-FFF2-40B4-BE49-F238E27FC236}">
                <a16:creationId xmlns:a16="http://schemas.microsoft.com/office/drawing/2014/main" id="{A6D5A3E2-CE81-1432-6320-46990738439C}"/>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5" name="Gruppe 24">
              <a:extLst>
                <a:ext uri="{FF2B5EF4-FFF2-40B4-BE49-F238E27FC236}">
                  <a16:creationId xmlns:a16="http://schemas.microsoft.com/office/drawing/2014/main" id="{D8606C9A-7748-52A5-A71F-C785A713C70D}"/>
                </a:ext>
              </a:extLst>
            </p:cNvPr>
            <p:cNvGrpSpPr/>
            <p:nvPr userDrawn="1"/>
          </p:nvGrpSpPr>
          <p:grpSpPr>
            <a:xfrm>
              <a:off x="-1838312" y="-38102"/>
              <a:ext cx="1721353" cy="2467796"/>
              <a:chOff x="-1838312" y="-9527"/>
              <a:chExt cx="1721353" cy="2467796"/>
            </a:xfrm>
          </p:grpSpPr>
          <p:grpSp>
            <p:nvGrpSpPr>
              <p:cNvPr id="30" name="Gruppe 29">
                <a:extLst>
                  <a:ext uri="{FF2B5EF4-FFF2-40B4-BE49-F238E27FC236}">
                    <a16:creationId xmlns:a16="http://schemas.microsoft.com/office/drawing/2014/main" id="{694D1F85-18E3-32C1-7EA8-974B4A4C14BE}"/>
                  </a:ext>
                </a:extLst>
              </p:cNvPr>
              <p:cNvGrpSpPr/>
              <p:nvPr userDrawn="1"/>
            </p:nvGrpSpPr>
            <p:grpSpPr>
              <a:xfrm>
                <a:off x="-1838312" y="566838"/>
                <a:ext cx="1686995" cy="1891431"/>
                <a:chOff x="-2407803" y="1483724"/>
                <a:chExt cx="1686995" cy="1891431"/>
              </a:xfrm>
            </p:grpSpPr>
            <p:sp>
              <p:nvSpPr>
                <p:cNvPr id="32" name="Rektangel 31">
                  <a:extLst>
                    <a:ext uri="{FF2B5EF4-FFF2-40B4-BE49-F238E27FC236}">
                      <a16:creationId xmlns:a16="http://schemas.microsoft.com/office/drawing/2014/main" id="{D1F77957-86D7-84CE-ED2D-8DAFCC540B87}"/>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3" name="Gruppe 32">
                  <a:extLst>
                    <a:ext uri="{FF2B5EF4-FFF2-40B4-BE49-F238E27FC236}">
                      <a16:creationId xmlns:a16="http://schemas.microsoft.com/office/drawing/2014/main" id="{6D34ED4F-D53C-C446-BAD9-340D9B220C2F}"/>
                    </a:ext>
                  </a:extLst>
                </p:cNvPr>
                <p:cNvGrpSpPr/>
                <p:nvPr userDrawn="1"/>
              </p:nvGrpSpPr>
              <p:grpSpPr>
                <a:xfrm>
                  <a:off x="-2329929" y="1577145"/>
                  <a:ext cx="1531247" cy="737710"/>
                  <a:chOff x="-2855495" y="1483725"/>
                  <a:chExt cx="1531247" cy="737710"/>
                </a:xfrm>
              </p:grpSpPr>
              <p:sp>
                <p:nvSpPr>
                  <p:cNvPr id="38" name="Rektangel 37">
                    <a:extLst>
                      <a:ext uri="{FF2B5EF4-FFF2-40B4-BE49-F238E27FC236}">
                        <a16:creationId xmlns:a16="http://schemas.microsoft.com/office/drawing/2014/main" id="{A846CA08-30D8-FE16-50BD-B8E18B4E9D80}"/>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ktangel 38">
                    <a:extLst>
                      <a:ext uri="{FF2B5EF4-FFF2-40B4-BE49-F238E27FC236}">
                        <a16:creationId xmlns:a16="http://schemas.microsoft.com/office/drawing/2014/main" id="{461F3BEE-DE6A-8AC2-8737-A03487F818DE}"/>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Rektangel 39">
                    <a:extLst>
                      <a:ext uri="{FF2B5EF4-FFF2-40B4-BE49-F238E27FC236}">
                        <a16:creationId xmlns:a16="http://schemas.microsoft.com/office/drawing/2014/main" id="{548777FC-13EA-B1DA-4203-CBBCD378ADD9}"/>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4" name="Gruppe 33">
                  <a:extLst>
                    <a:ext uri="{FF2B5EF4-FFF2-40B4-BE49-F238E27FC236}">
                      <a16:creationId xmlns:a16="http://schemas.microsoft.com/office/drawing/2014/main" id="{6E2E1EA2-0403-3CCF-A2AC-9742CC812982}"/>
                    </a:ext>
                  </a:extLst>
                </p:cNvPr>
                <p:cNvGrpSpPr/>
                <p:nvPr userDrawn="1"/>
              </p:nvGrpSpPr>
              <p:grpSpPr>
                <a:xfrm>
                  <a:off x="-2329929" y="2483522"/>
                  <a:ext cx="1531247" cy="737710"/>
                  <a:chOff x="-2879557" y="2390102"/>
                  <a:chExt cx="1531247" cy="737710"/>
                </a:xfrm>
              </p:grpSpPr>
              <p:sp>
                <p:nvSpPr>
                  <p:cNvPr id="35" name="Rektangel 34">
                    <a:extLst>
                      <a:ext uri="{FF2B5EF4-FFF2-40B4-BE49-F238E27FC236}">
                        <a16:creationId xmlns:a16="http://schemas.microsoft.com/office/drawing/2014/main" id="{F2EFB820-9A00-952E-9357-CA465CFF817D}"/>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2B90F4F4-4B54-03C5-6E89-7215B005E6B6}"/>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B3FF136A-DC2B-030F-687A-A6B57DC7B880}"/>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31" name="Tekstfelt 30">
                <a:extLst>
                  <a:ext uri="{FF2B5EF4-FFF2-40B4-BE49-F238E27FC236}">
                    <a16:creationId xmlns:a16="http://schemas.microsoft.com/office/drawing/2014/main" id="{2B265448-332B-046D-0640-CF200B2E3820}"/>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8" name="Rektangel 27">
              <a:extLst>
                <a:ext uri="{FF2B5EF4-FFF2-40B4-BE49-F238E27FC236}">
                  <a16:creationId xmlns:a16="http://schemas.microsoft.com/office/drawing/2014/main" id="{449B93C2-D73F-F5B6-A62F-F2CAA1203578}"/>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Rektangel 28">
              <a:extLst>
                <a:ext uri="{FF2B5EF4-FFF2-40B4-BE49-F238E27FC236}">
                  <a16:creationId xmlns:a16="http://schemas.microsoft.com/office/drawing/2014/main" id="{F24181B4-1AE6-1D4B-EC9B-54F18E2658EF}"/>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9" name="Billede 8">
            <a:extLst>
              <a:ext uri="{FF2B5EF4-FFF2-40B4-BE49-F238E27FC236}">
                <a16:creationId xmlns:a16="http://schemas.microsoft.com/office/drawing/2014/main" id="{EB978FA9-06E3-455A-08CE-1C81ABF1FF7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1165" y="2720246"/>
            <a:ext cx="2560000" cy="1440000"/>
          </a:xfrm>
          <a:prstGeom prst="rect">
            <a:avLst/>
          </a:prstGeom>
        </p:spPr>
      </p:pic>
      <p:grpSp>
        <p:nvGrpSpPr>
          <p:cNvPr id="16" name="Gruppe 15">
            <a:extLst>
              <a:ext uri="{FF2B5EF4-FFF2-40B4-BE49-F238E27FC236}">
                <a16:creationId xmlns:a16="http://schemas.microsoft.com/office/drawing/2014/main" id="{0847C0E4-1251-FFC0-B14D-816534C9254D}"/>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26" name="Tekstfelt 25">
              <a:extLst>
                <a:ext uri="{FF2B5EF4-FFF2-40B4-BE49-F238E27FC236}">
                  <a16:creationId xmlns:a16="http://schemas.microsoft.com/office/drawing/2014/main" id="{F09F1028-FB2D-8F11-60A8-967D3ED43BCD}"/>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7" name="Tekstfelt 26">
              <a:extLst>
                <a:ext uri="{FF2B5EF4-FFF2-40B4-BE49-F238E27FC236}">
                  <a16:creationId xmlns:a16="http://schemas.microsoft.com/office/drawing/2014/main" id="{FA61951B-854B-332D-DBA2-7338E90CA74D}"/>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E496D7F3-D78E-5823-0064-E1DE9E16B73B}"/>
              </a:ext>
              <a:ext uri="{C183D7F6-B498-43B3-948B-1728B52AA6E4}">
                <adec:decorative xmlns:adec="http://schemas.microsoft.com/office/drawing/2017/decorative" val="1"/>
              </a:ext>
            </a:extLst>
          </p:cNvPr>
          <p:cNvSpPr/>
          <p:nvPr userDrawn="1"/>
        </p:nvSpPr>
        <p:spPr>
          <a:xfrm>
            <a:off x="0" y="-1"/>
            <a:ext cx="4347261"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2066381"/>
            <a:ext cx="3240000" cy="2019869"/>
          </a:xfrm>
        </p:spPr>
        <p:txBody>
          <a:bodyPr/>
          <a:lstStyle/>
          <a:p>
            <a:r>
              <a:rPr lang="da-DK" dirty="0"/>
              <a:t>Klik for at redigere titeltypografien i masteren</a:t>
            </a:r>
            <a:endParaRPr lang="es-ES" dirty="0"/>
          </a:p>
        </p:txBody>
      </p:sp>
      <p:sp>
        <p:nvSpPr>
          <p:cNvPr id="5" name="Rektangel 4">
            <a:extLst>
              <a:ext uri="{FF2B5EF4-FFF2-40B4-BE49-F238E27FC236}">
                <a16:creationId xmlns:a16="http://schemas.microsoft.com/office/drawing/2014/main" id="{925CFCAC-7102-79CF-0FF2-627D3CEF6EFF}"/>
              </a:ext>
              <a:ext uri="{C183D7F6-B498-43B3-948B-1728B52AA6E4}">
                <adec:decorative xmlns:adec="http://schemas.microsoft.com/office/drawing/2017/decorative" val="1"/>
              </a:ext>
            </a:extLst>
          </p:cNvPr>
          <p:cNvSpPr/>
          <p:nvPr userDrawn="1"/>
        </p:nvSpPr>
        <p:spPr>
          <a:xfrm>
            <a:off x="4347261" y="0"/>
            <a:ext cx="44282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Pladsholder til tekst 12">
            <a:extLst>
              <a:ext uri="{FF2B5EF4-FFF2-40B4-BE49-F238E27FC236}">
                <a16:creationId xmlns:a16="http://schemas.microsoft.com/office/drawing/2014/main" id="{2996974C-99E2-387C-6FF2-BEF90E2439FC}"/>
              </a:ext>
            </a:extLst>
          </p:cNvPr>
          <p:cNvSpPr>
            <a:spLocks noGrp="1"/>
          </p:cNvSpPr>
          <p:nvPr>
            <p:ph type="body" sz="quarter" idx="15"/>
          </p:nvPr>
        </p:nvSpPr>
        <p:spPr>
          <a:xfrm>
            <a:off x="5707966" y="1689977"/>
            <a:ext cx="2580840"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0EF342C6-6F7A-FBCF-B064-61C4CFEE1CE5}"/>
              </a:ext>
            </a:extLst>
          </p:cNvPr>
          <p:cNvSpPr>
            <a:spLocks noGrp="1"/>
          </p:cNvSpPr>
          <p:nvPr>
            <p:ph type="body" sz="quarter" idx="16"/>
          </p:nvPr>
        </p:nvSpPr>
        <p:spPr>
          <a:xfrm>
            <a:off x="5707966" y="3040456"/>
            <a:ext cx="2580840"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0A40C1F5-8CD8-D7BC-F43A-A6C302759E12}"/>
              </a:ext>
            </a:extLst>
          </p:cNvPr>
          <p:cNvSpPr>
            <a:spLocks noGrp="1"/>
          </p:cNvSpPr>
          <p:nvPr>
            <p:ph type="body" sz="quarter" idx="17"/>
          </p:nvPr>
        </p:nvSpPr>
        <p:spPr>
          <a:xfrm>
            <a:off x="5707966" y="4390936"/>
            <a:ext cx="2580840"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5" name="Pladsholder til billede 14">
            <a:extLst>
              <a:ext uri="{FF2B5EF4-FFF2-40B4-BE49-F238E27FC236}">
                <a16:creationId xmlns:a16="http://schemas.microsoft.com/office/drawing/2014/main" id="{22BFA463-F934-A349-F9B5-6BE03EB08C5D}"/>
              </a:ext>
            </a:extLst>
          </p:cNvPr>
          <p:cNvSpPr>
            <a:spLocks noGrp="1"/>
          </p:cNvSpPr>
          <p:nvPr>
            <p:ph type="pic" sz="quarter" idx="12"/>
          </p:nvPr>
        </p:nvSpPr>
        <p:spPr>
          <a:xfrm>
            <a:off x="8747125" y="0"/>
            <a:ext cx="3444875" cy="6858000"/>
          </a:xfrm>
          <a:custGeom>
            <a:avLst/>
            <a:gdLst>
              <a:gd name="connsiteX0" fmla="*/ 2511370 w 3444875"/>
              <a:gd name="connsiteY0" fmla="*/ 558817 h 6858000"/>
              <a:gd name="connsiteX1" fmla="*/ 2511370 w 3444875"/>
              <a:gd name="connsiteY1" fmla="*/ 895708 h 6858000"/>
              <a:gd name="connsiteX2" fmla="*/ 2703979 w 3444875"/>
              <a:gd name="connsiteY2" fmla="*/ 895708 h 6858000"/>
              <a:gd name="connsiteX3" fmla="*/ 2748711 w 3444875"/>
              <a:gd name="connsiteY3" fmla="*/ 829929 h 6858000"/>
              <a:gd name="connsiteX4" fmla="*/ 2600936 w 3444875"/>
              <a:gd name="connsiteY4" fmla="*/ 829929 h 6858000"/>
              <a:gd name="connsiteX5" fmla="*/ 2600936 w 3444875"/>
              <a:gd name="connsiteY5" fmla="*/ 558817 h 6858000"/>
              <a:gd name="connsiteX6" fmla="*/ 2389625 w 3444875"/>
              <a:gd name="connsiteY6" fmla="*/ 558817 h 6858000"/>
              <a:gd name="connsiteX7" fmla="*/ 2283088 w 3444875"/>
              <a:gd name="connsiteY7" fmla="*/ 721029 h 6858000"/>
              <a:gd name="connsiteX8" fmla="*/ 2401698 w 3444875"/>
              <a:gd name="connsiteY8" fmla="*/ 895708 h 6858000"/>
              <a:gd name="connsiteX9" fmla="*/ 2503338 w 3444875"/>
              <a:gd name="connsiteY9" fmla="*/ 895708 h 6858000"/>
              <a:gd name="connsiteX10" fmla="*/ 2380206 w 3444875"/>
              <a:gd name="connsiteY10" fmla="*/ 718306 h 6858000"/>
              <a:gd name="connsiteX11" fmla="*/ 2485099 w 3444875"/>
              <a:gd name="connsiteY11" fmla="*/ 558817 h 6858000"/>
              <a:gd name="connsiteX12" fmla="*/ 2184412 w 3444875"/>
              <a:gd name="connsiteY12" fmla="*/ 558817 h 6858000"/>
              <a:gd name="connsiteX13" fmla="*/ 2184412 w 3444875"/>
              <a:gd name="connsiteY13" fmla="*/ 895690 h 6858000"/>
              <a:gd name="connsiteX14" fmla="*/ 2273978 w 3444875"/>
              <a:gd name="connsiteY14" fmla="*/ 895690 h 6858000"/>
              <a:gd name="connsiteX15" fmla="*/ 2273978 w 3444875"/>
              <a:gd name="connsiteY15" fmla="*/ 558817 h 6858000"/>
              <a:gd name="connsiteX16" fmla="*/ 0 w 3444875"/>
              <a:gd name="connsiteY16" fmla="*/ 0 h 6858000"/>
              <a:gd name="connsiteX17" fmla="*/ 3444875 w 3444875"/>
              <a:gd name="connsiteY17" fmla="*/ 0 h 6858000"/>
              <a:gd name="connsiteX18" fmla="*/ 3444875 w 3444875"/>
              <a:gd name="connsiteY18" fmla="*/ 6858000 h 6858000"/>
              <a:gd name="connsiteX19" fmla="*/ 0 w 3444875"/>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875" h="6858000">
                <a:moveTo>
                  <a:pt x="2511370" y="558817"/>
                </a:moveTo>
                <a:lnTo>
                  <a:pt x="2511370" y="895708"/>
                </a:lnTo>
                <a:lnTo>
                  <a:pt x="2703979" y="895708"/>
                </a:lnTo>
                <a:lnTo>
                  <a:pt x="2748711" y="829929"/>
                </a:lnTo>
                <a:lnTo>
                  <a:pt x="2600936" y="829929"/>
                </a:lnTo>
                <a:lnTo>
                  <a:pt x="2600936" y="558817"/>
                </a:lnTo>
                <a:close/>
                <a:moveTo>
                  <a:pt x="2389625" y="558817"/>
                </a:moveTo>
                <a:lnTo>
                  <a:pt x="2283088" y="721029"/>
                </a:lnTo>
                <a:lnTo>
                  <a:pt x="2401698" y="895708"/>
                </a:lnTo>
                <a:lnTo>
                  <a:pt x="2503338" y="895708"/>
                </a:lnTo>
                <a:lnTo>
                  <a:pt x="2380206" y="718306"/>
                </a:lnTo>
                <a:lnTo>
                  <a:pt x="2485099" y="558817"/>
                </a:lnTo>
                <a:close/>
                <a:moveTo>
                  <a:pt x="2184412" y="558817"/>
                </a:moveTo>
                <a:lnTo>
                  <a:pt x="2184412" y="895690"/>
                </a:lnTo>
                <a:lnTo>
                  <a:pt x="2273978" y="895690"/>
                </a:lnTo>
                <a:lnTo>
                  <a:pt x="2273978" y="558817"/>
                </a:lnTo>
                <a:close/>
                <a:moveTo>
                  <a:pt x="0" y="0"/>
                </a:moveTo>
                <a:lnTo>
                  <a:pt x="3444875" y="0"/>
                </a:lnTo>
                <a:lnTo>
                  <a:pt x="3444875"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360058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6 tekstbokse">
    <p:spTree>
      <p:nvGrpSpPr>
        <p:cNvPr id="1" name=""/>
        <p:cNvGrpSpPr/>
        <p:nvPr/>
      </p:nvGrpSpPr>
      <p:grpSpPr>
        <a:xfrm>
          <a:off x="0" y="0"/>
          <a:ext cx="0" cy="0"/>
          <a:chOff x="0" y="0"/>
          <a:chExt cx="0" cy="0"/>
        </a:xfrm>
      </p:grpSpPr>
      <p:grpSp>
        <p:nvGrpSpPr>
          <p:cNvPr id="15" name="Gruppe 14">
            <a:extLst>
              <a:ext uri="{FF2B5EF4-FFF2-40B4-BE49-F238E27FC236}">
                <a16:creationId xmlns:a16="http://schemas.microsoft.com/office/drawing/2014/main" id="{FFAF73EA-EC5C-DC5C-AA9A-989AC68EA798}"/>
              </a:ext>
              <a:ext uri="{C183D7F6-B498-43B3-948B-1728B52AA6E4}">
                <adec:decorative xmlns:adec="http://schemas.microsoft.com/office/drawing/2017/decorative" val="1"/>
              </a:ext>
            </a:extLst>
          </p:cNvPr>
          <p:cNvGrpSpPr/>
          <p:nvPr userDrawn="1"/>
        </p:nvGrpSpPr>
        <p:grpSpPr>
          <a:xfrm>
            <a:off x="-2702724" y="2709000"/>
            <a:ext cx="2560000" cy="1440000"/>
            <a:chOff x="-2702724" y="2709000"/>
            <a:chExt cx="2560000" cy="1440000"/>
          </a:xfrm>
        </p:grpSpPr>
        <p:pic>
          <p:nvPicPr>
            <p:cNvPr id="14" name="Billede 13">
              <a:extLst>
                <a:ext uri="{FF2B5EF4-FFF2-40B4-BE49-F238E27FC236}">
                  <a16:creationId xmlns:a16="http://schemas.microsoft.com/office/drawing/2014/main" id="{14A80D89-4736-D2E2-AC17-C746977CC1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2724" y="2709000"/>
              <a:ext cx="2560000" cy="1440000"/>
            </a:xfrm>
            <a:prstGeom prst="rect">
              <a:avLst/>
            </a:prstGeom>
          </p:spPr>
        </p:pic>
        <p:sp>
          <p:nvSpPr>
            <p:cNvPr id="5" name="Rektangel 4">
              <a:extLst>
                <a:ext uri="{FF2B5EF4-FFF2-40B4-BE49-F238E27FC236}">
                  <a16:creationId xmlns:a16="http://schemas.microsoft.com/office/drawing/2014/main" id="{5A5985A6-94A3-E979-94A9-925F1CACC422}"/>
                </a:ext>
              </a:extLst>
            </p:cNvPr>
            <p:cNvSpPr/>
            <p:nvPr userDrawn="1"/>
          </p:nvSpPr>
          <p:spPr>
            <a:xfrm>
              <a:off x="-1620296" y="2709000"/>
              <a:ext cx="151200" cy="14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7" name="Rektangel 6">
            <a:extLst>
              <a:ext uri="{FF2B5EF4-FFF2-40B4-BE49-F238E27FC236}">
                <a16:creationId xmlns:a16="http://schemas.microsoft.com/office/drawing/2014/main" id="{F1A10537-BD6C-B6B8-DE60-340088AEF7E2}"/>
              </a:ext>
              <a:ext uri="{C183D7F6-B498-43B3-948B-1728B52AA6E4}">
                <adec:decorative xmlns:adec="http://schemas.microsoft.com/office/drawing/2017/decorative" val="1"/>
              </a:ext>
            </a:extLst>
          </p:cNvPr>
          <p:cNvSpPr/>
          <p:nvPr userDrawn="1"/>
        </p:nvSpPr>
        <p:spPr>
          <a:xfrm>
            <a:off x="0" y="0"/>
            <a:ext cx="51759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0C1CB391-A411-64E5-694E-D9D968D996D8}"/>
              </a:ext>
            </a:extLst>
          </p:cNvPr>
          <p:cNvSpPr>
            <a:spLocks noGrp="1"/>
          </p:cNvSpPr>
          <p:nvPr>
            <p:ph type="title"/>
          </p:nvPr>
        </p:nvSpPr>
        <p:spPr>
          <a:xfrm>
            <a:off x="722643" y="2213811"/>
            <a:ext cx="3630612" cy="1828801"/>
          </a:xfrm>
        </p:spPr>
        <p:txBody>
          <a:bodyPr/>
          <a:lstStyle/>
          <a:p>
            <a:r>
              <a:rPr lang="da-DK"/>
              <a:t>Klik for at redigere titeltypografien i masteren</a:t>
            </a:r>
          </a:p>
        </p:txBody>
      </p:sp>
      <p:sp>
        <p:nvSpPr>
          <p:cNvPr id="6" name="Rektangel 5">
            <a:extLst>
              <a:ext uri="{FF2B5EF4-FFF2-40B4-BE49-F238E27FC236}">
                <a16:creationId xmlns:a16="http://schemas.microsoft.com/office/drawing/2014/main" id="{3A770193-9007-E31E-4856-05E32B0CD89E}"/>
              </a:ext>
              <a:ext uri="{C183D7F6-B498-43B3-948B-1728B52AA6E4}">
                <adec:decorative xmlns:adec="http://schemas.microsoft.com/office/drawing/2017/decorative" val="1"/>
              </a:ext>
            </a:extLst>
          </p:cNvPr>
          <p:cNvSpPr/>
          <p:nvPr userDrawn="1"/>
        </p:nvSpPr>
        <p:spPr>
          <a:xfrm>
            <a:off x="5175998" y="0"/>
            <a:ext cx="6857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Pladsholder til tekst 7">
            <a:extLst>
              <a:ext uri="{FF2B5EF4-FFF2-40B4-BE49-F238E27FC236}">
                <a16:creationId xmlns:a16="http://schemas.microsoft.com/office/drawing/2014/main" id="{6AD3AB2A-8248-4CC1-5B70-73119316CFD4}"/>
              </a:ext>
            </a:extLst>
          </p:cNvPr>
          <p:cNvSpPr>
            <a:spLocks noGrp="1"/>
          </p:cNvSpPr>
          <p:nvPr>
            <p:ph type="body" sz="quarter" idx="12"/>
          </p:nvPr>
        </p:nvSpPr>
        <p:spPr>
          <a:xfrm>
            <a:off x="6147246" y="1263650"/>
            <a:ext cx="2556000" cy="1368000"/>
          </a:xfrm>
        </p:spPr>
        <p:txBody>
          <a:bodyPr/>
          <a:lstStyle>
            <a:lvl1pPr>
              <a:defRPr sz="1800"/>
            </a:lvl1pPr>
          </a:lstStyle>
          <a:p>
            <a:pPr lvl="0"/>
            <a:r>
              <a:rPr lang="da-DK" dirty="0"/>
              <a:t>Klik for at redigere teksttypografierne i masteren</a:t>
            </a:r>
          </a:p>
        </p:txBody>
      </p:sp>
      <p:sp>
        <p:nvSpPr>
          <p:cNvPr id="9" name="Pladsholder til tekst 7">
            <a:extLst>
              <a:ext uri="{FF2B5EF4-FFF2-40B4-BE49-F238E27FC236}">
                <a16:creationId xmlns:a16="http://schemas.microsoft.com/office/drawing/2014/main" id="{F3AE296F-2661-BA55-948E-0DD690426097}"/>
              </a:ext>
            </a:extLst>
          </p:cNvPr>
          <p:cNvSpPr>
            <a:spLocks noGrp="1"/>
          </p:cNvSpPr>
          <p:nvPr>
            <p:ph type="body" sz="quarter" idx="13"/>
          </p:nvPr>
        </p:nvSpPr>
        <p:spPr>
          <a:xfrm>
            <a:off x="8937209" y="1263650"/>
            <a:ext cx="2556000" cy="1368000"/>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72038F5F-F430-9830-81C6-F50D836D4EC4}"/>
              </a:ext>
            </a:extLst>
          </p:cNvPr>
          <p:cNvSpPr>
            <a:spLocks noGrp="1"/>
          </p:cNvSpPr>
          <p:nvPr>
            <p:ph type="body" sz="quarter" idx="14"/>
          </p:nvPr>
        </p:nvSpPr>
        <p:spPr>
          <a:xfrm>
            <a:off x="6147246" y="2986170"/>
            <a:ext cx="2556000" cy="1368000"/>
          </a:xfrm>
        </p:spPr>
        <p:txBody>
          <a:bodyPr/>
          <a:lstStyle>
            <a:lvl1pPr>
              <a:defRPr sz="1800"/>
            </a:lvl1pPr>
          </a:lstStyle>
          <a:p>
            <a:pPr lvl="0"/>
            <a:r>
              <a:rPr lang="da-DK" dirty="0"/>
              <a:t>Klik for at redigere teksttypografierne i masteren</a:t>
            </a:r>
          </a:p>
        </p:txBody>
      </p:sp>
      <p:sp>
        <p:nvSpPr>
          <p:cNvPr id="11" name="Pladsholder til tekst 7">
            <a:extLst>
              <a:ext uri="{FF2B5EF4-FFF2-40B4-BE49-F238E27FC236}">
                <a16:creationId xmlns:a16="http://schemas.microsoft.com/office/drawing/2014/main" id="{220F697C-C6B7-B58D-7D62-093ED5953AF7}"/>
              </a:ext>
            </a:extLst>
          </p:cNvPr>
          <p:cNvSpPr>
            <a:spLocks noGrp="1"/>
          </p:cNvSpPr>
          <p:nvPr>
            <p:ph type="body" sz="quarter" idx="15"/>
          </p:nvPr>
        </p:nvSpPr>
        <p:spPr>
          <a:xfrm>
            <a:off x="8937209" y="2986170"/>
            <a:ext cx="2556000" cy="1368000"/>
          </a:xfrm>
        </p:spPr>
        <p:txBody>
          <a:bodyPr/>
          <a:lstStyle>
            <a:lvl1pPr>
              <a:defRPr sz="1800"/>
            </a:lvl1pPr>
          </a:lstStyle>
          <a:p>
            <a:pPr lvl="0"/>
            <a:r>
              <a:rPr lang="da-DK" dirty="0"/>
              <a:t>Klik for at redigere teksttypografierne i masteren</a:t>
            </a:r>
          </a:p>
        </p:txBody>
      </p:sp>
      <p:sp>
        <p:nvSpPr>
          <p:cNvPr id="12" name="Pladsholder til tekst 7">
            <a:extLst>
              <a:ext uri="{FF2B5EF4-FFF2-40B4-BE49-F238E27FC236}">
                <a16:creationId xmlns:a16="http://schemas.microsoft.com/office/drawing/2014/main" id="{C68DD9C1-63E4-6F09-DC64-D5CDE6A11699}"/>
              </a:ext>
            </a:extLst>
          </p:cNvPr>
          <p:cNvSpPr>
            <a:spLocks noGrp="1"/>
          </p:cNvSpPr>
          <p:nvPr>
            <p:ph type="body" sz="quarter" idx="16"/>
          </p:nvPr>
        </p:nvSpPr>
        <p:spPr>
          <a:xfrm>
            <a:off x="6147246" y="4708690"/>
            <a:ext cx="2556000" cy="1368000"/>
          </a:xfrm>
        </p:spPr>
        <p:txBody>
          <a:bodyPr/>
          <a:lstStyle>
            <a:lvl1pPr>
              <a:defRPr sz="1800"/>
            </a:lvl1pPr>
          </a:lstStyle>
          <a:p>
            <a:pPr lvl="0"/>
            <a:r>
              <a:rPr lang="da-DK" dirty="0"/>
              <a:t>Klik for at redigere teksttypografierne i masteren</a:t>
            </a:r>
          </a:p>
        </p:txBody>
      </p:sp>
      <p:sp>
        <p:nvSpPr>
          <p:cNvPr id="13" name="Pladsholder til tekst 7">
            <a:extLst>
              <a:ext uri="{FF2B5EF4-FFF2-40B4-BE49-F238E27FC236}">
                <a16:creationId xmlns:a16="http://schemas.microsoft.com/office/drawing/2014/main" id="{547FECFA-AFF4-1202-C395-7BAA67F5FE66}"/>
              </a:ext>
            </a:extLst>
          </p:cNvPr>
          <p:cNvSpPr>
            <a:spLocks noGrp="1"/>
          </p:cNvSpPr>
          <p:nvPr>
            <p:ph type="body" sz="quarter" idx="17"/>
          </p:nvPr>
        </p:nvSpPr>
        <p:spPr>
          <a:xfrm>
            <a:off x="8937209" y="4708690"/>
            <a:ext cx="2556000" cy="1368000"/>
          </a:xfrm>
        </p:spPr>
        <p:txBody>
          <a:bodyPr/>
          <a:lstStyle>
            <a:lvl1pPr>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8787AC39-D86F-C10B-9B28-226FFB33D70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7828325-A670-42C3-14AB-B6D9CA3D92EC}"/>
              </a:ext>
            </a:extLst>
          </p:cNvPr>
          <p:cNvSpPr>
            <a:spLocks noGrp="1"/>
          </p:cNvSpPr>
          <p:nvPr>
            <p:ph type="sldNum" sz="quarter" idx="11"/>
          </p:nvPr>
        </p:nvSpPr>
        <p:spPr>
          <a:xfrm>
            <a:off x="722643" y="6302357"/>
            <a:ext cx="2743200" cy="365125"/>
          </a:xfrm>
        </p:spPr>
        <p:txBody>
          <a:body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149828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6 tekstboks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1A10537-BD6C-B6B8-DE60-340088AEF7E2}"/>
              </a:ext>
            </a:extLst>
          </p:cNvPr>
          <p:cNvSpPr/>
          <p:nvPr userDrawn="1"/>
        </p:nvSpPr>
        <p:spPr>
          <a:xfrm>
            <a:off x="0" y="0"/>
            <a:ext cx="51759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0C1CB391-A411-64E5-694E-D9D968D996D8}"/>
              </a:ext>
            </a:extLst>
          </p:cNvPr>
          <p:cNvSpPr>
            <a:spLocks noGrp="1"/>
          </p:cNvSpPr>
          <p:nvPr>
            <p:ph type="title"/>
          </p:nvPr>
        </p:nvSpPr>
        <p:spPr>
          <a:xfrm>
            <a:off x="722643" y="2213811"/>
            <a:ext cx="3630612" cy="1828801"/>
          </a:xfrm>
        </p:spPr>
        <p:txBody>
          <a:bodyPr/>
          <a:lstStyle/>
          <a:p>
            <a:r>
              <a:rPr lang="da-DK"/>
              <a:t>Klik for at redigere titeltypografien i masteren</a:t>
            </a:r>
          </a:p>
        </p:txBody>
      </p:sp>
      <p:sp>
        <p:nvSpPr>
          <p:cNvPr id="3" name="Pladsholder til sidefod 2">
            <a:extLst>
              <a:ext uri="{FF2B5EF4-FFF2-40B4-BE49-F238E27FC236}">
                <a16:creationId xmlns:a16="http://schemas.microsoft.com/office/drawing/2014/main" id="{8787AC39-D86F-C10B-9B28-226FFB33D70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7828325-A670-42C3-14AB-B6D9CA3D92EC}"/>
              </a:ext>
            </a:extLst>
          </p:cNvPr>
          <p:cNvSpPr>
            <a:spLocks noGrp="1"/>
          </p:cNvSpPr>
          <p:nvPr>
            <p:ph type="sldNum" sz="quarter" idx="11"/>
          </p:nvPr>
        </p:nvSpPr>
        <p:spPr>
          <a:xfrm>
            <a:off x="722643" y="6302357"/>
            <a:ext cx="2743200" cy="365125"/>
          </a:xfrm>
        </p:spPr>
        <p:txBody>
          <a:bodyPr/>
          <a:lstStyle/>
          <a:p>
            <a:fld id="{021E1021-89F3-4E67-882D-FBA1129841CA}" type="slidenum">
              <a:rPr lang="da-DK" smtClean="0"/>
              <a:pPr/>
              <a:t>‹nr.›</a:t>
            </a:fld>
            <a:endParaRPr lang="da-DK" dirty="0"/>
          </a:p>
        </p:txBody>
      </p:sp>
      <p:sp>
        <p:nvSpPr>
          <p:cNvPr id="6" name="Rektangel 5">
            <a:extLst>
              <a:ext uri="{FF2B5EF4-FFF2-40B4-BE49-F238E27FC236}">
                <a16:creationId xmlns:a16="http://schemas.microsoft.com/office/drawing/2014/main" id="{3A770193-9007-E31E-4856-05E32B0CD89E}"/>
              </a:ext>
            </a:extLst>
          </p:cNvPr>
          <p:cNvSpPr/>
          <p:nvPr userDrawn="1"/>
        </p:nvSpPr>
        <p:spPr>
          <a:xfrm>
            <a:off x="5175998" y="0"/>
            <a:ext cx="6857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Pladsholder til tekst 7">
            <a:extLst>
              <a:ext uri="{FF2B5EF4-FFF2-40B4-BE49-F238E27FC236}">
                <a16:creationId xmlns:a16="http://schemas.microsoft.com/office/drawing/2014/main" id="{6AD3AB2A-8248-4CC1-5B70-73119316CFD4}"/>
              </a:ext>
            </a:extLst>
          </p:cNvPr>
          <p:cNvSpPr>
            <a:spLocks noGrp="1"/>
          </p:cNvSpPr>
          <p:nvPr>
            <p:ph type="body" sz="quarter" idx="12"/>
          </p:nvPr>
        </p:nvSpPr>
        <p:spPr>
          <a:xfrm>
            <a:off x="6147246" y="1263650"/>
            <a:ext cx="2556000" cy="1368000"/>
          </a:xfrm>
        </p:spPr>
        <p:txBody>
          <a:bodyPr/>
          <a:lstStyle>
            <a:lvl1pPr>
              <a:defRPr sz="1800"/>
            </a:lvl1pPr>
          </a:lstStyle>
          <a:p>
            <a:pPr lvl="0"/>
            <a:r>
              <a:rPr lang="da-DK" dirty="0"/>
              <a:t>Klik for at redigere teksttypografierne i masteren</a:t>
            </a:r>
          </a:p>
        </p:txBody>
      </p:sp>
      <p:sp>
        <p:nvSpPr>
          <p:cNvPr id="9" name="Pladsholder til tekst 7">
            <a:extLst>
              <a:ext uri="{FF2B5EF4-FFF2-40B4-BE49-F238E27FC236}">
                <a16:creationId xmlns:a16="http://schemas.microsoft.com/office/drawing/2014/main" id="{F3AE296F-2661-BA55-948E-0DD690426097}"/>
              </a:ext>
            </a:extLst>
          </p:cNvPr>
          <p:cNvSpPr>
            <a:spLocks noGrp="1"/>
          </p:cNvSpPr>
          <p:nvPr>
            <p:ph type="body" sz="quarter" idx="13"/>
          </p:nvPr>
        </p:nvSpPr>
        <p:spPr>
          <a:xfrm>
            <a:off x="8937209" y="1263650"/>
            <a:ext cx="2556000" cy="1368000"/>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72038F5F-F430-9830-81C6-F50D836D4EC4}"/>
              </a:ext>
            </a:extLst>
          </p:cNvPr>
          <p:cNvSpPr>
            <a:spLocks noGrp="1"/>
          </p:cNvSpPr>
          <p:nvPr>
            <p:ph type="body" sz="quarter" idx="14"/>
          </p:nvPr>
        </p:nvSpPr>
        <p:spPr>
          <a:xfrm>
            <a:off x="6147246" y="2986170"/>
            <a:ext cx="2556000" cy="1368000"/>
          </a:xfrm>
        </p:spPr>
        <p:txBody>
          <a:bodyPr/>
          <a:lstStyle>
            <a:lvl1pPr>
              <a:defRPr sz="1800"/>
            </a:lvl1pPr>
          </a:lstStyle>
          <a:p>
            <a:pPr lvl="0"/>
            <a:r>
              <a:rPr lang="da-DK" dirty="0"/>
              <a:t>Klik for at redigere teksttypografierne i masteren</a:t>
            </a:r>
          </a:p>
        </p:txBody>
      </p:sp>
      <p:sp>
        <p:nvSpPr>
          <p:cNvPr id="11" name="Pladsholder til tekst 7">
            <a:extLst>
              <a:ext uri="{FF2B5EF4-FFF2-40B4-BE49-F238E27FC236}">
                <a16:creationId xmlns:a16="http://schemas.microsoft.com/office/drawing/2014/main" id="{220F697C-C6B7-B58D-7D62-093ED5953AF7}"/>
              </a:ext>
            </a:extLst>
          </p:cNvPr>
          <p:cNvSpPr>
            <a:spLocks noGrp="1"/>
          </p:cNvSpPr>
          <p:nvPr>
            <p:ph type="body" sz="quarter" idx="15"/>
          </p:nvPr>
        </p:nvSpPr>
        <p:spPr>
          <a:xfrm>
            <a:off x="8937209" y="2986170"/>
            <a:ext cx="2556000" cy="1368000"/>
          </a:xfrm>
        </p:spPr>
        <p:txBody>
          <a:bodyPr/>
          <a:lstStyle>
            <a:lvl1pPr>
              <a:defRPr sz="1800"/>
            </a:lvl1pPr>
          </a:lstStyle>
          <a:p>
            <a:pPr lvl="0"/>
            <a:r>
              <a:rPr lang="da-DK" dirty="0"/>
              <a:t>Klik for at redigere teksttypografierne i masteren</a:t>
            </a:r>
          </a:p>
        </p:txBody>
      </p:sp>
      <p:sp>
        <p:nvSpPr>
          <p:cNvPr id="12" name="Pladsholder til tekst 7">
            <a:extLst>
              <a:ext uri="{FF2B5EF4-FFF2-40B4-BE49-F238E27FC236}">
                <a16:creationId xmlns:a16="http://schemas.microsoft.com/office/drawing/2014/main" id="{C68DD9C1-63E4-6F09-DC64-D5CDE6A11699}"/>
              </a:ext>
            </a:extLst>
          </p:cNvPr>
          <p:cNvSpPr>
            <a:spLocks noGrp="1"/>
          </p:cNvSpPr>
          <p:nvPr>
            <p:ph type="body" sz="quarter" idx="16"/>
          </p:nvPr>
        </p:nvSpPr>
        <p:spPr>
          <a:xfrm>
            <a:off x="6147246" y="4708690"/>
            <a:ext cx="2556000" cy="1368000"/>
          </a:xfrm>
        </p:spPr>
        <p:txBody>
          <a:bodyPr/>
          <a:lstStyle>
            <a:lvl1pPr>
              <a:defRPr sz="1800"/>
            </a:lvl1pPr>
          </a:lstStyle>
          <a:p>
            <a:pPr lvl="0"/>
            <a:r>
              <a:rPr lang="da-DK" dirty="0"/>
              <a:t>Klik for at redigere teksttypografierne i masteren</a:t>
            </a:r>
          </a:p>
        </p:txBody>
      </p:sp>
      <p:sp>
        <p:nvSpPr>
          <p:cNvPr id="13" name="Pladsholder til tekst 7">
            <a:extLst>
              <a:ext uri="{FF2B5EF4-FFF2-40B4-BE49-F238E27FC236}">
                <a16:creationId xmlns:a16="http://schemas.microsoft.com/office/drawing/2014/main" id="{547FECFA-AFF4-1202-C395-7BAA67F5FE66}"/>
              </a:ext>
            </a:extLst>
          </p:cNvPr>
          <p:cNvSpPr>
            <a:spLocks noGrp="1"/>
          </p:cNvSpPr>
          <p:nvPr>
            <p:ph type="body" sz="quarter" idx="17"/>
          </p:nvPr>
        </p:nvSpPr>
        <p:spPr>
          <a:xfrm>
            <a:off x="8937209" y="4708690"/>
            <a:ext cx="2556000" cy="1368000"/>
          </a:xfrm>
        </p:spPr>
        <p:txBody>
          <a:bodyPr/>
          <a:lstStyle>
            <a:lvl1pPr>
              <a:defRPr sz="1800"/>
            </a:lvl1pPr>
          </a:lstStyle>
          <a:p>
            <a:pPr lvl="0"/>
            <a:r>
              <a:rPr lang="da-DK" dirty="0"/>
              <a:t>Klik for at redigere teksttypografierne i masteren</a:t>
            </a:r>
          </a:p>
        </p:txBody>
      </p:sp>
      <p:pic>
        <p:nvPicPr>
          <p:cNvPr id="14" name="Billede 13">
            <a:extLst>
              <a:ext uri="{FF2B5EF4-FFF2-40B4-BE49-F238E27FC236}">
                <a16:creationId xmlns:a16="http://schemas.microsoft.com/office/drawing/2014/main" id="{BE0C617E-AC3B-C174-4D77-FBDF346EDB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2724" y="2740834"/>
            <a:ext cx="2560000" cy="1440000"/>
          </a:xfrm>
          <a:prstGeom prst="rect">
            <a:avLst/>
          </a:prstGeom>
        </p:spPr>
      </p:pic>
    </p:spTree>
    <p:extLst>
      <p:ext uri="{BB962C8B-B14F-4D97-AF65-F5344CB8AC3E}">
        <p14:creationId xmlns:p14="http://schemas.microsoft.com/office/powerpoint/2010/main" val="172146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 Top billede og 2 tekstbokse">
    <p:spTree>
      <p:nvGrpSpPr>
        <p:cNvPr id="1" name=""/>
        <p:cNvGrpSpPr/>
        <p:nvPr/>
      </p:nvGrpSpPr>
      <p:grpSpPr>
        <a:xfrm>
          <a:off x="0" y="0"/>
          <a:ext cx="0" cy="0"/>
          <a:chOff x="0" y="0"/>
          <a:chExt cx="0" cy="0"/>
        </a:xfrm>
      </p:grpSpPr>
      <p:grpSp>
        <p:nvGrpSpPr>
          <p:cNvPr id="22" name="Gruppe 21">
            <a:extLst>
              <a:ext uri="{FF2B5EF4-FFF2-40B4-BE49-F238E27FC236}">
                <a16:creationId xmlns:a16="http://schemas.microsoft.com/office/drawing/2014/main" id="{97CE1604-7179-5267-D17F-CF7B959BE552}"/>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4" name="Gruppe 23">
              <a:extLst>
                <a:ext uri="{FF2B5EF4-FFF2-40B4-BE49-F238E27FC236}">
                  <a16:creationId xmlns:a16="http://schemas.microsoft.com/office/drawing/2014/main" id="{F675E877-1D8C-0F17-3C73-F4A8510655EB}"/>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4F2246DB-CD2C-A1BD-81E2-A3D53F74C0AE}"/>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29FBE236-CDE6-EFDC-D471-619EEB1E4449}"/>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9329C9B3-B27B-3AC0-FD6B-CE2EABE46122}"/>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69AA3F7F-6AC7-8282-2E29-2E3AB035F577}"/>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D7A56496-3D43-38FF-8D04-BBF2009103FD}"/>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64A29872-B8E4-7D18-FA31-62713F057A8E}"/>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2BC95D43-0779-BA06-5450-81FDA08819FA}"/>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26F72180-C17E-B142-4D79-531E38B7F502}"/>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CCECAC14-9620-C949-C92C-BFF90A3410C3}"/>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A6D3CB57-27FE-E4AB-9A9B-8C0DBA25CA99}"/>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816BBF6C-7637-BEB9-2FAF-028BC94E0D3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3D0CC3C8-E5F4-4317-B8A9-9062D73A54E3}"/>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08D60641-1205-BF8A-86B2-321ED798FF13}"/>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8" name="Gruppe 7">
            <a:extLst>
              <a:ext uri="{FF2B5EF4-FFF2-40B4-BE49-F238E27FC236}">
                <a16:creationId xmlns:a16="http://schemas.microsoft.com/office/drawing/2014/main" id="{60EDCCDF-D033-B25C-CF2A-F0E9DEFC0AA8}"/>
              </a:ext>
              <a:ext uri="{C183D7F6-B498-43B3-948B-1728B52AA6E4}">
                <adec:decorative xmlns:adec="http://schemas.microsoft.com/office/drawing/2017/decorative" val="1"/>
              </a:ext>
            </a:extLst>
          </p:cNvPr>
          <p:cNvGrpSpPr/>
          <p:nvPr userDrawn="1"/>
        </p:nvGrpSpPr>
        <p:grpSpPr>
          <a:xfrm>
            <a:off x="-2711317" y="2709000"/>
            <a:ext cx="2561924" cy="1440000"/>
            <a:chOff x="-2711317" y="2709000"/>
            <a:chExt cx="2561924" cy="1440000"/>
          </a:xfrm>
        </p:grpSpPr>
        <p:pic>
          <p:nvPicPr>
            <p:cNvPr id="23" name="Billede 22">
              <a:extLst>
                <a:ext uri="{FF2B5EF4-FFF2-40B4-BE49-F238E27FC236}">
                  <a16:creationId xmlns:a16="http://schemas.microsoft.com/office/drawing/2014/main" id="{16325ED3-0C21-F169-F6F0-0EA091DE6C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09000"/>
              <a:ext cx="2560000" cy="1440000"/>
            </a:xfrm>
            <a:prstGeom prst="rect">
              <a:avLst/>
            </a:prstGeom>
          </p:spPr>
        </p:pic>
        <p:sp>
          <p:nvSpPr>
            <p:cNvPr id="7" name="Rektangel 6">
              <a:extLst>
                <a:ext uri="{FF2B5EF4-FFF2-40B4-BE49-F238E27FC236}">
                  <a16:creationId xmlns:a16="http://schemas.microsoft.com/office/drawing/2014/main" id="{56B3CEAE-4A7D-7DC8-2F74-FE38C77A3444}"/>
                </a:ext>
              </a:extLst>
            </p:cNvPr>
            <p:cNvSpPr/>
            <p:nvPr userDrawn="1"/>
          </p:nvSpPr>
          <p:spPr>
            <a:xfrm>
              <a:off x="-2708993" y="3429000"/>
              <a:ext cx="2559600" cy="1415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5" name="Tekstfelt 24">
            <a:extLst>
              <a:ext uri="{FF2B5EF4-FFF2-40B4-BE49-F238E27FC236}">
                <a16:creationId xmlns:a16="http://schemas.microsoft.com/office/drawing/2014/main" id="{B5C461FE-7289-7E38-DB91-F7CD6DE53199}"/>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7" name="Pladsholder til billede 16">
            <a:extLst>
              <a:ext uri="{FF2B5EF4-FFF2-40B4-BE49-F238E27FC236}">
                <a16:creationId xmlns:a16="http://schemas.microsoft.com/office/drawing/2014/main" id="{D4B2F38A-4CAA-2CD2-10E3-E7024055D9B6}"/>
              </a:ext>
            </a:extLst>
          </p:cNvPr>
          <p:cNvSpPr>
            <a:spLocks noGrp="1"/>
          </p:cNvSpPr>
          <p:nvPr>
            <p:ph type="pic" sz="quarter" idx="12"/>
          </p:nvPr>
        </p:nvSpPr>
        <p:spPr>
          <a:xfrm>
            <a:off x="1" y="0"/>
            <a:ext cx="12187988" cy="3429000"/>
          </a:xfrm>
          <a:custGeom>
            <a:avLst/>
            <a:gdLst>
              <a:gd name="connsiteX0" fmla="*/ 11136749 w 12187988"/>
              <a:gd name="connsiteY0" fmla="*/ 558817 h 3429000"/>
              <a:gd name="connsiteX1" fmla="*/ 11030212 w 12187988"/>
              <a:gd name="connsiteY1" fmla="*/ 721029 h 3429000"/>
              <a:gd name="connsiteX2" fmla="*/ 11148822 w 12187988"/>
              <a:gd name="connsiteY2" fmla="*/ 895708 h 3429000"/>
              <a:gd name="connsiteX3" fmla="*/ 11250462 w 12187988"/>
              <a:gd name="connsiteY3" fmla="*/ 895708 h 3429000"/>
              <a:gd name="connsiteX4" fmla="*/ 11127330 w 12187988"/>
              <a:gd name="connsiteY4" fmla="*/ 718306 h 3429000"/>
              <a:gd name="connsiteX5" fmla="*/ 11232223 w 12187988"/>
              <a:gd name="connsiteY5" fmla="*/ 558817 h 3429000"/>
              <a:gd name="connsiteX6" fmla="*/ 10931536 w 12187988"/>
              <a:gd name="connsiteY6" fmla="*/ 558817 h 3429000"/>
              <a:gd name="connsiteX7" fmla="*/ 10931536 w 12187988"/>
              <a:gd name="connsiteY7" fmla="*/ 895690 h 3429000"/>
              <a:gd name="connsiteX8" fmla="*/ 11021102 w 12187988"/>
              <a:gd name="connsiteY8" fmla="*/ 895690 h 3429000"/>
              <a:gd name="connsiteX9" fmla="*/ 11021102 w 12187988"/>
              <a:gd name="connsiteY9" fmla="*/ 558817 h 3429000"/>
              <a:gd name="connsiteX10" fmla="*/ 11258494 w 12187988"/>
              <a:gd name="connsiteY10" fmla="*/ 558817 h 3429000"/>
              <a:gd name="connsiteX11" fmla="*/ 11258494 w 12187988"/>
              <a:gd name="connsiteY11" fmla="*/ 895708 h 3429000"/>
              <a:gd name="connsiteX12" fmla="*/ 11451103 w 12187988"/>
              <a:gd name="connsiteY12" fmla="*/ 895708 h 3429000"/>
              <a:gd name="connsiteX13" fmla="*/ 11495835 w 12187988"/>
              <a:gd name="connsiteY13" fmla="*/ 829929 h 3429000"/>
              <a:gd name="connsiteX14" fmla="*/ 11348060 w 12187988"/>
              <a:gd name="connsiteY14" fmla="*/ 829929 h 3429000"/>
              <a:gd name="connsiteX15" fmla="*/ 11348060 w 12187988"/>
              <a:gd name="connsiteY15" fmla="*/ 558817 h 3429000"/>
              <a:gd name="connsiteX16" fmla="*/ 0 w 12187988"/>
              <a:gd name="connsiteY16" fmla="*/ 0 h 3429000"/>
              <a:gd name="connsiteX17" fmla="*/ 12187988 w 12187988"/>
              <a:gd name="connsiteY17" fmla="*/ 0 h 3429000"/>
              <a:gd name="connsiteX18" fmla="*/ 12187988 w 12187988"/>
              <a:gd name="connsiteY18" fmla="*/ 3429000 h 3429000"/>
              <a:gd name="connsiteX19" fmla="*/ 0 w 12187988"/>
              <a:gd name="connsiteY1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87988" h="3429000">
                <a:moveTo>
                  <a:pt x="11136749" y="558817"/>
                </a:moveTo>
                <a:lnTo>
                  <a:pt x="11030212" y="721029"/>
                </a:lnTo>
                <a:lnTo>
                  <a:pt x="11148822" y="895708"/>
                </a:lnTo>
                <a:lnTo>
                  <a:pt x="11250462" y="895708"/>
                </a:lnTo>
                <a:lnTo>
                  <a:pt x="11127330" y="718306"/>
                </a:lnTo>
                <a:lnTo>
                  <a:pt x="11232223" y="558817"/>
                </a:lnTo>
                <a:close/>
                <a:moveTo>
                  <a:pt x="10931536" y="558817"/>
                </a:moveTo>
                <a:lnTo>
                  <a:pt x="10931536" y="895690"/>
                </a:lnTo>
                <a:lnTo>
                  <a:pt x="11021102" y="895690"/>
                </a:lnTo>
                <a:lnTo>
                  <a:pt x="11021102" y="558817"/>
                </a:lnTo>
                <a:close/>
                <a:moveTo>
                  <a:pt x="11258494" y="558817"/>
                </a:moveTo>
                <a:lnTo>
                  <a:pt x="11258494" y="895708"/>
                </a:lnTo>
                <a:lnTo>
                  <a:pt x="11451103" y="895708"/>
                </a:lnTo>
                <a:lnTo>
                  <a:pt x="11495835" y="829929"/>
                </a:lnTo>
                <a:lnTo>
                  <a:pt x="11348060" y="829929"/>
                </a:lnTo>
                <a:lnTo>
                  <a:pt x="11348060" y="558817"/>
                </a:lnTo>
                <a:close/>
                <a:moveTo>
                  <a:pt x="0" y="0"/>
                </a:moveTo>
                <a:lnTo>
                  <a:pt x="12187988" y="0"/>
                </a:lnTo>
                <a:lnTo>
                  <a:pt x="12187988" y="3429000"/>
                </a:lnTo>
                <a:lnTo>
                  <a:pt x="0" y="3429000"/>
                </a:lnTo>
                <a:close/>
              </a:path>
            </a:pathLst>
          </a:custGeom>
          <a:solidFill>
            <a:schemeClr val="bg2"/>
          </a:solidFill>
        </p:spPr>
        <p:txBody>
          <a:bodyPr wrap="square">
            <a:noAutofit/>
          </a:bodyPr>
          <a:lstStyle/>
          <a:p>
            <a:endParaRPr lang="es-ES"/>
          </a:p>
        </p:txBody>
      </p:sp>
      <p:sp>
        <p:nvSpPr>
          <p:cNvPr id="5" name="Rektangel 4">
            <a:extLst>
              <a:ext uri="{FF2B5EF4-FFF2-40B4-BE49-F238E27FC236}">
                <a16:creationId xmlns:a16="http://schemas.microsoft.com/office/drawing/2014/main" id="{5C7F58A0-A9B2-D7A1-47EE-BF7AB37C6C52}"/>
              </a:ext>
              <a:ext uri="{C183D7F6-B498-43B3-948B-1728B52AA6E4}">
                <adec:decorative xmlns:adec="http://schemas.microsoft.com/office/drawing/2017/decorative" val="1"/>
              </a:ext>
            </a:extLst>
          </p:cNvPr>
          <p:cNvSpPr/>
          <p:nvPr userDrawn="1"/>
        </p:nvSpPr>
        <p:spPr>
          <a:xfrm>
            <a:off x="-1" y="3429000"/>
            <a:ext cx="12192001" cy="651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F8BB9E67-5A90-3122-83C2-A14671E97481}"/>
              </a:ext>
              <a:ext uri="{C183D7F6-B498-43B3-948B-1728B52AA6E4}">
                <adec:decorative xmlns:adec="http://schemas.microsoft.com/office/drawing/2017/decorative" val="1"/>
              </a:ext>
            </a:extLst>
          </p:cNvPr>
          <p:cNvSpPr/>
          <p:nvPr userDrawn="1"/>
        </p:nvSpPr>
        <p:spPr>
          <a:xfrm>
            <a:off x="-1" y="4076978"/>
            <a:ext cx="12192001" cy="27810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DDB824C-1D83-EF85-27A4-C24787BF50C9}"/>
              </a:ext>
            </a:extLst>
          </p:cNvPr>
          <p:cNvSpPr>
            <a:spLocks noGrp="1"/>
          </p:cNvSpPr>
          <p:nvPr>
            <p:ph type="title"/>
          </p:nvPr>
        </p:nvSpPr>
        <p:spPr>
          <a:xfrm>
            <a:off x="701675" y="4333646"/>
            <a:ext cx="4684713" cy="1589482"/>
          </a:xfrm>
        </p:spPr>
        <p:txBody>
          <a:bodyPr anchor="t"/>
          <a:lstStyle/>
          <a:p>
            <a:r>
              <a:rPr lang="da-DK"/>
              <a:t>Klik for at redigere titeltypografien i masteren</a:t>
            </a:r>
            <a:endParaRPr lang="es-ES"/>
          </a:p>
        </p:txBody>
      </p:sp>
      <p:sp>
        <p:nvSpPr>
          <p:cNvPr id="9" name="Pladsholder til tekst 7">
            <a:extLst>
              <a:ext uri="{FF2B5EF4-FFF2-40B4-BE49-F238E27FC236}">
                <a16:creationId xmlns:a16="http://schemas.microsoft.com/office/drawing/2014/main" id="{29AEAF11-BAF1-63D5-4B0D-F143F669C96E}"/>
              </a:ext>
            </a:extLst>
          </p:cNvPr>
          <p:cNvSpPr>
            <a:spLocks noGrp="1"/>
          </p:cNvSpPr>
          <p:nvPr>
            <p:ph type="body" sz="quarter" idx="14"/>
          </p:nvPr>
        </p:nvSpPr>
        <p:spPr>
          <a:xfrm>
            <a:off x="6119950" y="4320978"/>
            <a:ext cx="2556000" cy="1754969"/>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D197FDFC-8896-1F66-1F97-23A698DD871C}"/>
              </a:ext>
            </a:extLst>
          </p:cNvPr>
          <p:cNvSpPr>
            <a:spLocks noGrp="1"/>
          </p:cNvSpPr>
          <p:nvPr>
            <p:ph type="body" sz="quarter" idx="15"/>
          </p:nvPr>
        </p:nvSpPr>
        <p:spPr>
          <a:xfrm>
            <a:off x="8937209" y="4320978"/>
            <a:ext cx="2556000" cy="1754969"/>
          </a:xfrm>
        </p:spPr>
        <p:txBody>
          <a:bodyPr/>
          <a:lstStyle>
            <a:lvl1pPr>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0C4A95AC-1D54-DA9D-922B-E8D21A853E5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815BB88-1C99-8413-F2D8-BD3388F5FE81}"/>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81249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 Top billede og 2 tekstbokse">
    <p:spTree>
      <p:nvGrpSpPr>
        <p:cNvPr id="1" name=""/>
        <p:cNvGrpSpPr/>
        <p:nvPr/>
      </p:nvGrpSpPr>
      <p:grpSpPr>
        <a:xfrm>
          <a:off x="0" y="0"/>
          <a:ext cx="0" cy="0"/>
          <a:chOff x="0" y="0"/>
          <a:chExt cx="0" cy="0"/>
        </a:xfrm>
      </p:grpSpPr>
      <p:grpSp>
        <p:nvGrpSpPr>
          <p:cNvPr id="22" name="Gruppe 21">
            <a:extLst>
              <a:ext uri="{FF2B5EF4-FFF2-40B4-BE49-F238E27FC236}">
                <a16:creationId xmlns:a16="http://schemas.microsoft.com/office/drawing/2014/main" id="{75D3F972-C4CE-7BE5-DAC8-CD3F06F860CB}"/>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4" name="Gruppe 23">
              <a:extLst>
                <a:ext uri="{FF2B5EF4-FFF2-40B4-BE49-F238E27FC236}">
                  <a16:creationId xmlns:a16="http://schemas.microsoft.com/office/drawing/2014/main" id="{FEC63389-20AD-FE39-1EF9-D317D960AA18}"/>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1D3FF447-2FD2-26B3-F5E1-1F14FECD819F}"/>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29CE8803-9394-CCD1-AB01-58A56F5E33D7}"/>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6C820DF4-9A35-817C-BFB5-E0AF735DE743}"/>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C05BB94A-46F6-C98D-5E31-E101DCE8E901}"/>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8410720E-B642-4991-E626-AFF650F22698}"/>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282F0C1E-A0D6-434E-2F8B-FBD2C3DA4ED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785DD29A-E480-AA01-E7C3-FA91B85E7CA8}"/>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46DF7BE3-977D-D0F8-B6D8-00457EFDCE68}"/>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E0E99376-45BD-6DB2-10BD-D212D0164EAA}"/>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F5358CE4-CD41-4A4C-49A7-7AAFF279B18F}"/>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F5721603-DCA4-DC0F-8CA8-ED0DCF0A677E}"/>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A9534704-83D3-7222-50A9-0E603B28F82A}"/>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40AE1798-A866-3F98-E968-750D8E495EBC}"/>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3" name="Billede 22">
            <a:extLst>
              <a:ext uri="{FF2B5EF4-FFF2-40B4-BE49-F238E27FC236}">
                <a16:creationId xmlns:a16="http://schemas.microsoft.com/office/drawing/2014/main" id="{5913068F-2024-F1D1-F884-5E7A732E832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7448" y="2705941"/>
            <a:ext cx="2560000" cy="1440000"/>
          </a:xfrm>
          <a:prstGeom prst="rect">
            <a:avLst/>
          </a:prstGeom>
        </p:spPr>
      </p:pic>
      <p:sp>
        <p:nvSpPr>
          <p:cNvPr id="25" name="Tekstfelt 24">
            <a:extLst>
              <a:ext uri="{FF2B5EF4-FFF2-40B4-BE49-F238E27FC236}">
                <a16:creationId xmlns:a16="http://schemas.microsoft.com/office/drawing/2014/main" id="{CBEC01B6-8EB2-55BE-6657-05E5887F468F}"/>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7" name="Pladsholder til billede 16">
            <a:extLst>
              <a:ext uri="{FF2B5EF4-FFF2-40B4-BE49-F238E27FC236}">
                <a16:creationId xmlns:a16="http://schemas.microsoft.com/office/drawing/2014/main" id="{D4B2F38A-4CAA-2CD2-10E3-E7024055D9B6}"/>
              </a:ext>
            </a:extLst>
          </p:cNvPr>
          <p:cNvSpPr>
            <a:spLocks noGrp="1"/>
          </p:cNvSpPr>
          <p:nvPr>
            <p:ph type="pic" sz="quarter" idx="12"/>
          </p:nvPr>
        </p:nvSpPr>
        <p:spPr>
          <a:xfrm>
            <a:off x="1" y="0"/>
            <a:ext cx="12187988" cy="3429000"/>
          </a:xfrm>
          <a:custGeom>
            <a:avLst/>
            <a:gdLst>
              <a:gd name="connsiteX0" fmla="*/ 11136749 w 12187988"/>
              <a:gd name="connsiteY0" fmla="*/ 558817 h 3429000"/>
              <a:gd name="connsiteX1" fmla="*/ 11030212 w 12187988"/>
              <a:gd name="connsiteY1" fmla="*/ 721029 h 3429000"/>
              <a:gd name="connsiteX2" fmla="*/ 11148822 w 12187988"/>
              <a:gd name="connsiteY2" fmla="*/ 895708 h 3429000"/>
              <a:gd name="connsiteX3" fmla="*/ 11250462 w 12187988"/>
              <a:gd name="connsiteY3" fmla="*/ 895708 h 3429000"/>
              <a:gd name="connsiteX4" fmla="*/ 11127330 w 12187988"/>
              <a:gd name="connsiteY4" fmla="*/ 718306 h 3429000"/>
              <a:gd name="connsiteX5" fmla="*/ 11232223 w 12187988"/>
              <a:gd name="connsiteY5" fmla="*/ 558817 h 3429000"/>
              <a:gd name="connsiteX6" fmla="*/ 10931536 w 12187988"/>
              <a:gd name="connsiteY6" fmla="*/ 558817 h 3429000"/>
              <a:gd name="connsiteX7" fmla="*/ 10931536 w 12187988"/>
              <a:gd name="connsiteY7" fmla="*/ 895690 h 3429000"/>
              <a:gd name="connsiteX8" fmla="*/ 11021102 w 12187988"/>
              <a:gd name="connsiteY8" fmla="*/ 895690 h 3429000"/>
              <a:gd name="connsiteX9" fmla="*/ 11021102 w 12187988"/>
              <a:gd name="connsiteY9" fmla="*/ 558817 h 3429000"/>
              <a:gd name="connsiteX10" fmla="*/ 11258494 w 12187988"/>
              <a:gd name="connsiteY10" fmla="*/ 558817 h 3429000"/>
              <a:gd name="connsiteX11" fmla="*/ 11258494 w 12187988"/>
              <a:gd name="connsiteY11" fmla="*/ 895708 h 3429000"/>
              <a:gd name="connsiteX12" fmla="*/ 11451103 w 12187988"/>
              <a:gd name="connsiteY12" fmla="*/ 895708 h 3429000"/>
              <a:gd name="connsiteX13" fmla="*/ 11495835 w 12187988"/>
              <a:gd name="connsiteY13" fmla="*/ 829929 h 3429000"/>
              <a:gd name="connsiteX14" fmla="*/ 11348060 w 12187988"/>
              <a:gd name="connsiteY14" fmla="*/ 829929 h 3429000"/>
              <a:gd name="connsiteX15" fmla="*/ 11348060 w 12187988"/>
              <a:gd name="connsiteY15" fmla="*/ 558817 h 3429000"/>
              <a:gd name="connsiteX16" fmla="*/ 0 w 12187988"/>
              <a:gd name="connsiteY16" fmla="*/ 0 h 3429000"/>
              <a:gd name="connsiteX17" fmla="*/ 12187988 w 12187988"/>
              <a:gd name="connsiteY17" fmla="*/ 0 h 3429000"/>
              <a:gd name="connsiteX18" fmla="*/ 12187988 w 12187988"/>
              <a:gd name="connsiteY18" fmla="*/ 3429000 h 3429000"/>
              <a:gd name="connsiteX19" fmla="*/ 0 w 12187988"/>
              <a:gd name="connsiteY1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87988" h="3429000">
                <a:moveTo>
                  <a:pt x="11136749" y="558817"/>
                </a:moveTo>
                <a:lnTo>
                  <a:pt x="11030212" y="721029"/>
                </a:lnTo>
                <a:lnTo>
                  <a:pt x="11148822" y="895708"/>
                </a:lnTo>
                <a:lnTo>
                  <a:pt x="11250462" y="895708"/>
                </a:lnTo>
                <a:lnTo>
                  <a:pt x="11127330" y="718306"/>
                </a:lnTo>
                <a:lnTo>
                  <a:pt x="11232223" y="558817"/>
                </a:lnTo>
                <a:close/>
                <a:moveTo>
                  <a:pt x="10931536" y="558817"/>
                </a:moveTo>
                <a:lnTo>
                  <a:pt x="10931536" y="895690"/>
                </a:lnTo>
                <a:lnTo>
                  <a:pt x="11021102" y="895690"/>
                </a:lnTo>
                <a:lnTo>
                  <a:pt x="11021102" y="558817"/>
                </a:lnTo>
                <a:close/>
                <a:moveTo>
                  <a:pt x="11258494" y="558817"/>
                </a:moveTo>
                <a:lnTo>
                  <a:pt x="11258494" y="895708"/>
                </a:lnTo>
                <a:lnTo>
                  <a:pt x="11451103" y="895708"/>
                </a:lnTo>
                <a:lnTo>
                  <a:pt x="11495835" y="829929"/>
                </a:lnTo>
                <a:lnTo>
                  <a:pt x="11348060" y="829929"/>
                </a:lnTo>
                <a:lnTo>
                  <a:pt x="11348060" y="558817"/>
                </a:lnTo>
                <a:close/>
                <a:moveTo>
                  <a:pt x="0" y="0"/>
                </a:moveTo>
                <a:lnTo>
                  <a:pt x="12187988" y="0"/>
                </a:lnTo>
                <a:lnTo>
                  <a:pt x="12187988" y="3429000"/>
                </a:lnTo>
                <a:lnTo>
                  <a:pt x="0" y="3429000"/>
                </a:lnTo>
                <a:close/>
              </a:path>
            </a:pathLst>
          </a:custGeom>
          <a:solidFill>
            <a:schemeClr val="bg2"/>
          </a:solidFill>
        </p:spPr>
        <p:txBody>
          <a:bodyPr wrap="square">
            <a:noAutofit/>
          </a:bodyPr>
          <a:lstStyle/>
          <a:p>
            <a:endParaRPr lang="es-ES"/>
          </a:p>
        </p:txBody>
      </p:sp>
      <p:sp>
        <p:nvSpPr>
          <p:cNvPr id="5" name="Rektangel 4">
            <a:extLst>
              <a:ext uri="{FF2B5EF4-FFF2-40B4-BE49-F238E27FC236}">
                <a16:creationId xmlns:a16="http://schemas.microsoft.com/office/drawing/2014/main" id="{5C7F58A0-A9B2-D7A1-47EE-BF7AB37C6C52}"/>
              </a:ext>
              <a:ext uri="{C183D7F6-B498-43B3-948B-1728B52AA6E4}">
                <adec:decorative xmlns:adec="http://schemas.microsoft.com/office/drawing/2017/decorative" val="1"/>
              </a:ext>
            </a:extLst>
          </p:cNvPr>
          <p:cNvSpPr/>
          <p:nvPr userDrawn="1"/>
        </p:nvSpPr>
        <p:spPr>
          <a:xfrm>
            <a:off x="-1" y="3429000"/>
            <a:ext cx="12192001" cy="6516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8DA0F529-EC96-E92E-6292-9E3D38EED40D}"/>
              </a:ext>
              <a:ext uri="{C183D7F6-B498-43B3-948B-1728B52AA6E4}">
                <adec:decorative xmlns:adec="http://schemas.microsoft.com/office/drawing/2017/decorative" val="1"/>
              </a:ext>
            </a:extLst>
          </p:cNvPr>
          <p:cNvSpPr/>
          <p:nvPr userDrawn="1"/>
        </p:nvSpPr>
        <p:spPr>
          <a:xfrm>
            <a:off x="-4012" y="4080681"/>
            <a:ext cx="12192001" cy="27773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CDDB824C-1D83-EF85-27A4-C24787BF50C9}"/>
              </a:ext>
            </a:extLst>
          </p:cNvPr>
          <p:cNvSpPr>
            <a:spLocks noGrp="1"/>
          </p:cNvSpPr>
          <p:nvPr>
            <p:ph type="title"/>
          </p:nvPr>
        </p:nvSpPr>
        <p:spPr>
          <a:xfrm>
            <a:off x="701675" y="4333646"/>
            <a:ext cx="4684713" cy="1589482"/>
          </a:xfrm>
        </p:spPr>
        <p:txBody>
          <a:bodyPr anchor="t"/>
          <a:lstStyle/>
          <a:p>
            <a:r>
              <a:rPr lang="da-DK"/>
              <a:t>Klik for at redigere titeltypografien i masteren</a:t>
            </a:r>
            <a:endParaRPr lang="es-ES"/>
          </a:p>
        </p:txBody>
      </p:sp>
      <p:sp>
        <p:nvSpPr>
          <p:cNvPr id="9" name="Pladsholder til tekst 7">
            <a:extLst>
              <a:ext uri="{FF2B5EF4-FFF2-40B4-BE49-F238E27FC236}">
                <a16:creationId xmlns:a16="http://schemas.microsoft.com/office/drawing/2014/main" id="{29AEAF11-BAF1-63D5-4B0D-F143F669C96E}"/>
              </a:ext>
            </a:extLst>
          </p:cNvPr>
          <p:cNvSpPr>
            <a:spLocks noGrp="1"/>
          </p:cNvSpPr>
          <p:nvPr>
            <p:ph type="body" sz="quarter" idx="14"/>
          </p:nvPr>
        </p:nvSpPr>
        <p:spPr>
          <a:xfrm>
            <a:off x="6119950" y="4320978"/>
            <a:ext cx="2556000" cy="1754969"/>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D197FDFC-8896-1F66-1F97-23A698DD871C}"/>
              </a:ext>
            </a:extLst>
          </p:cNvPr>
          <p:cNvSpPr>
            <a:spLocks noGrp="1"/>
          </p:cNvSpPr>
          <p:nvPr>
            <p:ph type="body" sz="quarter" idx="15"/>
          </p:nvPr>
        </p:nvSpPr>
        <p:spPr>
          <a:xfrm>
            <a:off x="8937209" y="4320978"/>
            <a:ext cx="2556000" cy="1754969"/>
          </a:xfrm>
        </p:spPr>
        <p:txBody>
          <a:bodyPr/>
          <a:lstStyle>
            <a:lvl1pPr>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0C4A95AC-1D54-DA9D-922B-E8D21A853E5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815BB88-1C99-8413-F2D8-BD3388F5FE81}"/>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61804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13540CCD-CACE-AB61-A932-31A81F94F732}"/>
              </a:ext>
              <a:ext uri="{C183D7F6-B498-43B3-948B-1728B52AA6E4}">
                <adec:decorative xmlns:adec="http://schemas.microsoft.com/office/drawing/2017/decorative" val="1"/>
              </a:ext>
            </a:extLst>
          </p:cNvPr>
          <p:cNvSpPr txBox="1"/>
          <p:nvPr userDrawn="1"/>
        </p:nvSpPr>
        <p:spPr>
          <a:xfrm>
            <a:off x="-3445304" y="430369"/>
            <a:ext cx="3281531"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en video,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overskrift, tal og titlen på præsentationen frem.</a:t>
            </a:r>
            <a:endParaRPr lang="es-ES" sz="1200" b="0" dirty="0">
              <a:solidFill>
                <a:srgbClr val="FF6800"/>
              </a:solidFill>
              <a:latin typeface="+mn-lt"/>
            </a:endParaRPr>
          </a:p>
        </p:txBody>
      </p:sp>
      <p:pic>
        <p:nvPicPr>
          <p:cNvPr id="7" name="Billede 6">
            <a:extLst>
              <a:ext uri="{FF2B5EF4-FFF2-40B4-BE49-F238E27FC236}">
                <a16:creationId xmlns:a16="http://schemas.microsoft.com/office/drawing/2014/main" id="{348C8376-0A4A-E7C4-5C7A-D32253F0C75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10834" y="1227767"/>
            <a:ext cx="2560000" cy="1440000"/>
          </a:xfrm>
          <a:prstGeom prst="rect">
            <a:avLst/>
          </a:prstGeom>
        </p:spPr>
      </p:pic>
      <p:sp>
        <p:nvSpPr>
          <p:cNvPr id="5" name="Pladsholder til medieklip 13">
            <a:extLst>
              <a:ext uri="{FF2B5EF4-FFF2-40B4-BE49-F238E27FC236}">
                <a16:creationId xmlns:a16="http://schemas.microsoft.com/office/drawing/2014/main" id="{48987E6A-A85A-4C84-768F-94E418B0E46A}"/>
              </a:ext>
              <a:ext uri="{C183D7F6-B498-43B3-948B-1728B52AA6E4}">
                <adec:decorative xmlns:adec="http://schemas.microsoft.com/office/drawing/2017/decorative" val="0"/>
              </a:ext>
            </a:extLst>
          </p:cNvPr>
          <p:cNvSpPr>
            <a:spLocks noGrp="1"/>
          </p:cNvSpPr>
          <p:nvPr>
            <p:ph type="media" sz="quarter" idx="12"/>
          </p:nvPr>
        </p:nvSpPr>
        <p:spPr>
          <a:xfrm>
            <a:off x="2" y="0"/>
            <a:ext cx="12191999" cy="6858000"/>
          </a:xfrm>
          <a:custGeom>
            <a:avLst/>
            <a:gdLst>
              <a:gd name="connsiteX0" fmla="*/ 10931536 w 12191999"/>
              <a:gd name="connsiteY0" fmla="*/ 558817 h 6858000"/>
              <a:gd name="connsiteX1" fmla="*/ 10931536 w 12191999"/>
              <a:gd name="connsiteY1" fmla="*/ 895690 h 6858000"/>
              <a:gd name="connsiteX2" fmla="*/ 11021102 w 12191999"/>
              <a:gd name="connsiteY2" fmla="*/ 895690 h 6858000"/>
              <a:gd name="connsiteX3" fmla="*/ 11021102 w 12191999"/>
              <a:gd name="connsiteY3" fmla="*/ 558817 h 6858000"/>
              <a:gd name="connsiteX4" fmla="*/ 11136749 w 12191999"/>
              <a:gd name="connsiteY4" fmla="*/ 558817 h 6858000"/>
              <a:gd name="connsiteX5" fmla="*/ 11030212 w 12191999"/>
              <a:gd name="connsiteY5" fmla="*/ 721029 h 6858000"/>
              <a:gd name="connsiteX6" fmla="*/ 11148822 w 12191999"/>
              <a:gd name="connsiteY6" fmla="*/ 895708 h 6858000"/>
              <a:gd name="connsiteX7" fmla="*/ 11250462 w 12191999"/>
              <a:gd name="connsiteY7" fmla="*/ 895708 h 6858000"/>
              <a:gd name="connsiteX8" fmla="*/ 11127330 w 12191999"/>
              <a:gd name="connsiteY8" fmla="*/ 718306 h 6858000"/>
              <a:gd name="connsiteX9" fmla="*/ 11232223 w 12191999"/>
              <a:gd name="connsiteY9" fmla="*/ 558817 h 6858000"/>
              <a:gd name="connsiteX10" fmla="*/ 11258494 w 12191999"/>
              <a:gd name="connsiteY10" fmla="*/ 558817 h 6858000"/>
              <a:gd name="connsiteX11" fmla="*/ 11258494 w 12191999"/>
              <a:gd name="connsiteY11" fmla="*/ 895708 h 6858000"/>
              <a:gd name="connsiteX12" fmla="*/ 11451103 w 12191999"/>
              <a:gd name="connsiteY12" fmla="*/ 895708 h 6858000"/>
              <a:gd name="connsiteX13" fmla="*/ 11495835 w 12191999"/>
              <a:gd name="connsiteY13" fmla="*/ 829929 h 6858000"/>
              <a:gd name="connsiteX14" fmla="*/ 11348060 w 12191999"/>
              <a:gd name="connsiteY14" fmla="*/ 829929 h 6858000"/>
              <a:gd name="connsiteX15" fmla="*/ 11348060 w 12191999"/>
              <a:gd name="connsiteY15" fmla="*/ 558817 h 6858000"/>
              <a:gd name="connsiteX16" fmla="*/ 0 w 12191999"/>
              <a:gd name="connsiteY16" fmla="*/ 0 h 6858000"/>
              <a:gd name="connsiteX17" fmla="*/ 12191999 w 12191999"/>
              <a:gd name="connsiteY17" fmla="*/ 0 h 6858000"/>
              <a:gd name="connsiteX18" fmla="*/ 12191999 w 12191999"/>
              <a:gd name="connsiteY18" fmla="*/ 6858000 h 6858000"/>
              <a:gd name="connsiteX19" fmla="*/ 0 w 12191999"/>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1999" h="6858000">
                <a:moveTo>
                  <a:pt x="10931536" y="558817"/>
                </a:moveTo>
                <a:lnTo>
                  <a:pt x="10931536" y="895690"/>
                </a:lnTo>
                <a:lnTo>
                  <a:pt x="11021102" y="895690"/>
                </a:lnTo>
                <a:lnTo>
                  <a:pt x="11021102" y="558817"/>
                </a:lnTo>
                <a:close/>
                <a:moveTo>
                  <a:pt x="11136749" y="558817"/>
                </a:moveTo>
                <a:lnTo>
                  <a:pt x="11030212" y="721029"/>
                </a:lnTo>
                <a:lnTo>
                  <a:pt x="11148822" y="895708"/>
                </a:lnTo>
                <a:lnTo>
                  <a:pt x="11250462" y="895708"/>
                </a:lnTo>
                <a:lnTo>
                  <a:pt x="11127330" y="718306"/>
                </a:lnTo>
                <a:lnTo>
                  <a:pt x="11232223" y="558817"/>
                </a:lnTo>
                <a:close/>
                <a:moveTo>
                  <a:pt x="11258494" y="558817"/>
                </a:moveTo>
                <a:lnTo>
                  <a:pt x="11258494" y="895708"/>
                </a:lnTo>
                <a:lnTo>
                  <a:pt x="11451103" y="895708"/>
                </a:lnTo>
                <a:lnTo>
                  <a:pt x="11495835" y="829929"/>
                </a:lnTo>
                <a:lnTo>
                  <a:pt x="11348060" y="829929"/>
                </a:lnTo>
                <a:lnTo>
                  <a:pt x="11348060" y="558817"/>
                </a:lnTo>
                <a:close/>
                <a:moveTo>
                  <a:pt x="0" y="0"/>
                </a:moveTo>
                <a:lnTo>
                  <a:pt x="12191999" y="0"/>
                </a:lnTo>
                <a:lnTo>
                  <a:pt x="12191999" y="6858000"/>
                </a:lnTo>
                <a:lnTo>
                  <a:pt x="0" y="6858000"/>
                </a:lnTo>
                <a:close/>
              </a:path>
            </a:pathLst>
          </a:custGeom>
          <a:solidFill>
            <a:schemeClr val="bg2"/>
          </a:solidFill>
        </p:spPr>
        <p:txBody>
          <a:bodyPr wrap="square">
            <a:noAutofit/>
          </a:bodyPr>
          <a:lstStyle/>
          <a:p>
            <a:endParaRPr lang="es-ES"/>
          </a:p>
        </p:txBody>
      </p:sp>
      <p:sp>
        <p:nvSpPr>
          <p:cNvPr id="2" name="Titel 1">
            <a:extLst>
              <a:ext uri="{FF2B5EF4-FFF2-40B4-BE49-F238E27FC236}">
                <a16:creationId xmlns:a16="http://schemas.microsoft.com/office/drawing/2014/main" id="{B7A43842-2BC8-9C2F-E19D-4BCC9B1AC148}"/>
              </a:ext>
            </a:extLst>
          </p:cNvPr>
          <p:cNvSpPr>
            <a:spLocks noGrp="1"/>
          </p:cNvSpPr>
          <p:nvPr>
            <p:ph type="title"/>
          </p:nvPr>
        </p:nvSpPr>
        <p:spPr/>
        <p:txBody>
          <a:bodyPr/>
          <a:lstStyle>
            <a:lvl1pPr>
              <a:defRPr>
                <a:solidFill>
                  <a:schemeClr val="bg1"/>
                </a:solidFill>
              </a:defRPr>
            </a:lvl1p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8AB96809-D45E-A5C4-546D-781C4B0F9406}"/>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63D82D9-EB2D-9440-3372-58F3721D0C09}"/>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253769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2.sv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slideLayout" Target="../slideLayouts/slideLayout100.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42" Type="http://schemas.openxmlformats.org/officeDocument/2006/relationships/slideLayout" Target="../slideLayouts/slideLayout103.xml"/><Relationship Id="rId47" Type="http://schemas.openxmlformats.org/officeDocument/2006/relationships/slideLayout" Target="../slideLayouts/slideLayout108.xml"/><Relationship Id="rId50" Type="http://schemas.openxmlformats.org/officeDocument/2006/relationships/slideLayout" Target="../slideLayouts/slideLayout111.xml"/><Relationship Id="rId55" Type="http://schemas.openxmlformats.org/officeDocument/2006/relationships/slideLayout" Target="../slideLayouts/slideLayout116.xml"/><Relationship Id="rId63" Type="http://schemas.openxmlformats.org/officeDocument/2006/relationships/image" Target="../media/image1.png"/><Relationship Id="rId7" Type="http://schemas.openxmlformats.org/officeDocument/2006/relationships/slideLayout" Target="../slideLayouts/slideLayout6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9" Type="http://schemas.openxmlformats.org/officeDocument/2006/relationships/slideLayout" Target="../slideLayouts/slideLayout90.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53" Type="http://schemas.openxmlformats.org/officeDocument/2006/relationships/slideLayout" Target="../slideLayouts/slideLayout114.xml"/><Relationship Id="rId58" Type="http://schemas.openxmlformats.org/officeDocument/2006/relationships/slideLayout" Target="../slideLayouts/slideLayout119.xml"/><Relationship Id="rId5" Type="http://schemas.openxmlformats.org/officeDocument/2006/relationships/slideLayout" Target="../slideLayouts/slideLayout66.xml"/><Relationship Id="rId61" Type="http://schemas.openxmlformats.org/officeDocument/2006/relationships/slideLayout" Target="../slideLayouts/slideLayout122.xml"/><Relationship Id="rId19" Type="http://schemas.openxmlformats.org/officeDocument/2006/relationships/slideLayout" Target="../slideLayouts/slideLayout8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48" Type="http://schemas.openxmlformats.org/officeDocument/2006/relationships/slideLayout" Target="../slideLayouts/slideLayout109.xml"/><Relationship Id="rId56" Type="http://schemas.openxmlformats.org/officeDocument/2006/relationships/slideLayout" Target="../slideLayouts/slideLayout117.xml"/><Relationship Id="rId64" Type="http://schemas.openxmlformats.org/officeDocument/2006/relationships/image" Target="../media/image2.svg"/><Relationship Id="rId8" Type="http://schemas.openxmlformats.org/officeDocument/2006/relationships/slideLayout" Target="../slideLayouts/slideLayout69.xml"/><Relationship Id="rId51" Type="http://schemas.openxmlformats.org/officeDocument/2006/relationships/slideLayout" Target="../slideLayouts/slideLayout112.xml"/><Relationship Id="rId3" Type="http://schemas.openxmlformats.org/officeDocument/2006/relationships/slideLayout" Target="../slideLayouts/slideLayout64.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46" Type="http://schemas.openxmlformats.org/officeDocument/2006/relationships/slideLayout" Target="../slideLayouts/slideLayout107.xml"/><Relationship Id="rId59" Type="http://schemas.openxmlformats.org/officeDocument/2006/relationships/slideLayout" Target="../slideLayouts/slideLayout120.xml"/><Relationship Id="rId20" Type="http://schemas.openxmlformats.org/officeDocument/2006/relationships/slideLayout" Target="../slideLayouts/slideLayout81.xml"/><Relationship Id="rId41" Type="http://schemas.openxmlformats.org/officeDocument/2006/relationships/slideLayout" Target="../slideLayouts/slideLayout102.xml"/><Relationship Id="rId54" Type="http://schemas.openxmlformats.org/officeDocument/2006/relationships/slideLayout" Target="../slideLayouts/slideLayout115.xml"/><Relationship Id="rId62" Type="http://schemas.openxmlformats.org/officeDocument/2006/relationships/theme" Target="../theme/theme2.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49" Type="http://schemas.openxmlformats.org/officeDocument/2006/relationships/slideLayout" Target="../slideLayouts/slideLayout110.xml"/><Relationship Id="rId57" Type="http://schemas.openxmlformats.org/officeDocument/2006/relationships/slideLayout" Target="../slideLayouts/slideLayout118.xml"/><Relationship Id="rId10" Type="http://schemas.openxmlformats.org/officeDocument/2006/relationships/slideLayout" Target="../slideLayouts/slideLayout71.xml"/><Relationship Id="rId31" Type="http://schemas.openxmlformats.org/officeDocument/2006/relationships/slideLayout" Target="../slideLayouts/slideLayout92.xml"/><Relationship Id="rId44" Type="http://schemas.openxmlformats.org/officeDocument/2006/relationships/slideLayout" Target="../slideLayouts/slideLayout105.xml"/><Relationship Id="rId52" Type="http://schemas.openxmlformats.org/officeDocument/2006/relationships/slideLayout" Target="../slideLayouts/slideLayout113.xml"/><Relationship Id="rId60" Type="http://schemas.openxmlformats.org/officeDocument/2006/relationships/slideLayout" Target="../slideLayouts/slideLayout12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26" Type="http://schemas.openxmlformats.org/officeDocument/2006/relationships/slideLayout" Target="../slideLayouts/slideLayout148.xml"/><Relationship Id="rId39" Type="http://schemas.openxmlformats.org/officeDocument/2006/relationships/slideLayout" Target="../slideLayouts/slideLayout161.xml"/><Relationship Id="rId21" Type="http://schemas.openxmlformats.org/officeDocument/2006/relationships/slideLayout" Target="../slideLayouts/slideLayout143.xml"/><Relationship Id="rId34" Type="http://schemas.openxmlformats.org/officeDocument/2006/relationships/slideLayout" Target="../slideLayouts/slideLayout156.xml"/><Relationship Id="rId42" Type="http://schemas.openxmlformats.org/officeDocument/2006/relationships/slideLayout" Target="../slideLayouts/slideLayout164.xml"/><Relationship Id="rId47" Type="http://schemas.openxmlformats.org/officeDocument/2006/relationships/slideLayout" Target="../slideLayouts/slideLayout169.xml"/><Relationship Id="rId50" Type="http://schemas.openxmlformats.org/officeDocument/2006/relationships/slideLayout" Target="../slideLayouts/slideLayout172.xml"/><Relationship Id="rId55" Type="http://schemas.openxmlformats.org/officeDocument/2006/relationships/slideLayout" Target="../slideLayouts/slideLayout177.xml"/><Relationship Id="rId63" Type="http://schemas.openxmlformats.org/officeDocument/2006/relationships/image" Target="../media/image1.png"/><Relationship Id="rId7" Type="http://schemas.openxmlformats.org/officeDocument/2006/relationships/slideLayout" Target="../slideLayouts/slideLayout12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9" Type="http://schemas.openxmlformats.org/officeDocument/2006/relationships/slideLayout" Target="../slideLayouts/slideLayout151.xml"/><Relationship Id="rId11" Type="http://schemas.openxmlformats.org/officeDocument/2006/relationships/slideLayout" Target="../slideLayouts/slideLayout133.xml"/><Relationship Id="rId24" Type="http://schemas.openxmlformats.org/officeDocument/2006/relationships/slideLayout" Target="../slideLayouts/slideLayout146.xml"/><Relationship Id="rId32" Type="http://schemas.openxmlformats.org/officeDocument/2006/relationships/slideLayout" Target="../slideLayouts/slideLayout154.xml"/><Relationship Id="rId37" Type="http://schemas.openxmlformats.org/officeDocument/2006/relationships/slideLayout" Target="../slideLayouts/slideLayout159.xml"/><Relationship Id="rId40" Type="http://schemas.openxmlformats.org/officeDocument/2006/relationships/slideLayout" Target="../slideLayouts/slideLayout162.xml"/><Relationship Id="rId45" Type="http://schemas.openxmlformats.org/officeDocument/2006/relationships/slideLayout" Target="../slideLayouts/slideLayout167.xml"/><Relationship Id="rId53" Type="http://schemas.openxmlformats.org/officeDocument/2006/relationships/slideLayout" Target="../slideLayouts/slideLayout175.xml"/><Relationship Id="rId58" Type="http://schemas.openxmlformats.org/officeDocument/2006/relationships/slideLayout" Target="../slideLayouts/slideLayout180.xml"/><Relationship Id="rId5" Type="http://schemas.openxmlformats.org/officeDocument/2006/relationships/slideLayout" Target="../slideLayouts/slideLayout127.xml"/><Relationship Id="rId61" Type="http://schemas.openxmlformats.org/officeDocument/2006/relationships/slideLayout" Target="../slideLayouts/slideLayout183.xml"/><Relationship Id="rId19" Type="http://schemas.openxmlformats.org/officeDocument/2006/relationships/slideLayout" Target="../slideLayouts/slideLayout141.xml"/><Relationship Id="rId14" Type="http://schemas.openxmlformats.org/officeDocument/2006/relationships/slideLayout" Target="../slideLayouts/slideLayout136.xml"/><Relationship Id="rId22" Type="http://schemas.openxmlformats.org/officeDocument/2006/relationships/slideLayout" Target="../slideLayouts/slideLayout144.xml"/><Relationship Id="rId27" Type="http://schemas.openxmlformats.org/officeDocument/2006/relationships/slideLayout" Target="../slideLayouts/slideLayout149.xml"/><Relationship Id="rId30" Type="http://schemas.openxmlformats.org/officeDocument/2006/relationships/slideLayout" Target="../slideLayouts/slideLayout152.xml"/><Relationship Id="rId35" Type="http://schemas.openxmlformats.org/officeDocument/2006/relationships/slideLayout" Target="../slideLayouts/slideLayout157.xml"/><Relationship Id="rId43" Type="http://schemas.openxmlformats.org/officeDocument/2006/relationships/slideLayout" Target="../slideLayouts/slideLayout165.xml"/><Relationship Id="rId48" Type="http://schemas.openxmlformats.org/officeDocument/2006/relationships/slideLayout" Target="../slideLayouts/slideLayout170.xml"/><Relationship Id="rId56" Type="http://schemas.openxmlformats.org/officeDocument/2006/relationships/slideLayout" Target="../slideLayouts/slideLayout178.xml"/><Relationship Id="rId64" Type="http://schemas.openxmlformats.org/officeDocument/2006/relationships/image" Target="../media/image2.svg"/><Relationship Id="rId8" Type="http://schemas.openxmlformats.org/officeDocument/2006/relationships/slideLayout" Target="../slideLayouts/slideLayout130.xml"/><Relationship Id="rId51" Type="http://schemas.openxmlformats.org/officeDocument/2006/relationships/slideLayout" Target="../slideLayouts/slideLayout173.xml"/><Relationship Id="rId3" Type="http://schemas.openxmlformats.org/officeDocument/2006/relationships/slideLayout" Target="../slideLayouts/slideLayout125.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5" Type="http://schemas.openxmlformats.org/officeDocument/2006/relationships/slideLayout" Target="../slideLayouts/slideLayout147.xml"/><Relationship Id="rId33" Type="http://schemas.openxmlformats.org/officeDocument/2006/relationships/slideLayout" Target="../slideLayouts/slideLayout155.xml"/><Relationship Id="rId38" Type="http://schemas.openxmlformats.org/officeDocument/2006/relationships/slideLayout" Target="../slideLayouts/slideLayout160.xml"/><Relationship Id="rId46" Type="http://schemas.openxmlformats.org/officeDocument/2006/relationships/slideLayout" Target="../slideLayouts/slideLayout168.xml"/><Relationship Id="rId59" Type="http://schemas.openxmlformats.org/officeDocument/2006/relationships/slideLayout" Target="../slideLayouts/slideLayout181.xml"/><Relationship Id="rId20" Type="http://schemas.openxmlformats.org/officeDocument/2006/relationships/slideLayout" Target="../slideLayouts/slideLayout142.xml"/><Relationship Id="rId41" Type="http://schemas.openxmlformats.org/officeDocument/2006/relationships/slideLayout" Target="../slideLayouts/slideLayout163.xml"/><Relationship Id="rId54" Type="http://schemas.openxmlformats.org/officeDocument/2006/relationships/slideLayout" Target="../slideLayouts/slideLayout176.xml"/><Relationship Id="rId62" Type="http://schemas.openxmlformats.org/officeDocument/2006/relationships/theme" Target="../theme/theme3.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5" Type="http://schemas.openxmlformats.org/officeDocument/2006/relationships/slideLayout" Target="../slideLayouts/slideLayout137.xml"/><Relationship Id="rId23" Type="http://schemas.openxmlformats.org/officeDocument/2006/relationships/slideLayout" Target="../slideLayouts/slideLayout145.xml"/><Relationship Id="rId28" Type="http://schemas.openxmlformats.org/officeDocument/2006/relationships/slideLayout" Target="../slideLayouts/slideLayout150.xml"/><Relationship Id="rId36" Type="http://schemas.openxmlformats.org/officeDocument/2006/relationships/slideLayout" Target="../slideLayouts/slideLayout158.xml"/><Relationship Id="rId49" Type="http://schemas.openxmlformats.org/officeDocument/2006/relationships/slideLayout" Target="../slideLayouts/slideLayout171.xml"/><Relationship Id="rId57" Type="http://schemas.openxmlformats.org/officeDocument/2006/relationships/slideLayout" Target="../slideLayouts/slideLayout179.xml"/><Relationship Id="rId10" Type="http://schemas.openxmlformats.org/officeDocument/2006/relationships/slideLayout" Target="../slideLayouts/slideLayout132.xml"/><Relationship Id="rId31" Type="http://schemas.openxmlformats.org/officeDocument/2006/relationships/slideLayout" Target="../slideLayouts/slideLayout153.xml"/><Relationship Id="rId44" Type="http://schemas.openxmlformats.org/officeDocument/2006/relationships/slideLayout" Target="../slideLayouts/slideLayout166.xml"/><Relationship Id="rId52" Type="http://schemas.openxmlformats.org/officeDocument/2006/relationships/slideLayout" Target="../slideLayouts/slideLayout174.xml"/><Relationship Id="rId60" Type="http://schemas.openxmlformats.org/officeDocument/2006/relationships/slideLayout" Target="../slideLayouts/slideLayout18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41E50EE-86FB-F0FE-6D09-25CC95A45BC1}"/>
              </a:ext>
            </a:extLst>
          </p:cNvPr>
          <p:cNvSpPr>
            <a:spLocks noGrp="1"/>
          </p:cNvSpPr>
          <p:nvPr userDrawn="1">
            <p:ph type="title"/>
          </p:nvPr>
        </p:nvSpPr>
        <p:spPr>
          <a:xfrm>
            <a:off x="701675" y="908050"/>
            <a:ext cx="9994900" cy="1002638"/>
          </a:xfrm>
          <a:prstGeom prst="rect">
            <a:avLst/>
          </a:prstGeom>
        </p:spPr>
        <p:txBody>
          <a:bodyPr vert="horz" lIns="0" tIns="0" rIns="0" bIns="0" rtlCol="0" anchor="ctr">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1D62412D-B7F2-D292-CE6D-6BEC1AC15168}"/>
              </a:ext>
            </a:extLst>
          </p:cNvPr>
          <p:cNvSpPr>
            <a:spLocks noGrp="1"/>
          </p:cNvSpPr>
          <p:nvPr userDrawn="1">
            <p:ph type="body" idx="1"/>
          </p:nvPr>
        </p:nvSpPr>
        <p:spPr>
          <a:xfrm>
            <a:off x="701675" y="2101205"/>
            <a:ext cx="10795000" cy="3980913"/>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p:txBody>
      </p:sp>
      <p:sp>
        <p:nvSpPr>
          <p:cNvPr id="5" name="Pladsholder til sidefod 4">
            <a:extLst>
              <a:ext uri="{FF2B5EF4-FFF2-40B4-BE49-F238E27FC236}">
                <a16:creationId xmlns:a16="http://schemas.microsoft.com/office/drawing/2014/main" id="{1FE70166-1771-5E66-5193-F1E9A7F53171}"/>
              </a:ext>
            </a:extLst>
          </p:cNvPr>
          <p:cNvSpPr>
            <a:spLocks noGrp="1"/>
          </p:cNvSpPr>
          <p:nvPr userDrawn="1">
            <p:ph type="ftr" sz="quarter" idx="3"/>
          </p:nvPr>
        </p:nvSpPr>
        <p:spPr>
          <a:xfrm>
            <a:off x="7381875" y="6299183"/>
            <a:ext cx="4114800" cy="365125"/>
          </a:xfrm>
          <a:prstGeom prst="rect">
            <a:avLst/>
          </a:prstGeom>
        </p:spPr>
        <p:txBody>
          <a:bodyPr vert="horz" lIns="0" tIns="0" rIns="0" bIns="0" rtlCol="0" anchor="ctr"/>
          <a:lstStyle>
            <a:lvl1pPr algn="r">
              <a:defRPr sz="1000">
                <a:solidFill>
                  <a:srgbClr val="141E4D"/>
                </a:solidFill>
              </a:defRPr>
            </a:lvl1pPr>
          </a:lstStyle>
          <a:p>
            <a:r>
              <a:rPr lang="da-DK"/>
              <a:t>Skriv hvad præsentationen handler om</a:t>
            </a:r>
            <a:endParaRPr lang="da-DK" dirty="0"/>
          </a:p>
        </p:txBody>
      </p:sp>
      <p:sp>
        <p:nvSpPr>
          <p:cNvPr id="6" name="Pladsholder til slidenummer 5">
            <a:extLst>
              <a:ext uri="{FF2B5EF4-FFF2-40B4-BE49-F238E27FC236}">
                <a16:creationId xmlns:a16="http://schemas.microsoft.com/office/drawing/2014/main" id="{017E8857-3C8A-8E86-265B-D4016BED25EF}"/>
              </a:ext>
            </a:extLst>
          </p:cNvPr>
          <p:cNvSpPr>
            <a:spLocks noGrp="1"/>
          </p:cNvSpPr>
          <p:nvPr userDrawn="1">
            <p:ph type="sldNum" sz="quarter" idx="4"/>
          </p:nvPr>
        </p:nvSpPr>
        <p:spPr>
          <a:xfrm>
            <a:off x="701675" y="6302357"/>
            <a:ext cx="2743200" cy="365125"/>
          </a:xfrm>
          <a:prstGeom prst="rect">
            <a:avLst/>
          </a:prstGeom>
        </p:spPr>
        <p:txBody>
          <a:bodyPr vert="horz" lIns="0" tIns="0" rIns="0" bIns="0" rtlCol="0" anchor="ctr"/>
          <a:lstStyle>
            <a:lvl1pPr algn="l">
              <a:defRPr sz="1000">
                <a:solidFill>
                  <a:srgbClr val="141E4D"/>
                </a:solidFill>
              </a:defRPr>
            </a:lvl1pPr>
          </a:lstStyle>
          <a:p>
            <a:fld id="{021E1021-89F3-4E67-882D-FBA1129841CA}" type="slidenum">
              <a:rPr lang="da-DK" smtClean="0"/>
              <a:pPr/>
              <a:t>‹nr.›</a:t>
            </a:fld>
            <a:endParaRPr lang="da-DK"/>
          </a:p>
        </p:txBody>
      </p:sp>
      <p:pic>
        <p:nvPicPr>
          <p:cNvPr id="9" name="Grafik 8">
            <a:extLst>
              <a:ext uri="{FF2B5EF4-FFF2-40B4-BE49-F238E27FC236}">
                <a16:creationId xmlns:a16="http://schemas.microsoft.com/office/drawing/2014/main" id="{96949287-C533-DB5C-6659-A11D3C305E96}"/>
              </a:ext>
            </a:extLst>
          </p:cNvPr>
          <p:cNvPicPr>
            <a:picLocks noChangeAspect="1"/>
          </p:cNvPicPr>
          <p:nvPr userDrawn="1"/>
        </p:nvPicPr>
        <p:blipFill>
          <a:blip r:embed="rId63" cstate="screen">
            <a:extLst>
              <a:ext uri="{28A0092B-C50C-407E-A947-70E740481C1C}">
                <a14:useLocalDpi xmlns:a14="http://schemas.microsoft.com/office/drawing/2010/main"/>
              </a:ext>
              <a:ext uri="{96DAC541-7B7A-43D3-8B79-37D633B846F1}">
                <asvg:svgBlip xmlns:asvg="http://schemas.microsoft.com/office/drawing/2016/SVG/main" r:embed="rId64"/>
              </a:ext>
            </a:extLst>
          </a:blip>
          <a:stretch>
            <a:fillRect/>
          </a:stretch>
        </p:blipFill>
        <p:spPr>
          <a:xfrm>
            <a:off x="10931537" y="558817"/>
            <a:ext cx="565138" cy="337370"/>
          </a:xfrm>
          <a:prstGeom prst="rect">
            <a:avLst/>
          </a:prstGeom>
        </p:spPr>
      </p:pic>
      <p:grpSp>
        <p:nvGrpSpPr>
          <p:cNvPr id="17" name="Gruppe 16">
            <a:extLst>
              <a:ext uri="{FF2B5EF4-FFF2-40B4-BE49-F238E27FC236}">
                <a16:creationId xmlns:a16="http://schemas.microsoft.com/office/drawing/2014/main" id="{7976C3B7-367B-EEFD-01FF-7DAD9895B14A}"/>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58" name="Gruppe 57">
              <a:extLst>
                <a:ext uri="{FF2B5EF4-FFF2-40B4-BE49-F238E27FC236}">
                  <a16:creationId xmlns:a16="http://schemas.microsoft.com/office/drawing/2014/main" id="{62B84B9D-6FC4-CACC-E61D-2888E4D579FA}"/>
                </a:ext>
              </a:extLst>
            </p:cNvPr>
            <p:cNvGrpSpPr/>
            <p:nvPr userDrawn="1"/>
          </p:nvGrpSpPr>
          <p:grpSpPr>
            <a:xfrm>
              <a:off x="-1838312" y="-38102"/>
              <a:ext cx="1721353" cy="2467796"/>
              <a:chOff x="-1838312" y="-9527"/>
              <a:chExt cx="1721353" cy="2467796"/>
            </a:xfrm>
          </p:grpSpPr>
          <p:grpSp>
            <p:nvGrpSpPr>
              <p:cNvPr id="56" name="Gruppe 55">
                <a:extLst>
                  <a:ext uri="{FF2B5EF4-FFF2-40B4-BE49-F238E27FC236}">
                    <a16:creationId xmlns:a16="http://schemas.microsoft.com/office/drawing/2014/main" id="{6DAE384C-26E6-BC23-5DB6-1E352E725B4F}"/>
                  </a:ext>
                </a:extLst>
              </p:cNvPr>
              <p:cNvGrpSpPr/>
              <p:nvPr userDrawn="1"/>
            </p:nvGrpSpPr>
            <p:grpSpPr>
              <a:xfrm>
                <a:off x="-1838312" y="566838"/>
                <a:ext cx="1686995" cy="1891431"/>
                <a:chOff x="-2407803" y="1483724"/>
                <a:chExt cx="1686995" cy="1891431"/>
              </a:xfrm>
            </p:grpSpPr>
            <p:sp>
              <p:nvSpPr>
                <p:cNvPr id="55" name="Rektangel 54">
                  <a:extLst>
                    <a:ext uri="{FF2B5EF4-FFF2-40B4-BE49-F238E27FC236}">
                      <a16:creationId xmlns:a16="http://schemas.microsoft.com/office/drawing/2014/main" id="{D0A8DC51-CCCC-4583-95C9-8DDEDF9EA869}"/>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Gruppe 14">
                  <a:extLst>
                    <a:ext uri="{FF2B5EF4-FFF2-40B4-BE49-F238E27FC236}">
                      <a16:creationId xmlns:a16="http://schemas.microsoft.com/office/drawing/2014/main" id="{9E81AD9D-424F-4FA4-7F3A-350E9DE50163}"/>
                    </a:ext>
                  </a:extLst>
                </p:cNvPr>
                <p:cNvGrpSpPr/>
                <p:nvPr userDrawn="1"/>
              </p:nvGrpSpPr>
              <p:grpSpPr>
                <a:xfrm>
                  <a:off x="-2329929" y="1577145"/>
                  <a:ext cx="1531247" cy="737710"/>
                  <a:chOff x="-2855495" y="1483725"/>
                  <a:chExt cx="1531247" cy="737710"/>
                </a:xfrm>
              </p:grpSpPr>
              <p:sp>
                <p:nvSpPr>
                  <p:cNvPr id="4" name="Rektangel 3">
                    <a:extLst>
                      <a:ext uri="{FF2B5EF4-FFF2-40B4-BE49-F238E27FC236}">
                        <a16:creationId xmlns:a16="http://schemas.microsoft.com/office/drawing/2014/main" id="{2FF9A06C-F03F-B5FD-4E8D-40437C13838C}"/>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ktangel 7">
                    <a:extLst>
                      <a:ext uri="{FF2B5EF4-FFF2-40B4-BE49-F238E27FC236}">
                        <a16:creationId xmlns:a16="http://schemas.microsoft.com/office/drawing/2014/main" id="{164E61BA-136F-B14D-44B3-516620005EAE}"/>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ktangel 9">
                    <a:extLst>
                      <a:ext uri="{FF2B5EF4-FFF2-40B4-BE49-F238E27FC236}">
                        <a16:creationId xmlns:a16="http://schemas.microsoft.com/office/drawing/2014/main" id="{7DAD56D3-3909-7AE3-9024-70CD7B0BC00B}"/>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51" name="Gruppe 50">
                  <a:extLst>
                    <a:ext uri="{FF2B5EF4-FFF2-40B4-BE49-F238E27FC236}">
                      <a16:creationId xmlns:a16="http://schemas.microsoft.com/office/drawing/2014/main" id="{5F4E8AB2-63CA-6DD8-C45B-2FDCBDB9CDC9}"/>
                    </a:ext>
                  </a:extLst>
                </p:cNvPr>
                <p:cNvGrpSpPr/>
                <p:nvPr userDrawn="1"/>
              </p:nvGrpSpPr>
              <p:grpSpPr>
                <a:xfrm>
                  <a:off x="-2329929" y="2483522"/>
                  <a:ext cx="1531247" cy="737710"/>
                  <a:chOff x="-2879557" y="2390102"/>
                  <a:chExt cx="1531247" cy="737710"/>
                </a:xfrm>
              </p:grpSpPr>
              <p:sp>
                <p:nvSpPr>
                  <p:cNvPr id="11" name="Rektangel 10">
                    <a:extLst>
                      <a:ext uri="{FF2B5EF4-FFF2-40B4-BE49-F238E27FC236}">
                        <a16:creationId xmlns:a16="http://schemas.microsoft.com/office/drawing/2014/main" id="{64AF931D-257E-55B8-E291-A2F1C546DAC8}"/>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ktangel 11">
                    <a:extLst>
                      <a:ext uri="{FF2B5EF4-FFF2-40B4-BE49-F238E27FC236}">
                        <a16:creationId xmlns:a16="http://schemas.microsoft.com/office/drawing/2014/main" id="{B5FCD5A1-81B0-35DC-5FC1-337668B3E226}"/>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ktangel 12">
                    <a:extLst>
                      <a:ext uri="{FF2B5EF4-FFF2-40B4-BE49-F238E27FC236}">
                        <a16:creationId xmlns:a16="http://schemas.microsoft.com/office/drawing/2014/main" id="{BAC169FC-CBA6-0ED8-B819-036F98C88F58}"/>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57" name="Tekstfelt 56">
                <a:extLst>
                  <a:ext uri="{FF2B5EF4-FFF2-40B4-BE49-F238E27FC236}">
                    <a16:creationId xmlns:a16="http://schemas.microsoft.com/office/drawing/2014/main" id="{DD24EAC3-AE39-E15F-C202-6415FFB04B64}"/>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7" name="Rektangel 6">
              <a:extLst>
                <a:ext uri="{FF2B5EF4-FFF2-40B4-BE49-F238E27FC236}">
                  <a16:creationId xmlns:a16="http://schemas.microsoft.com/office/drawing/2014/main" id="{D548134A-07AF-4213-AFEA-3BB7B1D7D814}"/>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a:extLst>
                <a:ext uri="{FF2B5EF4-FFF2-40B4-BE49-F238E27FC236}">
                  <a16:creationId xmlns:a16="http://schemas.microsoft.com/office/drawing/2014/main" id="{7744930B-8CBB-6B07-1DE1-9B252B944013}"/>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287215032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 id="2147483763" r:id="rId50"/>
    <p:sldLayoutId id="2147483764" r:id="rId51"/>
    <p:sldLayoutId id="2147483765" r:id="rId52"/>
    <p:sldLayoutId id="2147483766" r:id="rId53"/>
    <p:sldLayoutId id="2147483767" r:id="rId54"/>
    <p:sldLayoutId id="2147483768" r:id="rId55"/>
    <p:sldLayoutId id="2147483769" r:id="rId56"/>
    <p:sldLayoutId id="2147483770" r:id="rId57"/>
    <p:sldLayoutId id="2147483771" r:id="rId58"/>
    <p:sldLayoutId id="2147483772" r:id="rId59"/>
    <p:sldLayoutId id="2147483773" r:id="rId60"/>
    <p:sldLayoutId id="2147483774" r:id="rId6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kern="1200">
          <a:solidFill>
            <a:srgbClr val="141E4D"/>
          </a:solidFill>
          <a:latin typeface="+mj-lt"/>
          <a:ea typeface="+mj-ea"/>
          <a:cs typeface="+mj-cs"/>
        </a:defRPr>
      </a:lvl1pPr>
    </p:titleStyle>
    <p:bodyStyle>
      <a:lvl1pPr marL="180000" indent="-180000" algn="l" defTabSz="914400" rtl="0" eaLnBrk="1" latinLnBrk="0" hangingPunct="1">
        <a:lnSpc>
          <a:spcPct val="120000"/>
        </a:lnSpc>
        <a:spcBef>
          <a:spcPts val="1000"/>
        </a:spcBef>
        <a:buFont typeface="Arial" panose="020B0604020202020204" pitchFamily="34" charset="0"/>
        <a:buChar char="•"/>
        <a:defRPr sz="1800" kern="1200">
          <a:solidFill>
            <a:srgbClr val="141E4D"/>
          </a:solidFill>
          <a:latin typeface="+mn-lt"/>
          <a:ea typeface="+mn-ea"/>
          <a:cs typeface="+mn-cs"/>
        </a:defRPr>
      </a:lvl1pPr>
      <a:lvl2pPr marL="612000" indent="-144000" algn="l" defTabSz="914400" rtl="0" eaLnBrk="1" latinLnBrk="0" hangingPunct="1">
        <a:lnSpc>
          <a:spcPct val="110000"/>
        </a:lnSpc>
        <a:spcBef>
          <a:spcPts val="0"/>
        </a:spcBef>
        <a:spcAft>
          <a:spcPts val="300"/>
        </a:spcAft>
        <a:buFont typeface="Arial" panose="020B0604020202020204" pitchFamily="34" charset="0"/>
        <a:buChar char="•"/>
        <a:defRPr sz="1600" kern="1200">
          <a:solidFill>
            <a:srgbClr val="141E4D"/>
          </a:solidFill>
          <a:latin typeface="+mn-lt"/>
          <a:ea typeface="+mn-ea"/>
          <a:cs typeface="+mn-cs"/>
        </a:defRPr>
      </a:lvl2pPr>
      <a:lvl3pPr marL="1044000" indent="-144000" algn="l" defTabSz="914400" rtl="0" eaLnBrk="1" latinLnBrk="0" hangingPunct="1">
        <a:lnSpc>
          <a:spcPct val="110000"/>
        </a:lnSpc>
        <a:spcBef>
          <a:spcPts val="0"/>
        </a:spcBef>
        <a:buFont typeface="Arial" panose="020B0604020202020204" pitchFamily="34" charset="0"/>
        <a:buChar char="•"/>
        <a:defRPr sz="1400" kern="1200">
          <a:solidFill>
            <a:srgbClr val="141E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38">
          <p15:clr>
            <a:srgbClr val="F26B43"/>
          </p15:clr>
        </p15:guide>
        <p15:guide id="4" orient="horz" pos="346">
          <p15:clr>
            <a:srgbClr val="F26B43"/>
          </p15:clr>
        </p15:guide>
        <p15:guide id="5" orient="horz" pos="3838">
          <p15:clr>
            <a:srgbClr val="F26B43"/>
          </p15:clr>
        </p15:guide>
        <p15:guide id="6" pos="438">
          <p15:clr>
            <a:srgbClr val="F26B43"/>
          </p15:clr>
        </p15:guide>
        <p15:guide id="7" orient="horz" pos="570">
          <p15:clr>
            <a:srgbClr val="F26B43"/>
          </p15:clr>
        </p15:guide>
        <p15:guide id="8" pos="3690">
          <p15:clr>
            <a:srgbClr val="F26B43"/>
          </p15:clr>
        </p15:guide>
        <p15:guide id="9" pos="3985">
          <p15:clr>
            <a:srgbClr val="F26B43"/>
          </p15:clr>
        </p15:guide>
        <p15:guide id="11" pos="3393">
          <p15:clr>
            <a:srgbClr val="F26B43"/>
          </p15:clr>
        </p15:guide>
        <p15:guide id="12" pos="1184">
          <p15:clr>
            <a:srgbClr val="F26B43"/>
          </p15:clr>
        </p15:guide>
        <p15:guide id="13" pos="425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41E50EE-86FB-F0FE-6D09-25CC95A45BC1}"/>
              </a:ext>
            </a:extLst>
          </p:cNvPr>
          <p:cNvSpPr>
            <a:spLocks noGrp="1"/>
          </p:cNvSpPr>
          <p:nvPr userDrawn="1">
            <p:ph type="title"/>
          </p:nvPr>
        </p:nvSpPr>
        <p:spPr>
          <a:xfrm>
            <a:off x="701675" y="908050"/>
            <a:ext cx="9994900" cy="1002638"/>
          </a:xfrm>
          <a:prstGeom prst="rect">
            <a:avLst/>
          </a:prstGeom>
        </p:spPr>
        <p:txBody>
          <a:bodyPr vert="horz" lIns="0" tIns="0" rIns="0" bIns="0" rtlCol="0" anchor="ctr">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1D62412D-B7F2-D292-CE6D-6BEC1AC15168}"/>
              </a:ext>
            </a:extLst>
          </p:cNvPr>
          <p:cNvSpPr>
            <a:spLocks noGrp="1"/>
          </p:cNvSpPr>
          <p:nvPr userDrawn="1">
            <p:ph type="body" idx="1"/>
          </p:nvPr>
        </p:nvSpPr>
        <p:spPr>
          <a:xfrm>
            <a:off x="701675" y="2101205"/>
            <a:ext cx="10795000" cy="3980913"/>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p:txBody>
      </p:sp>
      <p:sp>
        <p:nvSpPr>
          <p:cNvPr id="5" name="Pladsholder til sidefod 4">
            <a:extLst>
              <a:ext uri="{FF2B5EF4-FFF2-40B4-BE49-F238E27FC236}">
                <a16:creationId xmlns:a16="http://schemas.microsoft.com/office/drawing/2014/main" id="{1FE70166-1771-5E66-5193-F1E9A7F53171}"/>
              </a:ext>
            </a:extLst>
          </p:cNvPr>
          <p:cNvSpPr>
            <a:spLocks noGrp="1"/>
          </p:cNvSpPr>
          <p:nvPr userDrawn="1">
            <p:ph type="ftr" sz="quarter" idx="3"/>
          </p:nvPr>
        </p:nvSpPr>
        <p:spPr>
          <a:xfrm>
            <a:off x="7381875" y="6299183"/>
            <a:ext cx="4114800" cy="365125"/>
          </a:xfrm>
          <a:prstGeom prst="rect">
            <a:avLst/>
          </a:prstGeom>
        </p:spPr>
        <p:txBody>
          <a:bodyPr vert="horz" lIns="0" tIns="0" rIns="0" bIns="0" rtlCol="0" anchor="ctr"/>
          <a:lstStyle>
            <a:lvl1pPr algn="r">
              <a:defRPr sz="1000">
                <a:solidFill>
                  <a:srgbClr val="141E4D"/>
                </a:solidFill>
              </a:defRPr>
            </a:lvl1pPr>
          </a:lstStyle>
          <a:p>
            <a:r>
              <a:rPr lang="da-DK"/>
              <a:t>Skriv hvad præsentationen handler om</a:t>
            </a:r>
            <a:endParaRPr lang="da-DK" dirty="0"/>
          </a:p>
        </p:txBody>
      </p:sp>
      <p:sp>
        <p:nvSpPr>
          <p:cNvPr id="6" name="Pladsholder til slidenummer 5">
            <a:extLst>
              <a:ext uri="{FF2B5EF4-FFF2-40B4-BE49-F238E27FC236}">
                <a16:creationId xmlns:a16="http://schemas.microsoft.com/office/drawing/2014/main" id="{017E8857-3C8A-8E86-265B-D4016BED25EF}"/>
              </a:ext>
            </a:extLst>
          </p:cNvPr>
          <p:cNvSpPr>
            <a:spLocks noGrp="1"/>
          </p:cNvSpPr>
          <p:nvPr userDrawn="1">
            <p:ph type="sldNum" sz="quarter" idx="4"/>
          </p:nvPr>
        </p:nvSpPr>
        <p:spPr>
          <a:xfrm>
            <a:off x="701675" y="6302357"/>
            <a:ext cx="2743200" cy="365125"/>
          </a:xfrm>
          <a:prstGeom prst="rect">
            <a:avLst/>
          </a:prstGeom>
        </p:spPr>
        <p:txBody>
          <a:bodyPr vert="horz" lIns="0" tIns="0" rIns="0" bIns="0" rtlCol="0" anchor="ctr"/>
          <a:lstStyle>
            <a:lvl1pPr algn="l">
              <a:defRPr sz="1000">
                <a:solidFill>
                  <a:srgbClr val="141E4D"/>
                </a:solidFill>
              </a:defRPr>
            </a:lvl1pPr>
          </a:lstStyle>
          <a:p>
            <a:fld id="{021E1021-89F3-4E67-882D-FBA1129841CA}" type="slidenum">
              <a:rPr lang="da-DK" smtClean="0"/>
              <a:pPr/>
              <a:t>‹nr.›</a:t>
            </a:fld>
            <a:endParaRPr lang="da-DK"/>
          </a:p>
        </p:txBody>
      </p:sp>
      <p:pic>
        <p:nvPicPr>
          <p:cNvPr id="9" name="Grafik 8">
            <a:extLst>
              <a:ext uri="{FF2B5EF4-FFF2-40B4-BE49-F238E27FC236}">
                <a16:creationId xmlns:a16="http://schemas.microsoft.com/office/drawing/2014/main" id="{96949287-C533-DB5C-6659-A11D3C305E96}"/>
              </a:ext>
            </a:extLst>
          </p:cNvPr>
          <p:cNvPicPr>
            <a:picLocks noChangeAspect="1"/>
          </p:cNvPicPr>
          <p:nvPr userDrawn="1"/>
        </p:nvPicPr>
        <p:blipFill>
          <a:blip r:embed="rId63" cstate="screen">
            <a:extLst>
              <a:ext uri="{28A0092B-C50C-407E-A947-70E740481C1C}">
                <a14:useLocalDpi xmlns:a14="http://schemas.microsoft.com/office/drawing/2010/main"/>
              </a:ext>
              <a:ext uri="{96DAC541-7B7A-43D3-8B79-37D633B846F1}">
                <asvg:svgBlip xmlns:asvg="http://schemas.microsoft.com/office/drawing/2016/SVG/main" r:embed="rId64"/>
              </a:ext>
            </a:extLst>
          </a:blip>
          <a:stretch>
            <a:fillRect/>
          </a:stretch>
        </p:blipFill>
        <p:spPr>
          <a:xfrm>
            <a:off x="10931537" y="558817"/>
            <a:ext cx="565138" cy="337370"/>
          </a:xfrm>
          <a:prstGeom prst="rect">
            <a:avLst/>
          </a:prstGeom>
        </p:spPr>
      </p:pic>
      <p:grpSp>
        <p:nvGrpSpPr>
          <p:cNvPr id="17" name="Gruppe 16">
            <a:extLst>
              <a:ext uri="{FF2B5EF4-FFF2-40B4-BE49-F238E27FC236}">
                <a16:creationId xmlns:a16="http://schemas.microsoft.com/office/drawing/2014/main" id="{7976C3B7-367B-EEFD-01FF-7DAD9895B14A}"/>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58" name="Gruppe 57">
              <a:extLst>
                <a:ext uri="{FF2B5EF4-FFF2-40B4-BE49-F238E27FC236}">
                  <a16:creationId xmlns:a16="http://schemas.microsoft.com/office/drawing/2014/main" id="{62B84B9D-6FC4-CACC-E61D-2888E4D579FA}"/>
                </a:ext>
              </a:extLst>
            </p:cNvPr>
            <p:cNvGrpSpPr/>
            <p:nvPr userDrawn="1"/>
          </p:nvGrpSpPr>
          <p:grpSpPr>
            <a:xfrm>
              <a:off x="-1838312" y="-38102"/>
              <a:ext cx="1721353" cy="2467796"/>
              <a:chOff x="-1838312" y="-9527"/>
              <a:chExt cx="1721353" cy="2467796"/>
            </a:xfrm>
          </p:grpSpPr>
          <p:grpSp>
            <p:nvGrpSpPr>
              <p:cNvPr id="56" name="Gruppe 55">
                <a:extLst>
                  <a:ext uri="{FF2B5EF4-FFF2-40B4-BE49-F238E27FC236}">
                    <a16:creationId xmlns:a16="http://schemas.microsoft.com/office/drawing/2014/main" id="{6DAE384C-26E6-BC23-5DB6-1E352E725B4F}"/>
                  </a:ext>
                </a:extLst>
              </p:cNvPr>
              <p:cNvGrpSpPr/>
              <p:nvPr userDrawn="1"/>
            </p:nvGrpSpPr>
            <p:grpSpPr>
              <a:xfrm>
                <a:off x="-1838312" y="566838"/>
                <a:ext cx="1686995" cy="1891431"/>
                <a:chOff x="-2407803" y="1483724"/>
                <a:chExt cx="1686995" cy="1891431"/>
              </a:xfrm>
            </p:grpSpPr>
            <p:sp>
              <p:nvSpPr>
                <p:cNvPr id="55" name="Rektangel 54">
                  <a:extLst>
                    <a:ext uri="{FF2B5EF4-FFF2-40B4-BE49-F238E27FC236}">
                      <a16:creationId xmlns:a16="http://schemas.microsoft.com/office/drawing/2014/main" id="{D0A8DC51-CCCC-4583-95C9-8DDEDF9EA869}"/>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Gruppe 14">
                  <a:extLst>
                    <a:ext uri="{FF2B5EF4-FFF2-40B4-BE49-F238E27FC236}">
                      <a16:creationId xmlns:a16="http://schemas.microsoft.com/office/drawing/2014/main" id="{9E81AD9D-424F-4FA4-7F3A-350E9DE50163}"/>
                    </a:ext>
                  </a:extLst>
                </p:cNvPr>
                <p:cNvGrpSpPr/>
                <p:nvPr userDrawn="1"/>
              </p:nvGrpSpPr>
              <p:grpSpPr>
                <a:xfrm>
                  <a:off x="-2329929" y="1577145"/>
                  <a:ext cx="1531247" cy="737710"/>
                  <a:chOff x="-2855495" y="1483725"/>
                  <a:chExt cx="1531247" cy="737710"/>
                </a:xfrm>
              </p:grpSpPr>
              <p:sp>
                <p:nvSpPr>
                  <p:cNvPr id="4" name="Rektangel 3">
                    <a:extLst>
                      <a:ext uri="{FF2B5EF4-FFF2-40B4-BE49-F238E27FC236}">
                        <a16:creationId xmlns:a16="http://schemas.microsoft.com/office/drawing/2014/main" id="{2FF9A06C-F03F-B5FD-4E8D-40437C13838C}"/>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ktangel 7">
                    <a:extLst>
                      <a:ext uri="{FF2B5EF4-FFF2-40B4-BE49-F238E27FC236}">
                        <a16:creationId xmlns:a16="http://schemas.microsoft.com/office/drawing/2014/main" id="{164E61BA-136F-B14D-44B3-516620005EAE}"/>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ktangel 9">
                    <a:extLst>
                      <a:ext uri="{FF2B5EF4-FFF2-40B4-BE49-F238E27FC236}">
                        <a16:creationId xmlns:a16="http://schemas.microsoft.com/office/drawing/2014/main" id="{7DAD56D3-3909-7AE3-9024-70CD7B0BC00B}"/>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51" name="Gruppe 50">
                  <a:extLst>
                    <a:ext uri="{FF2B5EF4-FFF2-40B4-BE49-F238E27FC236}">
                      <a16:creationId xmlns:a16="http://schemas.microsoft.com/office/drawing/2014/main" id="{5F4E8AB2-63CA-6DD8-C45B-2FDCBDB9CDC9}"/>
                    </a:ext>
                  </a:extLst>
                </p:cNvPr>
                <p:cNvGrpSpPr/>
                <p:nvPr userDrawn="1"/>
              </p:nvGrpSpPr>
              <p:grpSpPr>
                <a:xfrm>
                  <a:off x="-2329929" y="2483522"/>
                  <a:ext cx="1531247" cy="737710"/>
                  <a:chOff x="-2879557" y="2390102"/>
                  <a:chExt cx="1531247" cy="737710"/>
                </a:xfrm>
              </p:grpSpPr>
              <p:sp>
                <p:nvSpPr>
                  <p:cNvPr id="11" name="Rektangel 10">
                    <a:extLst>
                      <a:ext uri="{FF2B5EF4-FFF2-40B4-BE49-F238E27FC236}">
                        <a16:creationId xmlns:a16="http://schemas.microsoft.com/office/drawing/2014/main" id="{64AF931D-257E-55B8-E291-A2F1C546DAC8}"/>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ktangel 11">
                    <a:extLst>
                      <a:ext uri="{FF2B5EF4-FFF2-40B4-BE49-F238E27FC236}">
                        <a16:creationId xmlns:a16="http://schemas.microsoft.com/office/drawing/2014/main" id="{B5FCD5A1-81B0-35DC-5FC1-337668B3E226}"/>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ktangel 12">
                    <a:extLst>
                      <a:ext uri="{FF2B5EF4-FFF2-40B4-BE49-F238E27FC236}">
                        <a16:creationId xmlns:a16="http://schemas.microsoft.com/office/drawing/2014/main" id="{BAC169FC-CBA6-0ED8-B819-036F98C88F58}"/>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57" name="Tekstfelt 56">
                <a:extLst>
                  <a:ext uri="{FF2B5EF4-FFF2-40B4-BE49-F238E27FC236}">
                    <a16:creationId xmlns:a16="http://schemas.microsoft.com/office/drawing/2014/main" id="{DD24EAC3-AE39-E15F-C202-6415FFB04B64}"/>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7" name="Rektangel 6">
              <a:extLst>
                <a:ext uri="{FF2B5EF4-FFF2-40B4-BE49-F238E27FC236}">
                  <a16:creationId xmlns:a16="http://schemas.microsoft.com/office/drawing/2014/main" id="{D548134A-07AF-4213-AFEA-3BB7B1D7D814}"/>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a:extLst>
                <a:ext uri="{FF2B5EF4-FFF2-40B4-BE49-F238E27FC236}">
                  <a16:creationId xmlns:a16="http://schemas.microsoft.com/office/drawing/2014/main" id="{7744930B-8CBB-6B07-1DE1-9B252B944013}"/>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3884868629"/>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 id="2147483856" r:id="rId19"/>
    <p:sldLayoutId id="2147483857" r:id="rId20"/>
    <p:sldLayoutId id="2147483858" r:id="rId21"/>
    <p:sldLayoutId id="2147483859" r:id="rId22"/>
    <p:sldLayoutId id="2147483860" r:id="rId23"/>
    <p:sldLayoutId id="2147483861" r:id="rId24"/>
    <p:sldLayoutId id="2147483862" r:id="rId25"/>
    <p:sldLayoutId id="2147483863" r:id="rId26"/>
    <p:sldLayoutId id="2147483864" r:id="rId27"/>
    <p:sldLayoutId id="2147483865" r:id="rId28"/>
    <p:sldLayoutId id="2147483866" r:id="rId29"/>
    <p:sldLayoutId id="2147483867" r:id="rId30"/>
    <p:sldLayoutId id="2147483868" r:id="rId31"/>
    <p:sldLayoutId id="2147483869" r:id="rId32"/>
    <p:sldLayoutId id="2147483870" r:id="rId33"/>
    <p:sldLayoutId id="2147483871" r:id="rId34"/>
    <p:sldLayoutId id="2147483872" r:id="rId35"/>
    <p:sldLayoutId id="2147483873" r:id="rId36"/>
    <p:sldLayoutId id="2147483874" r:id="rId37"/>
    <p:sldLayoutId id="2147483875" r:id="rId38"/>
    <p:sldLayoutId id="2147483876" r:id="rId39"/>
    <p:sldLayoutId id="2147483877" r:id="rId40"/>
    <p:sldLayoutId id="2147483878" r:id="rId41"/>
    <p:sldLayoutId id="2147483879" r:id="rId42"/>
    <p:sldLayoutId id="2147483880" r:id="rId43"/>
    <p:sldLayoutId id="2147483881" r:id="rId44"/>
    <p:sldLayoutId id="2147483882" r:id="rId45"/>
    <p:sldLayoutId id="2147483883" r:id="rId46"/>
    <p:sldLayoutId id="2147483884" r:id="rId47"/>
    <p:sldLayoutId id="2147483885" r:id="rId48"/>
    <p:sldLayoutId id="2147483886" r:id="rId49"/>
    <p:sldLayoutId id="2147483887" r:id="rId50"/>
    <p:sldLayoutId id="2147483888" r:id="rId51"/>
    <p:sldLayoutId id="2147483889" r:id="rId52"/>
    <p:sldLayoutId id="2147483890" r:id="rId53"/>
    <p:sldLayoutId id="2147483891" r:id="rId54"/>
    <p:sldLayoutId id="2147483892" r:id="rId55"/>
    <p:sldLayoutId id="2147483893" r:id="rId56"/>
    <p:sldLayoutId id="2147483894" r:id="rId57"/>
    <p:sldLayoutId id="2147483895" r:id="rId58"/>
    <p:sldLayoutId id="2147483896" r:id="rId59"/>
    <p:sldLayoutId id="2147483897" r:id="rId60"/>
    <p:sldLayoutId id="2147483898" r:id="rId6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kern="1200">
          <a:solidFill>
            <a:srgbClr val="141E4D"/>
          </a:solidFill>
          <a:latin typeface="+mj-lt"/>
          <a:ea typeface="+mj-ea"/>
          <a:cs typeface="+mj-cs"/>
        </a:defRPr>
      </a:lvl1pPr>
    </p:titleStyle>
    <p:bodyStyle>
      <a:lvl1pPr marL="180000" indent="-180000" algn="l" defTabSz="914400" rtl="0" eaLnBrk="1" latinLnBrk="0" hangingPunct="1">
        <a:lnSpc>
          <a:spcPct val="120000"/>
        </a:lnSpc>
        <a:spcBef>
          <a:spcPts val="1000"/>
        </a:spcBef>
        <a:buFont typeface="Arial" panose="020B0604020202020204" pitchFamily="34" charset="0"/>
        <a:buChar char="•"/>
        <a:defRPr sz="1800" kern="1200">
          <a:solidFill>
            <a:srgbClr val="141E4D"/>
          </a:solidFill>
          <a:latin typeface="+mn-lt"/>
          <a:ea typeface="+mn-ea"/>
          <a:cs typeface="+mn-cs"/>
        </a:defRPr>
      </a:lvl1pPr>
      <a:lvl2pPr marL="612000" indent="-144000" algn="l" defTabSz="914400" rtl="0" eaLnBrk="1" latinLnBrk="0" hangingPunct="1">
        <a:lnSpc>
          <a:spcPct val="110000"/>
        </a:lnSpc>
        <a:spcBef>
          <a:spcPts val="0"/>
        </a:spcBef>
        <a:spcAft>
          <a:spcPts val="300"/>
        </a:spcAft>
        <a:buFont typeface="Arial" panose="020B0604020202020204" pitchFamily="34" charset="0"/>
        <a:buChar char="•"/>
        <a:defRPr sz="1600" kern="1200">
          <a:solidFill>
            <a:srgbClr val="141E4D"/>
          </a:solidFill>
          <a:latin typeface="+mn-lt"/>
          <a:ea typeface="+mn-ea"/>
          <a:cs typeface="+mn-cs"/>
        </a:defRPr>
      </a:lvl2pPr>
      <a:lvl3pPr marL="1044000" indent="-144000" algn="l" defTabSz="914400" rtl="0" eaLnBrk="1" latinLnBrk="0" hangingPunct="1">
        <a:lnSpc>
          <a:spcPct val="110000"/>
        </a:lnSpc>
        <a:spcBef>
          <a:spcPts val="0"/>
        </a:spcBef>
        <a:buFont typeface="Arial" panose="020B0604020202020204" pitchFamily="34" charset="0"/>
        <a:buChar char="•"/>
        <a:defRPr sz="1400" kern="1200">
          <a:solidFill>
            <a:srgbClr val="141E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38">
          <p15:clr>
            <a:srgbClr val="F26B43"/>
          </p15:clr>
        </p15:guide>
        <p15:guide id="4" orient="horz" pos="346">
          <p15:clr>
            <a:srgbClr val="F26B43"/>
          </p15:clr>
        </p15:guide>
        <p15:guide id="5" orient="horz" pos="3838">
          <p15:clr>
            <a:srgbClr val="F26B43"/>
          </p15:clr>
        </p15:guide>
        <p15:guide id="6" pos="438">
          <p15:clr>
            <a:srgbClr val="F26B43"/>
          </p15:clr>
        </p15:guide>
        <p15:guide id="7" orient="horz" pos="570">
          <p15:clr>
            <a:srgbClr val="F26B43"/>
          </p15:clr>
        </p15:guide>
        <p15:guide id="8" pos="3690">
          <p15:clr>
            <a:srgbClr val="F26B43"/>
          </p15:clr>
        </p15:guide>
        <p15:guide id="9" pos="3985">
          <p15:clr>
            <a:srgbClr val="F26B43"/>
          </p15:clr>
        </p15:guide>
        <p15:guide id="11" pos="3393">
          <p15:clr>
            <a:srgbClr val="F26B43"/>
          </p15:clr>
        </p15:guide>
        <p15:guide id="12" pos="1184">
          <p15:clr>
            <a:srgbClr val="F26B43"/>
          </p15:clr>
        </p15:guide>
        <p15:guide id="13" pos="425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41E50EE-86FB-F0FE-6D09-25CC95A45BC1}"/>
              </a:ext>
            </a:extLst>
          </p:cNvPr>
          <p:cNvSpPr>
            <a:spLocks noGrp="1"/>
          </p:cNvSpPr>
          <p:nvPr userDrawn="1">
            <p:ph type="title"/>
          </p:nvPr>
        </p:nvSpPr>
        <p:spPr>
          <a:xfrm>
            <a:off x="701675" y="908050"/>
            <a:ext cx="9994900" cy="1002639"/>
          </a:xfrm>
          <a:prstGeom prst="rect">
            <a:avLst/>
          </a:prstGeom>
        </p:spPr>
        <p:txBody>
          <a:bodyPr vert="horz" lIns="0" tIns="0" rIns="0" bIns="0" rtlCol="0" anchor="ctr">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1D62412D-B7F2-D292-CE6D-6BEC1AC15168}"/>
              </a:ext>
            </a:extLst>
          </p:cNvPr>
          <p:cNvSpPr>
            <a:spLocks noGrp="1"/>
          </p:cNvSpPr>
          <p:nvPr userDrawn="1">
            <p:ph type="body" idx="1"/>
          </p:nvPr>
        </p:nvSpPr>
        <p:spPr>
          <a:xfrm>
            <a:off x="701675" y="2101206"/>
            <a:ext cx="10795000" cy="3980913"/>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p:txBody>
      </p:sp>
      <p:sp>
        <p:nvSpPr>
          <p:cNvPr id="5" name="Pladsholder til sidefod 4">
            <a:extLst>
              <a:ext uri="{FF2B5EF4-FFF2-40B4-BE49-F238E27FC236}">
                <a16:creationId xmlns:a16="http://schemas.microsoft.com/office/drawing/2014/main" id="{1FE70166-1771-5E66-5193-F1E9A7F53171}"/>
              </a:ext>
            </a:extLst>
          </p:cNvPr>
          <p:cNvSpPr>
            <a:spLocks noGrp="1"/>
          </p:cNvSpPr>
          <p:nvPr userDrawn="1">
            <p:ph type="ftr" sz="quarter" idx="3"/>
          </p:nvPr>
        </p:nvSpPr>
        <p:spPr>
          <a:xfrm>
            <a:off x="7381875" y="6299184"/>
            <a:ext cx="4114800" cy="365125"/>
          </a:xfrm>
          <a:prstGeom prst="rect">
            <a:avLst/>
          </a:prstGeom>
        </p:spPr>
        <p:txBody>
          <a:bodyPr vert="horz" lIns="0" tIns="0" rIns="0" bIns="0" rtlCol="0" anchor="ctr"/>
          <a:lstStyle>
            <a:lvl1pPr algn="r">
              <a:defRPr sz="1000">
                <a:solidFill>
                  <a:srgbClr val="141E4D"/>
                </a:solidFill>
              </a:defRPr>
            </a:lvl1pPr>
          </a:lstStyle>
          <a:p>
            <a:r>
              <a:rPr lang="da-DK"/>
              <a:t>Skriv hvad præsentationen handler om</a:t>
            </a:r>
            <a:endParaRPr lang="da-DK" dirty="0"/>
          </a:p>
        </p:txBody>
      </p:sp>
      <p:sp>
        <p:nvSpPr>
          <p:cNvPr id="6" name="Pladsholder til slidenummer 5">
            <a:extLst>
              <a:ext uri="{FF2B5EF4-FFF2-40B4-BE49-F238E27FC236}">
                <a16:creationId xmlns:a16="http://schemas.microsoft.com/office/drawing/2014/main" id="{017E8857-3C8A-8E86-265B-D4016BED25EF}"/>
              </a:ext>
            </a:extLst>
          </p:cNvPr>
          <p:cNvSpPr>
            <a:spLocks noGrp="1"/>
          </p:cNvSpPr>
          <p:nvPr userDrawn="1">
            <p:ph type="sldNum" sz="quarter" idx="4"/>
          </p:nvPr>
        </p:nvSpPr>
        <p:spPr>
          <a:xfrm>
            <a:off x="701675" y="6302358"/>
            <a:ext cx="2743200" cy="365125"/>
          </a:xfrm>
          <a:prstGeom prst="rect">
            <a:avLst/>
          </a:prstGeom>
        </p:spPr>
        <p:txBody>
          <a:bodyPr vert="horz" lIns="0" tIns="0" rIns="0" bIns="0" rtlCol="0" anchor="ctr"/>
          <a:lstStyle>
            <a:lvl1pPr algn="l">
              <a:defRPr sz="1000">
                <a:solidFill>
                  <a:srgbClr val="141E4D"/>
                </a:solidFill>
              </a:defRPr>
            </a:lvl1pPr>
          </a:lstStyle>
          <a:p>
            <a:fld id="{021E1021-89F3-4E67-882D-FBA1129841CA}" type="slidenum">
              <a:rPr lang="da-DK" smtClean="0"/>
              <a:pPr/>
              <a:t>‹nr.›</a:t>
            </a:fld>
            <a:endParaRPr lang="da-DK"/>
          </a:p>
        </p:txBody>
      </p:sp>
      <p:pic>
        <p:nvPicPr>
          <p:cNvPr id="9" name="Grafik 8">
            <a:extLst>
              <a:ext uri="{FF2B5EF4-FFF2-40B4-BE49-F238E27FC236}">
                <a16:creationId xmlns:a16="http://schemas.microsoft.com/office/drawing/2014/main" id="{96949287-C533-DB5C-6659-A11D3C305E96}"/>
              </a:ext>
            </a:extLst>
          </p:cNvPr>
          <p:cNvPicPr>
            <a:picLocks noChangeAspect="1"/>
          </p:cNvPicPr>
          <p:nvPr userDrawn="1"/>
        </p:nvPicPr>
        <p:blipFill>
          <a:blip r:embed="rId63" cstate="screen">
            <a:extLst>
              <a:ext uri="{28A0092B-C50C-407E-A947-70E740481C1C}">
                <a14:useLocalDpi xmlns:a14="http://schemas.microsoft.com/office/drawing/2010/main"/>
              </a:ext>
              <a:ext uri="{96DAC541-7B7A-43D3-8B79-37D633B846F1}">
                <asvg:svgBlip xmlns:asvg="http://schemas.microsoft.com/office/drawing/2016/SVG/main" r:embed="rId64"/>
              </a:ext>
            </a:extLst>
          </a:blip>
          <a:stretch>
            <a:fillRect/>
          </a:stretch>
        </p:blipFill>
        <p:spPr>
          <a:xfrm>
            <a:off x="10931537" y="558817"/>
            <a:ext cx="565139" cy="337371"/>
          </a:xfrm>
          <a:prstGeom prst="rect">
            <a:avLst/>
          </a:prstGeom>
        </p:spPr>
      </p:pic>
      <p:grpSp>
        <p:nvGrpSpPr>
          <p:cNvPr id="17" name="Gruppe 16">
            <a:extLst>
              <a:ext uri="{FF2B5EF4-FFF2-40B4-BE49-F238E27FC236}">
                <a16:creationId xmlns:a16="http://schemas.microsoft.com/office/drawing/2014/main" id="{7976C3B7-367B-EEFD-01FF-7DAD9895B14A}"/>
              </a:ext>
              <a:ext uri="{C183D7F6-B498-43B3-948B-1728B52AA6E4}">
                <adec:decorative xmlns:adec="http://schemas.microsoft.com/office/drawing/2017/decorative" val="1"/>
              </a:ext>
            </a:extLst>
          </p:cNvPr>
          <p:cNvGrpSpPr/>
          <p:nvPr userDrawn="1"/>
        </p:nvGrpSpPr>
        <p:grpSpPr>
          <a:xfrm>
            <a:off x="-1838314" y="-38102"/>
            <a:ext cx="1721355" cy="2467796"/>
            <a:chOff x="-1838313" y="-38102"/>
            <a:chExt cx="1721354" cy="2467796"/>
          </a:xfrm>
        </p:grpSpPr>
        <p:grpSp>
          <p:nvGrpSpPr>
            <p:cNvPr id="58" name="Gruppe 57">
              <a:extLst>
                <a:ext uri="{FF2B5EF4-FFF2-40B4-BE49-F238E27FC236}">
                  <a16:creationId xmlns:a16="http://schemas.microsoft.com/office/drawing/2014/main" id="{62B84B9D-6FC4-CACC-E61D-2888E4D579FA}"/>
                </a:ext>
              </a:extLst>
            </p:cNvPr>
            <p:cNvGrpSpPr/>
            <p:nvPr userDrawn="1"/>
          </p:nvGrpSpPr>
          <p:grpSpPr>
            <a:xfrm>
              <a:off x="-1838312" y="-38102"/>
              <a:ext cx="1721353" cy="2467796"/>
              <a:chOff x="-1838312" y="-9527"/>
              <a:chExt cx="1721353" cy="2467796"/>
            </a:xfrm>
          </p:grpSpPr>
          <p:grpSp>
            <p:nvGrpSpPr>
              <p:cNvPr id="56" name="Gruppe 55">
                <a:extLst>
                  <a:ext uri="{FF2B5EF4-FFF2-40B4-BE49-F238E27FC236}">
                    <a16:creationId xmlns:a16="http://schemas.microsoft.com/office/drawing/2014/main" id="{6DAE384C-26E6-BC23-5DB6-1E352E725B4F}"/>
                  </a:ext>
                </a:extLst>
              </p:cNvPr>
              <p:cNvGrpSpPr/>
              <p:nvPr userDrawn="1"/>
            </p:nvGrpSpPr>
            <p:grpSpPr>
              <a:xfrm>
                <a:off x="-1838312" y="566838"/>
                <a:ext cx="1686995" cy="1891431"/>
                <a:chOff x="-2407803" y="1483724"/>
                <a:chExt cx="1686995" cy="1891431"/>
              </a:xfrm>
            </p:grpSpPr>
            <p:sp>
              <p:nvSpPr>
                <p:cNvPr id="55" name="Rektangel 54">
                  <a:extLst>
                    <a:ext uri="{FF2B5EF4-FFF2-40B4-BE49-F238E27FC236}">
                      <a16:creationId xmlns:a16="http://schemas.microsoft.com/office/drawing/2014/main" id="{D0A8DC51-CCCC-4583-95C9-8DDEDF9EA869}"/>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nvGrpSpPr>
                <p:cNvPr id="15" name="Gruppe 14">
                  <a:extLst>
                    <a:ext uri="{FF2B5EF4-FFF2-40B4-BE49-F238E27FC236}">
                      <a16:creationId xmlns:a16="http://schemas.microsoft.com/office/drawing/2014/main" id="{9E81AD9D-424F-4FA4-7F3A-350E9DE50163}"/>
                    </a:ext>
                  </a:extLst>
                </p:cNvPr>
                <p:cNvGrpSpPr/>
                <p:nvPr userDrawn="1"/>
              </p:nvGrpSpPr>
              <p:grpSpPr>
                <a:xfrm>
                  <a:off x="-2329929" y="1577145"/>
                  <a:ext cx="1531247" cy="737710"/>
                  <a:chOff x="-2855495" y="1483725"/>
                  <a:chExt cx="1531247" cy="737710"/>
                </a:xfrm>
              </p:grpSpPr>
              <p:sp>
                <p:nvSpPr>
                  <p:cNvPr id="4" name="Rektangel 3">
                    <a:extLst>
                      <a:ext uri="{FF2B5EF4-FFF2-40B4-BE49-F238E27FC236}">
                        <a16:creationId xmlns:a16="http://schemas.microsoft.com/office/drawing/2014/main" id="{2FF9A06C-F03F-B5FD-4E8D-40437C13838C}"/>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8" name="Rektangel 7">
                    <a:extLst>
                      <a:ext uri="{FF2B5EF4-FFF2-40B4-BE49-F238E27FC236}">
                        <a16:creationId xmlns:a16="http://schemas.microsoft.com/office/drawing/2014/main" id="{164E61BA-136F-B14D-44B3-516620005EAE}"/>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10" name="Rektangel 9">
                    <a:extLst>
                      <a:ext uri="{FF2B5EF4-FFF2-40B4-BE49-F238E27FC236}">
                        <a16:creationId xmlns:a16="http://schemas.microsoft.com/office/drawing/2014/main" id="{7DAD56D3-3909-7AE3-9024-70CD7B0BC00B}"/>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nvGrpSpPr>
                <p:cNvPr id="51" name="Gruppe 50">
                  <a:extLst>
                    <a:ext uri="{FF2B5EF4-FFF2-40B4-BE49-F238E27FC236}">
                      <a16:creationId xmlns:a16="http://schemas.microsoft.com/office/drawing/2014/main" id="{5F4E8AB2-63CA-6DD8-C45B-2FDCBDB9CDC9}"/>
                    </a:ext>
                  </a:extLst>
                </p:cNvPr>
                <p:cNvGrpSpPr/>
                <p:nvPr userDrawn="1"/>
              </p:nvGrpSpPr>
              <p:grpSpPr>
                <a:xfrm>
                  <a:off x="-2329929" y="2483522"/>
                  <a:ext cx="1531247" cy="737710"/>
                  <a:chOff x="-2879557" y="2390102"/>
                  <a:chExt cx="1531247" cy="737710"/>
                </a:xfrm>
              </p:grpSpPr>
              <p:sp>
                <p:nvSpPr>
                  <p:cNvPr id="11" name="Rektangel 10">
                    <a:extLst>
                      <a:ext uri="{FF2B5EF4-FFF2-40B4-BE49-F238E27FC236}">
                        <a16:creationId xmlns:a16="http://schemas.microsoft.com/office/drawing/2014/main" id="{64AF931D-257E-55B8-E291-A2F1C546DAC8}"/>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12" name="Rektangel 11">
                    <a:extLst>
                      <a:ext uri="{FF2B5EF4-FFF2-40B4-BE49-F238E27FC236}">
                        <a16:creationId xmlns:a16="http://schemas.microsoft.com/office/drawing/2014/main" id="{B5FCD5A1-81B0-35DC-5FC1-337668B3E226}"/>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13" name="Rektangel 12">
                    <a:extLst>
                      <a:ext uri="{FF2B5EF4-FFF2-40B4-BE49-F238E27FC236}">
                        <a16:creationId xmlns:a16="http://schemas.microsoft.com/office/drawing/2014/main" id="{BAC169FC-CBA6-0ED8-B819-036F98C88F58}"/>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grpSp>
          <p:sp>
            <p:nvSpPr>
              <p:cNvPr id="57" name="Tekstfelt 56">
                <a:extLst>
                  <a:ext uri="{FF2B5EF4-FFF2-40B4-BE49-F238E27FC236}">
                    <a16:creationId xmlns:a16="http://schemas.microsoft.com/office/drawing/2014/main" id="{DD24EAC3-AE39-E15F-C202-6415FFB04B64}"/>
                  </a:ext>
                </a:extLst>
              </p:cNvPr>
              <p:cNvSpPr txBox="1"/>
              <p:nvPr userDrawn="1"/>
            </p:nvSpPr>
            <p:spPr>
              <a:xfrm>
                <a:off x="-1803953" y="-9527"/>
                <a:ext cx="1686994"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7" name="Rektangel 6">
              <a:extLst>
                <a:ext uri="{FF2B5EF4-FFF2-40B4-BE49-F238E27FC236}">
                  <a16:creationId xmlns:a16="http://schemas.microsoft.com/office/drawing/2014/main" id="{D548134A-07AF-4213-AFEA-3BB7B1D7D814}"/>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14" name="Rektangel 13">
              <a:extLst>
                <a:ext uri="{FF2B5EF4-FFF2-40B4-BE49-F238E27FC236}">
                  <a16:creationId xmlns:a16="http://schemas.microsoft.com/office/drawing/2014/main" id="{7744930B-8CBB-6B07-1DE1-9B252B944013}"/>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spTree>
    <p:extLst>
      <p:ext uri="{BB962C8B-B14F-4D97-AF65-F5344CB8AC3E}">
        <p14:creationId xmlns:p14="http://schemas.microsoft.com/office/powerpoint/2010/main" val="261429651"/>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 id="2147483919" r:id="rId20"/>
    <p:sldLayoutId id="2147483920" r:id="rId21"/>
    <p:sldLayoutId id="2147483921" r:id="rId22"/>
    <p:sldLayoutId id="2147483922" r:id="rId23"/>
    <p:sldLayoutId id="2147483923" r:id="rId24"/>
    <p:sldLayoutId id="2147483924" r:id="rId25"/>
    <p:sldLayoutId id="2147483925" r:id="rId26"/>
    <p:sldLayoutId id="2147483926" r:id="rId27"/>
    <p:sldLayoutId id="2147483927" r:id="rId28"/>
    <p:sldLayoutId id="2147483928" r:id="rId29"/>
    <p:sldLayoutId id="2147483929" r:id="rId30"/>
    <p:sldLayoutId id="2147483930" r:id="rId31"/>
    <p:sldLayoutId id="2147483931" r:id="rId32"/>
    <p:sldLayoutId id="2147483932" r:id="rId33"/>
    <p:sldLayoutId id="2147483933" r:id="rId34"/>
    <p:sldLayoutId id="2147483934" r:id="rId35"/>
    <p:sldLayoutId id="2147483935" r:id="rId36"/>
    <p:sldLayoutId id="2147483936" r:id="rId37"/>
    <p:sldLayoutId id="2147483937" r:id="rId38"/>
    <p:sldLayoutId id="2147483938" r:id="rId39"/>
    <p:sldLayoutId id="2147483939" r:id="rId40"/>
    <p:sldLayoutId id="2147483940" r:id="rId41"/>
    <p:sldLayoutId id="2147483941" r:id="rId42"/>
    <p:sldLayoutId id="2147483942" r:id="rId43"/>
    <p:sldLayoutId id="2147483943" r:id="rId44"/>
    <p:sldLayoutId id="2147483944" r:id="rId45"/>
    <p:sldLayoutId id="2147483945" r:id="rId46"/>
    <p:sldLayoutId id="2147483946" r:id="rId47"/>
    <p:sldLayoutId id="2147483947" r:id="rId48"/>
    <p:sldLayoutId id="2147483948" r:id="rId49"/>
    <p:sldLayoutId id="2147483949" r:id="rId50"/>
    <p:sldLayoutId id="2147483950" r:id="rId51"/>
    <p:sldLayoutId id="2147483951" r:id="rId52"/>
    <p:sldLayoutId id="2147483952" r:id="rId53"/>
    <p:sldLayoutId id="2147483953" r:id="rId54"/>
    <p:sldLayoutId id="2147483954" r:id="rId55"/>
    <p:sldLayoutId id="2147483955" r:id="rId56"/>
    <p:sldLayoutId id="2147483956" r:id="rId57"/>
    <p:sldLayoutId id="2147483957" r:id="rId58"/>
    <p:sldLayoutId id="2147483958" r:id="rId59"/>
    <p:sldLayoutId id="2147483959" r:id="rId60"/>
    <p:sldLayoutId id="2147483960" r:id="rId6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200" kern="1200">
          <a:solidFill>
            <a:srgbClr val="141E4D"/>
          </a:solidFill>
          <a:latin typeface="+mj-lt"/>
          <a:ea typeface="+mj-ea"/>
          <a:cs typeface="+mj-cs"/>
        </a:defRPr>
      </a:lvl1pPr>
    </p:titleStyle>
    <p:bodyStyle>
      <a:lvl1pPr marL="179996" indent="-179996" algn="l" defTabSz="914377" rtl="0" eaLnBrk="1" latinLnBrk="0" hangingPunct="1">
        <a:lnSpc>
          <a:spcPct val="120000"/>
        </a:lnSpc>
        <a:spcBef>
          <a:spcPts val="1000"/>
        </a:spcBef>
        <a:buFont typeface="Arial" panose="020B0604020202020204" pitchFamily="34" charset="0"/>
        <a:buChar char="•"/>
        <a:defRPr sz="1800" kern="1200">
          <a:solidFill>
            <a:srgbClr val="141E4D"/>
          </a:solidFill>
          <a:latin typeface="+mn-lt"/>
          <a:ea typeface="+mn-ea"/>
          <a:cs typeface="+mn-cs"/>
        </a:defRPr>
      </a:lvl1pPr>
      <a:lvl2pPr marL="611985" indent="-143996" algn="l" defTabSz="914377" rtl="0" eaLnBrk="1" latinLnBrk="0" hangingPunct="1">
        <a:lnSpc>
          <a:spcPct val="110000"/>
        </a:lnSpc>
        <a:spcBef>
          <a:spcPts val="0"/>
        </a:spcBef>
        <a:spcAft>
          <a:spcPts val="300"/>
        </a:spcAft>
        <a:buFont typeface="Arial" panose="020B0604020202020204" pitchFamily="34" charset="0"/>
        <a:buChar char="•"/>
        <a:defRPr sz="1600" kern="1200">
          <a:solidFill>
            <a:srgbClr val="141E4D"/>
          </a:solidFill>
          <a:latin typeface="+mn-lt"/>
          <a:ea typeface="+mn-ea"/>
          <a:cs typeface="+mn-cs"/>
        </a:defRPr>
      </a:lvl2pPr>
      <a:lvl3pPr marL="1043974" indent="-143996" algn="l" defTabSz="914377" rtl="0" eaLnBrk="1" latinLnBrk="0" hangingPunct="1">
        <a:lnSpc>
          <a:spcPct val="110000"/>
        </a:lnSpc>
        <a:spcBef>
          <a:spcPts val="0"/>
        </a:spcBef>
        <a:buFont typeface="Arial" panose="020B0604020202020204" pitchFamily="34" charset="0"/>
        <a:buChar char="•"/>
        <a:defRPr sz="1400" kern="1200">
          <a:solidFill>
            <a:srgbClr val="141E4D"/>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38">
          <p15:clr>
            <a:srgbClr val="F26B43"/>
          </p15:clr>
        </p15:guide>
        <p15:guide id="4" orient="horz" pos="346">
          <p15:clr>
            <a:srgbClr val="F26B43"/>
          </p15:clr>
        </p15:guide>
        <p15:guide id="5" orient="horz" pos="3838">
          <p15:clr>
            <a:srgbClr val="F26B43"/>
          </p15:clr>
        </p15:guide>
        <p15:guide id="6" pos="438">
          <p15:clr>
            <a:srgbClr val="F26B43"/>
          </p15:clr>
        </p15:guide>
        <p15:guide id="7" orient="horz" pos="570">
          <p15:clr>
            <a:srgbClr val="F26B43"/>
          </p15:clr>
        </p15:guide>
        <p15:guide id="8" pos="3690">
          <p15:clr>
            <a:srgbClr val="F26B43"/>
          </p15:clr>
        </p15:guide>
        <p15:guide id="9" pos="3985">
          <p15:clr>
            <a:srgbClr val="F26B43"/>
          </p15:clr>
        </p15:guide>
        <p15:guide id="11" pos="3393">
          <p15:clr>
            <a:srgbClr val="F26B43"/>
          </p15:clr>
        </p15:guide>
        <p15:guide id="12" pos="1184">
          <p15:clr>
            <a:srgbClr val="F26B43"/>
          </p15:clr>
        </p15:guide>
        <p15:guide id="13" pos="425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emf"/><Relationship Id="rId7" Type="http://schemas.openxmlformats.org/officeDocument/2006/relationships/image" Target="../media/image64.png"/><Relationship Id="rId2" Type="http://schemas.openxmlformats.org/officeDocument/2006/relationships/image" Target="../media/image59.emf"/><Relationship Id="rId1" Type="http://schemas.openxmlformats.org/officeDocument/2006/relationships/slideLayout" Target="../slideLayouts/slideLayout58.xml"/><Relationship Id="rId6" Type="http://schemas.openxmlformats.org/officeDocument/2006/relationships/image" Target="../media/image63.emf"/><Relationship Id="rId5" Type="http://schemas.openxmlformats.org/officeDocument/2006/relationships/image" Target="../media/image62.emf"/><Relationship Id="rId4" Type="http://schemas.openxmlformats.org/officeDocument/2006/relationships/image" Target="../media/image61.emf"/></Relationships>
</file>

<file path=ppt/slides/_rels/slide2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13.xml"/><Relationship Id="rId1" Type="http://schemas.openxmlformats.org/officeDocument/2006/relationships/slideLayout" Target="../slideLayouts/slideLayout58.xml"/><Relationship Id="rId4" Type="http://schemas.openxmlformats.org/officeDocument/2006/relationships/image" Target="../media/image6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5.xml.rels><?xml version="1.0" encoding="UTF-8" standalone="yes"?>
<Relationships xmlns="http://schemas.openxmlformats.org/package/2006/relationships"><Relationship Id="rId3" Type="http://schemas.openxmlformats.org/officeDocument/2006/relationships/hyperlink" Target="https://danskelove.dk/sundhedsloven/84" TargetMode="External"/><Relationship Id="rId2" Type="http://schemas.openxmlformats.org/officeDocument/2006/relationships/hyperlink" Target="https://danskelove.dk/serviceloven/83#1" TargetMode="External"/><Relationship Id="rId1" Type="http://schemas.openxmlformats.org/officeDocument/2006/relationships/slideLayout" Target="../slideLayouts/slideLayout6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8" Type="http://schemas.openxmlformats.org/officeDocument/2006/relationships/hyperlink" Target="https://www.kl.dk/sundhed-og-aeldre/data-dokumentation-og-digitalisering/kl-gateway/faelleskommunal-gateway" TargetMode="External"/><Relationship Id="rId3" Type="http://schemas.openxmlformats.org/officeDocument/2006/relationships/hyperlink" Target="https://www.retsinformation.dk/eli/lta/2014/433" TargetMode="External"/><Relationship Id="rId7" Type="http://schemas.openxmlformats.org/officeDocument/2006/relationships/hyperlink" Target="https://medcom.dk/wp-content/uploads/2023/02/trin_for_trin_guide_til_hjemmepleje-sygehusmeddelelser_juli2017.pdf" TargetMode="External"/><Relationship Id="rId2" Type="http://schemas.openxmlformats.org/officeDocument/2006/relationships/notesSlide" Target="../notesSlides/notesSlide18.xml"/><Relationship Id="rId1" Type="http://schemas.openxmlformats.org/officeDocument/2006/relationships/slideLayout" Target="../slideLayouts/slideLayout58.xml"/><Relationship Id="rId6" Type="http://schemas.openxmlformats.org/officeDocument/2006/relationships/hyperlink" Target="https://ast.dk/" TargetMode="External"/><Relationship Id="rId5" Type="http://schemas.openxmlformats.org/officeDocument/2006/relationships/hyperlink" Target="https://www.retsinformation.dk/eli/lta/2024/67" TargetMode="External"/><Relationship Id="rId10" Type="http://schemas.openxmlformats.org/officeDocument/2006/relationships/hyperlink" Target="https://sundhedsdatastyrelsen.dk/da/registre-og-services/esundhed/sundhedsdata_paa_tvaers" TargetMode="External"/><Relationship Id="rId4" Type="http://schemas.openxmlformats.org/officeDocument/2006/relationships/hyperlink" Target="https://www.retsinformation.dk/eli/lta/2022/265" TargetMode="External"/><Relationship Id="rId9" Type="http://schemas.openxmlformats.org/officeDocument/2006/relationships/hyperlink" Target="https://www.kl.dk/sundhed-og-aeldre/data-dokumentation-og-digitalisering/nyt-vaerktoej-til-visning-af-faellessprog-iii-data-i-flis"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mailto:FSIII@kombit.dk" TargetMode="Externa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illede 6">
            <a:extLst>
              <a:ext uri="{FF2B5EF4-FFF2-40B4-BE49-F238E27FC236}">
                <a16:creationId xmlns:a16="http://schemas.microsoft.com/office/drawing/2014/main" id="{663147DE-F7DD-B5E6-C2AF-FFBBF0A41531}"/>
              </a:ext>
              <a:ext uri="{C183D7F6-B498-43B3-948B-1728B52AA6E4}">
                <adec:decorative xmlns:adec="http://schemas.microsoft.com/office/drawing/2017/decorative" val="1"/>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855" y="0"/>
            <a:ext cx="12192000" cy="80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4">
            <a:extLst>
              <a:ext uri="{FF2B5EF4-FFF2-40B4-BE49-F238E27FC236}">
                <a16:creationId xmlns:a16="http://schemas.microsoft.com/office/drawing/2014/main" id="{AF01B8E1-E9E0-A5CC-ED1C-D0214BD436FD}"/>
              </a:ext>
              <a:ext uri="{C183D7F6-B498-43B3-948B-1728B52AA6E4}">
                <adec:decorative xmlns:adec="http://schemas.microsoft.com/office/drawing/2017/decorative" val="0"/>
              </a:ext>
            </a:extLst>
          </p:cNvPr>
          <p:cNvSpPr>
            <a:spLocks noGrp="1"/>
          </p:cNvSpPr>
          <p:nvPr>
            <p:ph type="title"/>
          </p:nvPr>
        </p:nvSpPr>
        <p:spPr>
          <a:xfrm>
            <a:off x="0" y="1589598"/>
            <a:ext cx="12192000" cy="2449002"/>
          </a:xfrm>
        </p:spPr>
        <p:txBody>
          <a:bodyPr vert="horz" lIns="91440" tIns="45720" rIns="91440" bIns="45720" rtlCol="0" anchor="b">
            <a:normAutofit fontScale="90000"/>
          </a:bodyPr>
          <a:lstStyle/>
          <a:p>
            <a:pPr algn="ctr"/>
            <a:r>
              <a:rPr lang="en-US" b="1" dirty="0">
                <a:solidFill>
                  <a:srgbClr val="576B7C"/>
                </a:solidFill>
              </a:rPr>
              <a:t>  </a:t>
            </a:r>
            <a:br>
              <a:rPr lang="en-US" b="1" dirty="0">
                <a:solidFill>
                  <a:srgbClr val="576B7C"/>
                </a:solidFill>
              </a:rPr>
            </a:br>
            <a:br>
              <a:rPr lang="da-DK" b="1" dirty="0"/>
            </a:br>
            <a:r>
              <a:rPr lang="da-DK" sz="4400" b="1" dirty="0">
                <a:solidFill>
                  <a:srgbClr val="576B7C"/>
                </a:solidFill>
              </a:rPr>
              <a:t>En guide til dokumentation</a:t>
            </a:r>
            <a:br>
              <a:rPr lang="da-DK" sz="4400" b="1" dirty="0">
                <a:solidFill>
                  <a:srgbClr val="576B7C"/>
                </a:solidFill>
              </a:rPr>
            </a:br>
            <a:r>
              <a:rPr lang="da-DK" sz="4400" b="1" dirty="0">
                <a:solidFill>
                  <a:srgbClr val="576B7C"/>
                </a:solidFill>
              </a:rPr>
              <a:t>- Kommunal pleje- og omsorg                                    </a:t>
            </a:r>
            <a:br>
              <a:rPr lang="en-US" b="1" dirty="0"/>
            </a:br>
            <a:r>
              <a:rPr lang="en-US" b="1" dirty="0"/>
              <a:t> </a:t>
            </a:r>
            <a:br>
              <a:rPr lang="en-US" b="1" dirty="0"/>
            </a:br>
            <a:r>
              <a:rPr lang="en-US" sz="3100" dirty="0">
                <a:solidFill>
                  <a:srgbClr val="576B7C"/>
                </a:solidFill>
              </a:rPr>
              <a:t>Lov om Social Service  </a:t>
            </a:r>
            <a:br>
              <a:rPr lang="en-US" sz="3100" dirty="0">
                <a:solidFill>
                  <a:srgbClr val="576B7C"/>
                </a:solidFill>
              </a:rPr>
            </a:br>
            <a:r>
              <a:rPr lang="en-US" sz="3100" dirty="0">
                <a:solidFill>
                  <a:srgbClr val="576B7C"/>
                </a:solidFill>
              </a:rPr>
              <a:t> §§ 83, 83a, 84 stk. 1. og 2., 86 stk. 1 og 2</a:t>
            </a:r>
            <a:br>
              <a:rPr lang="en-US" sz="3100" dirty="0">
                <a:solidFill>
                  <a:srgbClr val="576B7C"/>
                </a:solidFill>
              </a:rPr>
            </a:br>
            <a:br>
              <a:rPr lang="en-US" sz="3100" dirty="0">
                <a:solidFill>
                  <a:srgbClr val="576B7C"/>
                </a:solidFill>
              </a:rPr>
            </a:br>
            <a:r>
              <a:rPr lang="en-US" sz="3100" dirty="0">
                <a:solidFill>
                  <a:srgbClr val="576B7C"/>
                </a:solidFill>
              </a:rPr>
              <a:t>samt </a:t>
            </a:r>
            <a:br>
              <a:rPr lang="en-US" sz="3100" dirty="0">
                <a:solidFill>
                  <a:srgbClr val="576B7C"/>
                </a:solidFill>
              </a:rPr>
            </a:br>
            <a:br>
              <a:rPr lang="en-US" sz="3100" dirty="0">
                <a:solidFill>
                  <a:srgbClr val="576B7C"/>
                </a:solidFill>
              </a:rPr>
            </a:br>
            <a:r>
              <a:rPr lang="en-US" sz="3100" dirty="0">
                <a:solidFill>
                  <a:srgbClr val="576B7C"/>
                </a:solidFill>
              </a:rPr>
              <a:t>Ældreloven §§ 7, 9, 11, 13, 16 og 17   </a:t>
            </a:r>
          </a:p>
        </p:txBody>
      </p:sp>
      <p:sp>
        <p:nvSpPr>
          <p:cNvPr id="3" name="Tekstfelt 2">
            <a:extLst>
              <a:ext uri="{FF2B5EF4-FFF2-40B4-BE49-F238E27FC236}">
                <a16:creationId xmlns:a16="http://schemas.microsoft.com/office/drawing/2014/main" id="{9D8DB645-1864-FFE7-2322-C617B3E84D0F}"/>
              </a:ext>
              <a:ext uri="{C183D7F6-B498-43B3-948B-1728B52AA6E4}">
                <adec:decorative xmlns:adec="http://schemas.microsoft.com/office/drawing/2017/decorative" val="0"/>
              </a:ext>
            </a:extLst>
          </p:cNvPr>
          <p:cNvSpPr txBox="1"/>
          <p:nvPr/>
        </p:nvSpPr>
        <p:spPr>
          <a:xfrm>
            <a:off x="411728" y="5866191"/>
            <a:ext cx="1275990"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576B7C"/>
                </a:solidFill>
                <a:effectLst/>
                <a:uLnTx/>
                <a:uFillTx/>
                <a:latin typeface="Georgia"/>
                <a:ea typeface="+mn-ea"/>
                <a:cs typeface="+mn-cs"/>
              </a:rPr>
              <a:t>Version 1.0</a:t>
            </a:r>
          </a:p>
        </p:txBody>
      </p:sp>
      <p:sp>
        <p:nvSpPr>
          <p:cNvPr id="2" name="Rektangel 1">
            <a:extLst>
              <a:ext uri="{FF2B5EF4-FFF2-40B4-BE49-F238E27FC236}">
                <a16:creationId xmlns:a16="http://schemas.microsoft.com/office/drawing/2014/main" id="{6936DAE3-F491-45C5-59DC-7D18DDDF0D32}"/>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
        <p:nvSpPr>
          <p:cNvPr id="5" name="Pladsholder til slidenummer 4">
            <a:extLst>
              <a:ext uri="{FF2B5EF4-FFF2-40B4-BE49-F238E27FC236}">
                <a16:creationId xmlns:a16="http://schemas.microsoft.com/office/drawing/2014/main" id="{2584DB19-2FA5-27BD-6354-0B5B3AD7485B}"/>
              </a:ext>
            </a:extLst>
          </p:cNvPr>
          <p:cNvSpPr>
            <a:spLocks noGrp="1"/>
          </p:cNvSpPr>
          <p:nvPr>
            <p:ph type="sldNum" sz="quarter" idx="11"/>
          </p:nvPr>
        </p:nvSpPr>
        <p:spPr/>
        <p:txBody>
          <a:bodyPr/>
          <a:lstStyle/>
          <a:p>
            <a:fld id="{021E1021-89F3-4E67-882D-FBA1129841CA}" type="slidenum">
              <a:rPr lang="da-DK" smtClean="0"/>
              <a:pPr/>
              <a:t>1</a:t>
            </a:fld>
            <a:endParaRPr lang="da-DK"/>
          </a:p>
        </p:txBody>
      </p:sp>
    </p:spTree>
    <p:extLst>
      <p:ext uri="{BB962C8B-B14F-4D97-AF65-F5344CB8AC3E}">
        <p14:creationId xmlns:p14="http://schemas.microsoft.com/office/powerpoint/2010/main" val="33541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0C50311D-288F-88D1-3530-EE694027F177}"/>
              </a:ext>
              <a:ext uri="{C183D7F6-B498-43B3-948B-1728B52AA6E4}">
                <adec:decorative xmlns:adec="http://schemas.microsoft.com/office/drawing/2017/decorative" val="1"/>
              </a:ext>
            </a:extLst>
          </p:cNvPr>
          <p:cNvSpPr/>
          <p:nvPr/>
        </p:nvSpPr>
        <p:spPr>
          <a:xfrm>
            <a:off x="534028" y="1465097"/>
            <a:ext cx="1993900" cy="470107"/>
          </a:xfrm>
          <a:prstGeom prst="rect">
            <a:avLst/>
          </a:prstGeom>
          <a:solidFill>
            <a:schemeClr val="accent5">
              <a:lumMod val="40000"/>
              <a:lumOff val="60000"/>
            </a:schemeClr>
          </a:solidFill>
          <a:ln w="9525" cap="flat" cmpd="sng" algn="ctr">
            <a:no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b="1" i="0" u="none" strike="noStrike" kern="0" cap="none" spc="0" normalizeH="0" baseline="0" noProof="0" dirty="0">
                <a:ln>
                  <a:noFill/>
                </a:ln>
                <a:solidFill>
                  <a:prstClr val="white"/>
                </a:solidFill>
                <a:effectLst/>
                <a:uLnTx/>
                <a:uFillTx/>
                <a:latin typeface="Georgia"/>
                <a:ea typeface="+mn-ea"/>
                <a:cs typeface="+mn-cs"/>
              </a:rPr>
              <a:t>Modtagelse</a:t>
            </a:r>
          </a:p>
        </p:txBody>
      </p:sp>
      <p:sp>
        <p:nvSpPr>
          <p:cNvPr id="17" name="Rektangel 16">
            <a:extLst>
              <a:ext uri="{FF2B5EF4-FFF2-40B4-BE49-F238E27FC236}">
                <a16:creationId xmlns:a16="http://schemas.microsoft.com/office/drawing/2014/main" id="{3D0B9FE9-D4D3-3434-C76C-7D3EA982FC9A}"/>
              </a:ext>
              <a:ext uri="{C183D7F6-B498-43B3-948B-1728B52AA6E4}">
                <adec:decorative xmlns:adec="http://schemas.microsoft.com/office/drawing/2017/decorative" val="1"/>
              </a:ext>
            </a:extLst>
          </p:cNvPr>
          <p:cNvSpPr/>
          <p:nvPr/>
        </p:nvSpPr>
        <p:spPr>
          <a:xfrm>
            <a:off x="4013387" y="1515076"/>
            <a:ext cx="1988279" cy="470107"/>
          </a:xfrm>
          <a:prstGeom prst="rect">
            <a:avLst/>
          </a:prstGeom>
          <a:solidFill>
            <a:schemeClr val="accent6">
              <a:lumMod val="60000"/>
              <a:lumOff val="40000"/>
            </a:schemeClr>
          </a:solidFill>
          <a:ln w="9525" cap="flat" cmpd="sng" algn="ctr">
            <a:no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b="1" i="0" u="none" strike="noStrike" kern="0" cap="none" spc="0" normalizeH="0" baseline="0" noProof="0" dirty="0">
                <a:ln>
                  <a:noFill/>
                </a:ln>
                <a:solidFill>
                  <a:prstClr val="white"/>
                </a:solidFill>
                <a:effectLst/>
                <a:uLnTx/>
                <a:uFillTx/>
                <a:latin typeface="Georgia"/>
                <a:ea typeface="+mn-ea"/>
                <a:cs typeface="+mn-cs"/>
              </a:rPr>
              <a:t>Afklaring</a:t>
            </a:r>
          </a:p>
        </p:txBody>
      </p:sp>
      <p:sp>
        <p:nvSpPr>
          <p:cNvPr id="18" name="Rektangel 17">
            <a:extLst>
              <a:ext uri="{FF2B5EF4-FFF2-40B4-BE49-F238E27FC236}">
                <a16:creationId xmlns:a16="http://schemas.microsoft.com/office/drawing/2014/main" id="{AF51F15E-ACC1-6705-53F4-FE9F9CEDE9EC}"/>
              </a:ext>
              <a:ext uri="{C183D7F6-B498-43B3-948B-1728B52AA6E4}">
                <adec:decorative xmlns:adec="http://schemas.microsoft.com/office/drawing/2017/decorative" val="1"/>
              </a:ext>
            </a:extLst>
          </p:cNvPr>
          <p:cNvSpPr/>
          <p:nvPr/>
        </p:nvSpPr>
        <p:spPr>
          <a:xfrm>
            <a:off x="7340221" y="1447202"/>
            <a:ext cx="1988278" cy="470107"/>
          </a:xfrm>
          <a:prstGeom prst="rect">
            <a:avLst/>
          </a:prstGeom>
          <a:solidFill>
            <a:schemeClr val="accent3">
              <a:lumMod val="75000"/>
            </a:schemeClr>
          </a:solidFill>
          <a:ln w="9525" cap="flat" cmpd="sng" algn="ctr">
            <a:noFill/>
            <a:prstDash val="solid"/>
            <a:miter lim="800000"/>
          </a:ln>
          <a:effectLst/>
        </p:spPr>
        <p:txBody>
          <a:bodyPr rtlCol="0" anchor="ctr"/>
          <a:lstStyle/>
          <a:p>
            <a:pPr marL="0" marR="0" lvl="0" indent="0" algn="ctr" defTabSz="914400" eaLnBrk="1" fontAlgn="auto" latinLnBrk="0" hangingPunct="1">
              <a:lnSpc>
                <a:spcPct val="104000"/>
              </a:lnSpc>
              <a:spcBef>
                <a:spcPts val="0"/>
              </a:spcBef>
              <a:spcAft>
                <a:spcPts val="0"/>
              </a:spcAft>
              <a:buClrTx/>
              <a:buSzTx/>
              <a:buFontTx/>
              <a:buNone/>
              <a:tabLst/>
              <a:defRPr/>
            </a:pPr>
            <a:r>
              <a:rPr kumimoji="0" lang="da-DK" b="1" i="0" u="none" strike="noStrike" kern="0" cap="none" spc="0" normalizeH="0" baseline="0" noProof="0" dirty="0">
                <a:ln>
                  <a:noFill/>
                </a:ln>
                <a:solidFill>
                  <a:prstClr val="white"/>
                </a:solidFill>
                <a:effectLst/>
                <a:uLnTx/>
                <a:uFillTx/>
                <a:latin typeface="Georgia"/>
                <a:ea typeface="+mn-ea"/>
                <a:cs typeface="+mn-cs"/>
              </a:rPr>
              <a:t>Indsats</a:t>
            </a:r>
          </a:p>
        </p:txBody>
      </p:sp>
      <p:sp>
        <p:nvSpPr>
          <p:cNvPr id="19" name="Rektangel 18">
            <a:extLst>
              <a:ext uri="{FF2B5EF4-FFF2-40B4-BE49-F238E27FC236}">
                <a16:creationId xmlns:a16="http://schemas.microsoft.com/office/drawing/2014/main" id="{2AA7B3C6-C7D6-056F-3A6E-50410D859539}"/>
              </a:ext>
              <a:ext uri="{C183D7F6-B498-43B3-948B-1728B52AA6E4}">
                <adec:decorative xmlns:adec="http://schemas.microsoft.com/office/drawing/2017/decorative" val="1"/>
              </a:ext>
            </a:extLst>
          </p:cNvPr>
          <p:cNvSpPr/>
          <p:nvPr/>
        </p:nvSpPr>
        <p:spPr>
          <a:xfrm>
            <a:off x="10151198" y="1447201"/>
            <a:ext cx="1608870" cy="470107"/>
          </a:xfrm>
          <a:prstGeom prst="rect">
            <a:avLst/>
          </a:prstGeom>
          <a:solidFill>
            <a:schemeClr val="accent5">
              <a:lumMod val="75000"/>
            </a:schemeClr>
          </a:solidFill>
          <a:ln w="9525" cap="flat" cmpd="sng" algn="ctr">
            <a:no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b="1" i="0" u="none" strike="noStrike" kern="0" cap="none" spc="0" normalizeH="0" baseline="0" noProof="0" dirty="0">
                <a:ln>
                  <a:noFill/>
                </a:ln>
                <a:solidFill>
                  <a:prstClr val="white"/>
                </a:solidFill>
                <a:effectLst/>
                <a:uLnTx/>
                <a:uFillTx/>
                <a:latin typeface="Georgia"/>
                <a:ea typeface="+mn-ea"/>
                <a:cs typeface="+mn-cs"/>
              </a:rPr>
              <a:t>Afslutning</a:t>
            </a:r>
          </a:p>
        </p:txBody>
      </p:sp>
      <p:sp>
        <p:nvSpPr>
          <p:cNvPr id="20" name="Rektangel 19">
            <a:extLst>
              <a:ext uri="{FF2B5EF4-FFF2-40B4-BE49-F238E27FC236}">
                <a16:creationId xmlns:a16="http://schemas.microsoft.com/office/drawing/2014/main" id="{4419C54E-1892-F799-4233-AC14EAA74ED6}"/>
              </a:ext>
              <a:ext uri="{C183D7F6-B498-43B3-948B-1728B52AA6E4}">
                <adec:decorative xmlns:adec="http://schemas.microsoft.com/office/drawing/2017/decorative" val="1"/>
              </a:ext>
            </a:extLst>
          </p:cNvPr>
          <p:cNvSpPr/>
          <p:nvPr/>
        </p:nvSpPr>
        <p:spPr>
          <a:xfrm>
            <a:off x="809659" y="2088096"/>
            <a:ext cx="1442639" cy="723336"/>
          </a:xfrm>
          <a:prstGeom prst="rect">
            <a:avLst/>
          </a:prstGeom>
          <a:solidFill>
            <a:schemeClr val="accent5">
              <a:lumMod val="40000"/>
              <a:lumOff val="60000"/>
            </a:schemeClr>
          </a:solidFill>
          <a:ln w="9525" cap="flat" cmpd="sng" algn="ctr">
            <a:solidFill>
              <a:srgbClr val="565656"/>
            </a:solid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900" b="0" i="0" u="none" strike="noStrike" kern="0" cap="none" spc="0" normalizeH="0" baseline="0" noProof="0" dirty="0">
                <a:ln>
                  <a:noFill/>
                </a:ln>
                <a:solidFill>
                  <a:prstClr val="white"/>
                </a:solidFill>
                <a:effectLst/>
                <a:uLnTx/>
                <a:uFillTx/>
                <a:latin typeface="Georgia"/>
                <a:ea typeface="+mn-ea"/>
                <a:cs typeface="+mn-cs"/>
              </a:rPr>
              <a:t>Modtagelse af ansøgning/henvendelse</a:t>
            </a:r>
          </a:p>
        </p:txBody>
      </p:sp>
      <p:sp>
        <p:nvSpPr>
          <p:cNvPr id="22" name="Rektangel 21">
            <a:extLst>
              <a:ext uri="{FF2B5EF4-FFF2-40B4-BE49-F238E27FC236}">
                <a16:creationId xmlns:a16="http://schemas.microsoft.com/office/drawing/2014/main" id="{AD9A4A38-31E8-9CF8-FDE1-916D8B0D2522}"/>
              </a:ext>
              <a:ext uri="{C183D7F6-B498-43B3-948B-1728B52AA6E4}">
                <adec:decorative xmlns:adec="http://schemas.microsoft.com/office/drawing/2017/decorative" val="1"/>
              </a:ext>
            </a:extLst>
          </p:cNvPr>
          <p:cNvSpPr/>
          <p:nvPr/>
        </p:nvSpPr>
        <p:spPr>
          <a:xfrm>
            <a:off x="4286208" y="2107078"/>
            <a:ext cx="1442639" cy="720558"/>
          </a:xfrm>
          <a:prstGeom prst="rect">
            <a:avLst/>
          </a:prstGeom>
          <a:solidFill>
            <a:schemeClr val="accent6">
              <a:lumMod val="60000"/>
              <a:lumOff val="40000"/>
            </a:schemeClr>
          </a:solidFill>
          <a:ln w="9525" cap="flat" cmpd="sng" algn="ctr">
            <a:solidFill>
              <a:srgbClr val="565656"/>
            </a:solid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900" b="0" i="0" u="none" strike="noStrike" kern="0" cap="none" spc="0" normalizeH="0" baseline="0" noProof="0" dirty="0">
                <a:ln>
                  <a:noFill/>
                </a:ln>
                <a:solidFill>
                  <a:prstClr val="white"/>
                </a:solidFill>
                <a:effectLst/>
                <a:uLnTx/>
                <a:uFillTx/>
                <a:latin typeface="Georgia"/>
                <a:ea typeface="+mn-ea"/>
                <a:cs typeface="+mn-cs"/>
              </a:rPr>
              <a:t>Afklaring af borgerens behov for støtte og hjælp</a:t>
            </a:r>
          </a:p>
        </p:txBody>
      </p:sp>
      <p:sp>
        <p:nvSpPr>
          <p:cNvPr id="26" name="Rektangel 25">
            <a:extLst>
              <a:ext uri="{FF2B5EF4-FFF2-40B4-BE49-F238E27FC236}">
                <a16:creationId xmlns:a16="http://schemas.microsoft.com/office/drawing/2014/main" id="{26AE4F6D-265D-F30A-2F59-E596B6189D5E}"/>
              </a:ext>
              <a:ext uri="{C183D7F6-B498-43B3-948B-1728B52AA6E4}">
                <adec:decorative xmlns:adec="http://schemas.microsoft.com/office/drawing/2017/decorative" val="1"/>
              </a:ext>
            </a:extLst>
          </p:cNvPr>
          <p:cNvSpPr/>
          <p:nvPr/>
        </p:nvSpPr>
        <p:spPr>
          <a:xfrm>
            <a:off x="10253988" y="2107078"/>
            <a:ext cx="1403290" cy="720558"/>
          </a:xfrm>
          <a:prstGeom prst="rect">
            <a:avLst/>
          </a:prstGeom>
          <a:solidFill>
            <a:schemeClr val="accent5">
              <a:lumMod val="75000"/>
            </a:schemeClr>
          </a:solidFill>
          <a:ln w="9525" cap="flat" cmpd="sng" algn="ctr">
            <a:solidFill>
              <a:srgbClr val="565656"/>
            </a:solid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900" b="0" i="0" u="none" strike="noStrike" kern="0" cap="none" spc="0" normalizeH="0" baseline="0" noProof="0" dirty="0">
                <a:ln>
                  <a:noFill/>
                </a:ln>
                <a:solidFill>
                  <a:prstClr val="white"/>
                </a:solidFill>
                <a:effectLst/>
                <a:uLnTx/>
                <a:uFillTx/>
                <a:latin typeface="Georgia"/>
                <a:ea typeface="+mn-ea"/>
                <a:cs typeface="+mn-cs"/>
              </a:rPr>
              <a:t>Borger afsluttes</a:t>
            </a:r>
          </a:p>
        </p:txBody>
      </p:sp>
      <p:sp>
        <p:nvSpPr>
          <p:cNvPr id="29" name="Rektangel 28">
            <a:extLst>
              <a:ext uri="{FF2B5EF4-FFF2-40B4-BE49-F238E27FC236}">
                <a16:creationId xmlns:a16="http://schemas.microsoft.com/office/drawing/2014/main" id="{AB72182B-5913-4DC5-69B1-3FC3E0DE955F}"/>
              </a:ext>
              <a:ext uri="{C183D7F6-B498-43B3-948B-1728B52AA6E4}">
                <adec:decorative xmlns:adec="http://schemas.microsoft.com/office/drawing/2017/decorative" val="1"/>
              </a:ext>
            </a:extLst>
          </p:cNvPr>
          <p:cNvSpPr/>
          <p:nvPr/>
        </p:nvSpPr>
        <p:spPr>
          <a:xfrm>
            <a:off x="104559" y="2884830"/>
            <a:ext cx="2853166" cy="3709254"/>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Modtagelse af ansøgning </a:t>
            </a:r>
            <a:endParaRPr kumimoji="0" lang="da-DK" sz="1100" b="0" i="0" u="none" strike="noStrike" kern="1200" cap="none" spc="0" normalizeH="0" baseline="0" noProof="0" dirty="0">
              <a:ln>
                <a:noFill/>
              </a:ln>
              <a:solidFill>
                <a:srgbClr val="C00000"/>
              </a:solidFill>
              <a:effectLst/>
              <a:uLnTx/>
              <a:uFillTx/>
              <a:latin typeface="Georgia"/>
              <a:ea typeface="+mn-ea"/>
              <a:cs typeface="+mn-cs"/>
            </a:endParaRPr>
          </a:p>
          <a:p>
            <a:pPr marL="0" marR="0" lvl="0" indent="0" algn="l" defTabSz="914400" rtl="0" eaLnBrk="1" fontAlgn="auto" latinLnBrk="0" hangingPunct="1">
              <a:lnSpc>
                <a:spcPct val="104000"/>
              </a:lnSpc>
              <a:spcBef>
                <a:spcPts val="0"/>
              </a:spcBef>
              <a:spcAft>
                <a:spcPts val="0"/>
              </a:spcAft>
              <a:buClrTx/>
              <a:buSzTx/>
              <a:buFontTx/>
              <a:buNone/>
              <a:tabLst/>
              <a:defRPr/>
            </a:pPr>
            <a:endParaRPr kumimoji="0" lang="da-DK" sz="1100" b="0" i="0" u="none" strike="noStrike" kern="1200" cap="none" spc="0" normalizeH="0" baseline="0" noProof="0" dirty="0">
              <a:ln>
                <a:noFill/>
              </a:ln>
              <a:solidFill>
                <a:srgbClr val="C00000"/>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lang="da-DK" sz="1200" dirty="0">
              <a:solidFill>
                <a:prstClr val="white"/>
              </a:solidFill>
              <a:latin typeface="Georgia"/>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Borger oprettes i systemet</a:t>
            </a:r>
            <a:r>
              <a:rPr lang="da-DK" sz="1200" dirty="0">
                <a:solidFill>
                  <a:prstClr val="white"/>
                </a:solidFill>
                <a:latin typeface="Georgia"/>
              </a:rPr>
              <a:t> ved modtagelse af ansøgning.</a:t>
            </a: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lang="da-DK" sz="1200" dirty="0">
              <a:solidFill>
                <a:prstClr val="white"/>
              </a:solidFill>
              <a:latin typeface="Georgia"/>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Kilde til henvisning og årsag til henvendelse </a:t>
            </a:r>
            <a:r>
              <a:rPr kumimoji="0" lang="da-DK" sz="1200" b="0" i="1" u="none" strike="noStrike" kern="1200" cap="none" spc="0" normalizeH="0" baseline="0" noProof="0" dirty="0">
                <a:ln>
                  <a:noFill/>
                </a:ln>
                <a:solidFill>
                  <a:prstClr val="white"/>
                </a:solidFill>
                <a:effectLst/>
                <a:uLnTx/>
                <a:uFillTx/>
                <a:latin typeface="Georgia"/>
                <a:ea typeface="+mn-ea"/>
                <a:cs typeface="+mn-cs"/>
              </a:rPr>
              <a:t>kan</a:t>
            </a:r>
            <a:r>
              <a:rPr kumimoji="0" lang="da-DK" sz="1200" b="0" i="0" u="none" strike="noStrike" kern="1200" cap="none" spc="0" normalizeH="0" baseline="0" noProof="0" dirty="0">
                <a:ln>
                  <a:noFill/>
                </a:ln>
                <a:solidFill>
                  <a:prstClr val="white"/>
                </a:solidFill>
                <a:effectLst/>
                <a:uLnTx/>
                <a:uFillTx/>
                <a:latin typeface="Georgia"/>
                <a:ea typeface="+mn-ea"/>
                <a:cs typeface="+mn-cs"/>
              </a:rPr>
              <a:t> dokumenteres, hvis der lokalt ses behov herfor.</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1"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0" cap="none" spc="0" normalizeH="0" baseline="0" noProof="0" dirty="0">
                <a:ln>
                  <a:noFill/>
                </a:ln>
                <a:solidFill>
                  <a:prstClr val="white"/>
                </a:solidFill>
                <a:effectLst/>
                <a:uLnTx/>
                <a:uFillTx/>
                <a:latin typeface="Georgia"/>
                <a:ea typeface="+mn-ea"/>
                <a:cs typeface="+mn-cs"/>
              </a:rPr>
              <a:t>Første kontakt med borger kan enten være på telefon eller ved hjemmebesøg.</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100" b="0" i="1" u="none" strike="noStrike" kern="1200" cap="none" spc="0" normalizeH="0" baseline="0" noProof="0" dirty="0">
              <a:ln>
                <a:noFill/>
              </a:ln>
              <a:solidFill>
                <a:prstClr val="white"/>
              </a:solidFill>
              <a:effectLst/>
              <a:uLnTx/>
              <a:uFillTx/>
              <a:latin typeface="Georgia"/>
              <a:ea typeface="+mn-ea"/>
              <a:cs typeface="+mn-cs"/>
            </a:endParaRPr>
          </a:p>
        </p:txBody>
      </p:sp>
      <p:sp>
        <p:nvSpPr>
          <p:cNvPr id="34" name="Rektangel 33">
            <a:extLst>
              <a:ext uri="{FF2B5EF4-FFF2-40B4-BE49-F238E27FC236}">
                <a16:creationId xmlns:a16="http://schemas.microsoft.com/office/drawing/2014/main" id="{D6F9B8EE-5AA3-77D0-DD04-920C6F5FDA9D}"/>
              </a:ext>
              <a:ext uri="{C183D7F6-B498-43B3-948B-1728B52AA6E4}">
                <adec:decorative xmlns:adec="http://schemas.microsoft.com/office/drawing/2017/decorative" val="1"/>
              </a:ext>
            </a:extLst>
          </p:cNvPr>
          <p:cNvSpPr/>
          <p:nvPr/>
        </p:nvSpPr>
        <p:spPr>
          <a:xfrm>
            <a:off x="3135086" y="2921432"/>
            <a:ext cx="4059533" cy="3709257"/>
          </a:xfrm>
          <a:prstGeom prst="rect">
            <a:avLst/>
          </a:prstGeom>
          <a:solidFill>
            <a:schemeClr val="accent6">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Afklaring af borgerens begrænsninger og behov for støtte</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I sagsbehandlingen tages der stilling til det, borgeren har ansøgt om, samt vurdering til bevilling af kommunale indsatser.</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 </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Relevante kommunale pleje- og omsorgstilstande beskrives og scores efter 0-4 skalaen</a:t>
            </a:r>
            <a:r>
              <a:rPr lang="da-DK" sz="1200" dirty="0">
                <a:solidFill>
                  <a:prstClr val="white"/>
                </a:solidFill>
                <a:latin typeface="Georgia"/>
              </a:rPr>
              <a:t> i relation til iværksættelse af </a:t>
            </a:r>
            <a:r>
              <a:rPr kumimoji="0" lang="da-DK" sz="1200" b="0" i="0" u="none" strike="noStrike" kern="1200" cap="none" spc="0" normalizeH="0" baseline="0" noProof="0" dirty="0">
                <a:ln>
                  <a:noFill/>
                </a:ln>
                <a:solidFill>
                  <a:prstClr val="white"/>
                </a:solidFill>
                <a:effectLst/>
                <a:uLnTx/>
                <a:uFillTx/>
                <a:latin typeface="Georgia"/>
                <a:ea typeface="+mn-ea"/>
                <a:cs typeface="+mn-cs"/>
              </a:rPr>
              <a:t>en indsats.</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Hvis en </a:t>
            </a:r>
            <a:r>
              <a:rPr lang="da-DK" sz="1200" dirty="0">
                <a:solidFill>
                  <a:prstClr val="white"/>
                </a:solidFill>
                <a:latin typeface="Georgia"/>
              </a:rPr>
              <a:t>kommunal pleje- og omsorgstilstand </a:t>
            </a:r>
            <a:r>
              <a:rPr kumimoji="0" lang="da-DK" sz="1200" b="0" i="0" u="none" strike="noStrike" kern="1200" cap="none" spc="0" normalizeH="0" baseline="0" noProof="0" dirty="0">
                <a:ln>
                  <a:noFill/>
                </a:ln>
                <a:solidFill>
                  <a:prstClr val="white"/>
                </a:solidFill>
                <a:effectLst/>
                <a:uLnTx/>
                <a:uFillTx/>
                <a:latin typeface="Georgia"/>
                <a:ea typeface="+mn-ea"/>
                <a:cs typeface="+mn-cs"/>
              </a:rPr>
              <a:t>ikke er relevant, dokumenteres der ikke noget på tilstanden. </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1"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Den </a:t>
            </a:r>
            <a:r>
              <a:rPr kumimoji="0" lang="da-DK" sz="1200" b="1" i="0" u="none" strike="noStrike" kern="1200" cap="none" spc="0" normalizeH="0" baseline="0" noProof="0" dirty="0">
                <a:ln>
                  <a:noFill/>
                </a:ln>
                <a:solidFill>
                  <a:prstClr val="white"/>
                </a:solidFill>
                <a:effectLst/>
                <a:uLnTx/>
                <a:uFillTx/>
                <a:latin typeface="Georgia"/>
                <a:ea typeface="+mn-ea"/>
                <a:cs typeface="+mn-cs"/>
              </a:rPr>
              <a:t>forventede tilstand</a:t>
            </a:r>
            <a:r>
              <a:rPr kumimoji="0" lang="da-DK" sz="1200" b="1" i="1" u="none" strike="noStrike" kern="1200" cap="none" spc="0" normalizeH="0" baseline="0" noProof="0" dirty="0">
                <a:ln>
                  <a:noFill/>
                </a:ln>
                <a:solidFill>
                  <a:prstClr val="white"/>
                </a:solidFill>
                <a:effectLst/>
                <a:uLnTx/>
                <a:uFillTx/>
                <a:latin typeface="Georgia"/>
                <a:ea typeface="+mn-ea"/>
                <a:cs typeface="+mn-cs"/>
              </a:rPr>
              <a:t> </a:t>
            </a:r>
            <a:r>
              <a:rPr kumimoji="0" lang="da-DK" sz="1200" b="0" i="0" u="none" strike="noStrike" kern="1200" cap="none" spc="0" normalizeH="0" baseline="0" noProof="0" dirty="0">
                <a:ln>
                  <a:noFill/>
                </a:ln>
                <a:solidFill>
                  <a:prstClr val="white"/>
                </a:solidFill>
                <a:effectLst/>
                <a:uLnTx/>
                <a:uFillTx/>
                <a:latin typeface="Georgia"/>
                <a:ea typeface="+mn-ea"/>
                <a:cs typeface="+mn-cs"/>
              </a:rPr>
              <a:t>- efter indsats - beskrives med funktionsniveauet 0-4. </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lang="da-DK" sz="1200" dirty="0">
                <a:solidFill>
                  <a:prstClr val="white"/>
                </a:solidFill>
                <a:latin typeface="Georgia"/>
              </a:rPr>
              <a:t>S</a:t>
            </a:r>
            <a:r>
              <a:rPr kumimoji="0" lang="da-DK" sz="1200" b="0" i="0" u="none" strike="noStrike" kern="1200" cap="none" spc="0" normalizeH="0" baseline="0" noProof="0" dirty="0">
                <a:ln>
                  <a:noFill/>
                </a:ln>
                <a:solidFill>
                  <a:prstClr val="white"/>
                </a:solidFill>
                <a:effectLst/>
                <a:uLnTx/>
                <a:uFillTx/>
                <a:latin typeface="Georgia"/>
                <a:ea typeface="+mn-ea"/>
                <a:cs typeface="+mn-cs"/>
              </a:rPr>
              <a:t>om en del af udredningen sættes </a:t>
            </a:r>
            <a:r>
              <a:rPr kumimoji="0" lang="da-DK" sz="1200" b="1" i="0" u="none" strike="noStrike" kern="1200" cap="none" spc="0" normalizeH="0" baseline="0" noProof="0" dirty="0">
                <a:ln>
                  <a:noFill/>
                </a:ln>
                <a:solidFill>
                  <a:prstClr val="white"/>
                </a:solidFill>
                <a:effectLst/>
                <a:uLnTx/>
                <a:uFillTx/>
                <a:latin typeface="Georgia"/>
                <a:ea typeface="+mn-ea"/>
                <a:cs typeface="+mn-cs"/>
              </a:rPr>
              <a:t>en opfølgningsdato </a:t>
            </a:r>
            <a:r>
              <a:rPr kumimoji="0" lang="da-DK" sz="1200" b="0" i="0" u="none" strike="noStrike" kern="1200" cap="none" spc="0" normalizeH="0" baseline="0" noProof="0" dirty="0">
                <a:ln>
                  <a:noFill/>
                </a:ln>
                <a:solidFill>
                  <a:prstClr val="white"/>
                </a:solidFill>
                <a:effectLst/>
                <a:uLnTx/>
                <a:uFillTx/>
                <a:latin typeface="Georgia"/>
                <a:ea typeface="+mn-ea"/>
                <a:cs typeface="+mn-cs"/>
              </a:rPr>
              <a:t>på hver relevant tilstand eller på tilstandsområdeniveau. </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1"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1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1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1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1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white"/>
              </a:solidFill>
              <a:effectLst/>
              <a:uLnTx/>
              <a:uFillTx/>
              <a:latin typeface="Georgia"/>
              <a:ea typeface="+mn-ea"/>
              <a:cs typeface="+mn-cs"/>
            </a:endParaRPr>
          </a:p>
        </p:txBody>
      </p:sp>
      <p:sp>
        <p:nvSpPr>
          <p:cNvPr id="35" name="Rektangel 34">
            <a:extLst>
              <a:ext uri="{FF2B5EF4-FFF2-40B4-BE49-F238E27FC236}">
                <a16:creationId xmlns:a16="http://schemas.microsoft.com/office/drawing/2014/main" id="{D8C00C9E-A898-180D-3F7B-03D1C0BB3E77}"/>
              </a:ext>
              <a:ext uri="{C183D7F6-B498-43B3-948B-1728B52AA6E4}">
                <adec:decorative xmlns:adec="http://schemas.microsoft.com/office/drawing/2017/decorative" val="1"/>
              </a:ext>
            </a:extLst>
          </p:cNvPr>
          <p:cNvSpPr/>
          <p:nvPr/>
        </p:nvSpPr>
        <p:spPr>
          <a:xfrm>
            <a:off x="7340221" y="2921432"/>
            <a:ext cx="2369467" cy="3746049"/>
          </a:xfrm>
          <a:prstGeom prst="rect">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Indsatser iværksættes</a:t>
            </a:r>
            <a:endParaRPr kumimoji="0" lang="da-DK" sz="11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eaLnBrk="1" fontAlgn="auto" latinLnBrk="0" hangingPunct="1">
              <a:lnSpc>
                <a:spcPct val="104000"/>
              </a:lnSpc>
              <a:spcBef>
                <a:spcPts val="0"/>
              </a:spcBef>
              <a:spcAft>
                <a:spcPts val="0"/>
              </a:spcAft>
              <a:buClrTx/>
              <a:buSzTx/>
              <a:buFontTx/>
              <a:buNone/>
              <a:tabLst/>
              <a:defRPr/>
            </a:pPr>
            <a:endParaRPr kumimoji="0" lang="da-DK" sz="11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Opstart af fx madservice, personlige pleje, genoptræning eller praktisk hjælp.</a:t>
            </a:r>
          </a:p>
          <a:p>
            <a:pPr marL="0" marR="0" lvl="0" indent="0" algn="ctr" defTabSz="91440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Levering kan ske i enkeltindsatser eller i pakker. </a:t>
            </a:r>
          </a:p>
          <a:p>
            <a:pPr marL="0" marR="0" lvl="0" indent="0" algn="ctr" defTabSz="91440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eaLnBrk="1" fontAlgn="auto" latinLnBrk="0" hangingPunct="1">
              <a:lnSpc>
                <a:spcPct val="104000"/>
              </a:lnSpc>
              <a:spcBef>
                <a:spcPts val="0"/>
              </a:spcBef>
              <a:spcAft>
                <a:spcPts val="0"/>
              </a:spcAft>
              <a:buClrTx/>
              <a:buSzTx/>
              <a:buFontTx/>
              <a:buNone/>
              <a:tabLst/>
              <a:defRPr/>
            </a:pPr>
            <a:r>
              <a:rPr kumimoji="0" lang="da-DK" sz="1200" b="0" i="0" u="none" strike="noStrike" kern="0" cap="none" spc="0" normalizeH="0" baseline="0" noProof="0" dirty="0">
                <a:ln>
                  <a:noFill/>
                </a:ln>
                <a:solidFill>
                  <a:prstClr val="white"/>
                </a:solidFill>
                <a:effectLst/>
                <a:uLnTx/>
                <a:uFillTx/>
                <a:latin typeface="Georgia"/>
                <a:ea typeface="+mn-ea"/>
                <a:cs typeface="+mn-cs"/>
              </a:rPr>
              <a:t>Løbende sikring af, at indsatserne svarer til borgers behov.</a:t>
            </a: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p:txBody>
      </p:sp>
      <p:sp>
        <p:nvSpPr>
          <p:cNvPr id="36" name="Rektangel 35">
            <a:extLst>
              <a:ext uri="{FF2B5EF4-FFF2-40B4-BE49-F238E27FC236}">
                <a16:creationId xmlns:a16="http://schemas.microsoft.com/office/drawing/2014/main" id="{2E8E5429-25EB-D72F-E853-3BC08FF78CE4}"/>
              </a:ext>
              <a:ext uri="{C183D7F6-B498-43B3-948B-1728B52AA6E4}">
                <adec:decorative xmlns:adec="http://schemas.microsoft.com/office/drawing/2017/decorative" val="1"/>
              </a:ext>
            </a:extLst>
          </p:cNvPr>
          <p:cNvSpPr/>
          <p:nvPr/>
        </p:nvSpPr>
        <p:spPr>
          <a:xfrm>
            <a:off x="9823827" y="2921432"/>
            <a:ext cx="2263613" cy="3672652"/>
          </a:xfrm>
          <a:prstGeom prst="rect">
            <a:avLst/>
          </a:prstGeom>
          <a:solidFill>
            <a:schemeClr val="accent5">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Afslutning</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1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Tilstande og indsatser afsluttes, når borger ikke længere modtager indsatser.</a:t>
            </a:r>
          </a:p>
          <a:p>
            <a:pPr algn="ctr">
              <a:lnSpc>
                <a:spcPct val="104000"/>
              </a:lnSpc>
              <a:defRPr/>
            </a:pPr>
            <a:endParaRPr lang="da-DK" sz="1200" dirty="0">
              <a:solidFill>
                <a:prstClr val="white"/>
              </a:solidFill>
              <a:latin typeface="Georgia"/>
            </a:endParaRPr>
          </a:p>
          <a:p>
            <a:pPr algn="ctr">
              <a:lnSpc>
                <a:spcPct val="104000"/>
              </a:lnSpc>
              <a:defRPr/>
            </a:pPr>
            <a:r>
              <a:rPr lang="da-DK" sz="1200" dirty="0">
                <a:solidFill>
                  <a:prstClr val="white"/>
                </a:solidFill>
                <a:latin typeface="Georgia"/>
              </a:rPr>
              <a:t> </a:t>
            </a:r>
          </a:p>
          <a:p>
            <a:pPr marL="0" marR="0" lvl="0" indent="0" algn="l" defTabSz="914400" rtl="0" eaLnBrk="1" fontAlgn="auto" latinLnBrk="0" hangingPunct="1">
              <a:lnSpc>
                <a:spcPct val="104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l"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white"/>
              </a:solidFill>
              <a:effectLst/>
              <a:uLnTx/>
              <a:uFillTx/>
              <a:latin typeface="Georgia"/>
              <a:ea typeface="+mn-ea"/>
              <a:cs typeface="+mn-cs"/>
            </a:endParaRPr>
          </a:p>
        </p:txBody>
      </p:sp>
      <p:sp>
        <p:nvSpPr>
          <p:cNvPr id="6" name="Rektangel 5">
            <a:extLst>
              <a:ext uri="{FF2B5EF4-FFF2-40B4-BE49-F238E27FC236}">
                <a16:creationId xmlns:a16="http://schemas.microsoft.com/office/drawing/2014/main" id="{2D55E183-17F0-ED5A-172D-7BE9540954CE}"/>
              </a:ext>
              <a:ext uri="{C183D7F6-B498-43B3-948B-1728B52AA6E4}">
                <adec:decorative xmlns:adec="http://schemas.microsoft.com/office/drawing/2017/decorative" val="1"/>
              </a:ext>
            </a:extLst>
          </p:cNvPr>
          <p:cNvSpPr/>
          <p:nvPr/>
        </p:nvSpPr>
        <p:spPr>
          <a:xfrm>
            <a:off x="7718286" y="2107078"/>
            <a:ext cx="1403290" cy="720558"/>
          </a:xfrm>
          <a:prstGeom prst="rect">
            <a:avLst/>
          </a:prstGeom>
          <a:solidFill>
            <a:schemeClr val="accent3">
              <a:lumMod val="75000"/>
            </a:schemeClr>
          </a:solidFill>
          <a:ln w="9525" cap="flat" cmpd="sng" algn="ctr">
            <a:solidFill>
              <a:srgbClr val="565656"/>
            </a:solidFill>
            <a:prstDash val="solid"/>
            <a:miter lim="800000"/>
          </a:ln>
          <a:effectLst/>
        </p:spPr>
        <p:txBody>
          <a:bodyPr rtlCol="0" anchor="ctr"/>
          <a:lstStyle/>
          <a:p>
            <a:pPr marL="0" marR="0" lvl="0" indent="0" algn="ctr" defTabSz="914400" eaLnBrk="1" fontAlgn="auto" latinLnBrk="0" hangingPunct="1">
              <a:lnSpc>
                <a:spcPct val="104000"/>
              </a:lnSpc>
              <a:spcBef>
                <a:spcPts val="0"/>
              </a:spcBef>
              <a:spcAft>
                <a:spcPts val="0"/>
              </a:spcAft>
              <a:buClrTx/>
              <a:buSzTx/>
              <a:buFontTx/>
              <a:buNone/>
              <a:tabLst/>
              <a:defRPr/>
            </a:pPr>
            <a:r>
              <a:rPr kumimoji="0" lang="da-DK" sz="900" b="0" i="0" u="none" strike="noStrike" kern="0" cap="none" spc="0" normalizeH="0" baseline="0" noProof="0" dirty="0">
                <a:ln>
                  <a:noFill/>
                </a:ln>
                <a:solidFill>
                  <a:prstClr val="white"/>
                </a:solidFill>
                <a:effectLst/>
                <a:uLnTx/>
                <a:uFillTx/>
                <a:latin typeface="Georgia"/>
                <a:ea typeface="+mn-ea"/>
                <a:cs typeface="+mn-cs"/>
              </a:rPr>
              <a:t>Planlægning, levering og opfølgning</a:t>
            </a:r>
          </a:p>
        </p:txBody>
      </p:sp>
      <p:sp>
        <p:nvSpPr>
          <p:cNvPr id="27" name="Rektangel 26">
            <a:extLst>
              <a:ext uri="{FF2B5EF4-FFF2-40B4-BE49-F238E27FC236}">
                <a16:creationId xmlns:a16="http://schemas.microsoft.com/office/drawing/2014/main" id="{1D8C6111-6C05-CB21-5813-6E1DC64C5C47}"/>
              </a:ext>
              <a:ext uri="{C183D7F6-B498-43B3-948B-1728B52AA6E4}">
                <adec:decorative xmlns:adec="http://schemas.microsoft.com/office/drawing/2017/decorative" val="1"/>
              </a:ext>
            </a:extLst>
          </p:cNvPr>
          <p:cNvSpPr/>
          <p:nvPr/>
        </p:nvSpPr>
        <p:spPr>
          <a:xfrm>
            <a:off x="5007529" y="1085728"/>
            <a:ext cx="3438207" cy="266590"/>
          </a:xfrm>
          <a:prstGeom prst="rect">
            <a:avLst/>
          </a:prstGeom>
          <a:solidFill>
            <a:srgbClr val="788EA1"/>
          </a:solidFill>
          <a:ln w="9525" cap="flat" cmpd="sng" algn="ctr">
            <a:solidFill>
              <a:srgbClr val="788EA1"/>
            </a:solid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100" b="0" i="0" u="none" strike="noStrike" kern="0" cap="none" spc="0" normalizeH="0" baseline="0" noProof="0" dirty="0">
                <a:ln>
                  <a:noFill/>
                </a:ln>
                <a:solidFill>
                  <a:prstClr val="white"/>
                </a:solidFill>
                <a:effectLst/>
                <a:uLnTx/>
                <a:uFillTx/>
                <a:latin typeface="Georgia"/>
                <a:ea typeface="+mn-ea"/>
                <a:cs typeface="+mn-cs"/>
              </a:rPr>
              <a:t>Myndighed træffer afgørelse </a:t>
            </a:r>
          </a:p>
        </p:txBody>
      </p:sp>
      <p:sp>
        <p:nvSpPr>
          <p:cNvPr id="2" name="Rektangel 1">
            <a:extLst>
              <a:ext uri="{FF2B5EF4-FFF2-40B4-BE49-F238E27FC236}">
                <a16:creationId xmlns:a16="http://schemas.microsoft.com/office/drawing/2014/main" id="{26BB6FB6-50E3-FE82-5C12-3F69DC4536F6}"/>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
        <p:nvSpPr>
          <p:cNvPr id="3" name="Titel 2">
            <a:extLst>
              <a:ext uri="{FF2B5EF4-FFF2-40B4-BE49-F238E27FC236}">
                <a16:creationId xmlns:a16="http://schemas.microsoft.com/office/drawing/2014/main" id="{7B2B0F37-F671-A461-4EF9-813D9852F266}"/>
              </a:ext>
            </a:extLst>
          </p:cNvPr>
          <p:cNvSpPr>
            <a:spLocks noGrp="1"/>
          </p:cNvSpPr>
          <p:nvPr>
            <p:ph type="title"/>
          </p:nvPr>
        </p:nvSpPr>
        <p:spPr>
          <a:xfrm>
            <a:off x="691890" y="46297"/>
            <a:ext cx="9994900" cy="1002638"/>
          </a:xfrm>
        </p:spPr>
        <p:txBody>
          <a:bodyPr/>
          <a:lstStyle/>
          <a:p>
            <a:r>
              <a:rPr lang="da-DK" sz="2800" b="1" dirty="0">
                <a:solidFill>
                  <a:srgbClr val="576B7C"/>
                </a:solidFill>
                <a:ea typeface="+mn-ea"/>
                <a:cs typeface="+mn-cs"/>
              </a:rPr>
              <a:t>Workflow </a:t>
            </a:r>
            <a:br>
              <a:rPr lang="da-DK" sz="2800" b="1" dirty="0">
                <a:solidFill>
                  <a:srgbClr val="576B7C"/>
                </a:solidFill>
                <a:ea typeface="+mn-ea"/>
                <a:cs typeface="+mn-cs"/>
              </a:rPr>
            </a:br>
            <a:r>
              <a:rPr lang="da-DK" sz="2000" dirty="0">
                <a:solidFill>
                  <a:srgbClr val="576B7C"/>
                </a:solidFill>
                <a:ea typeface="+mn-ea"/>
                <a:cs typeface="+mn-cs"/>
              </a:rPr>
              <a:t>- på Funktionsområdet Kommunal pleje- og omsorg, Serviceloven</a:t>
            </a:r>
            <a:endParaRPr lang="da-DK" sz="2800" dirty="0">
              <a:solidFill>
                <a:srgbClr val="576B7C"/>
              </a:solidFill>
              <a:ea typeface="+mn-ea"/>
              <a:cs typeface="+mn-cs"/>
            </a:endParaRPr>
          </a:p>
        </p:txBody>
      </p:sp>
      <p:sp>
        <p:nvSpPr>
          <p:cNvPr id="5" name="Pladsholder til slidenummer 4">
            <a:extLst>
              <a:ext uri="{FF2B5EF4-FFF2-40B4-BE49-F238E27FC236}">
                <a16:creationId xmlns:a16="http://schemas.microsoft.com/office/drawing/2014/main" id="{1EA3B015-173B-0254-C2DB-9471FAF6EB30}"/>
              </a:ext>
            </a:extLst>
          </p:cNvPr>
          <p:cNvSpPr>
            <a:spLocks noGrp="1"/>
          </p:cNvSpPr>
          <p:nvPr>
            <p:ph type="sldNum" sz="quarter" idx="12"/>
          </p:nvPr>
        </p:nvSpPr>
        <p:spPr/>
        <p:txBody>
          <a:bodyPr/>
          <a:lstStyle/>
          <a:p>
            <a:fld id="{021E1021-89F3-4E67-882D-FBA1129841CA}" type="slidenum">
              <a:rPr lang="da-DK" smtClean="0"/>
              <a:t>10</a:t>
            </a:fld>
            <a:endParaRPr lang="da-DK"/>
          </a:p>
        </p:txBody>
      </p:sp>
    </p:spTree>
    <p:extLst>
      <p:ext uri="{BB962C8B-B14F-4D97-AF65-F5344CB8AC3E}">
        <p14:creationId xmlns:p14="http://schemas.microsoft.com/office/powerpoint/2010/main" val="410584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689324-99FB-933C-C7D3-C2D5E0D37CC6}"/>
              </a:ext>
            </a:extLst>
          </p:cNvPr>
          <p:cNvSpPr>
            <a:spLocks noGrp="1"/>
          </p:cNvSpPr>
          <p:nvPr>
            <p:ph type="title"/>
          </p:nvPr>
        </p:nvSpPr>
        <p:spPr>
          <a:xfrm>
            <a:off x="104559" y="-310801"/>
            <a:ext cx="9994900" cy="1002639"/>
          </a:xfrm>
        </p:spPr>
        <p:txBody>
          <a:bodyPr/>
          <a:lstStyle/>
          <a:p>
            <a:r>
              <a:rPr lang="da-DK" sz="2800" b="1" dirty="0"/>
              <a:t>Eksempel på anvendelse af FSIII (SEL) - Michael</a:t>
            </a:r>
          </a:p>
        </p:txBody>
      </p:sp>
      <p:sp>
        <p:nvSpPr>
          <p:cNvPr id="3" name="Pladsholder til slidenummer 2">
            <a:extLst>
              <a:ext uri="{FF2B5EF4-FFF2-40B4-BE49-F238E27FC236}">
                <a16:creationId xmlns:a16="http://schemas.microsoft.com/office/drawing/2014/main" id="{ADCAA21D-5690-D1B0-9352-CD00F24026F0}"/>
              </a:ext>
            </a:extLst>
          </p:cNvPr>
          <p:cNvSpPr>
            <a:spLocks noGrp="1"/>
          </p:cNvSpPr>
          <p:nvPr>
            <p:ph type="sldNum" sz="quarter" idx="12"/>
          </p:nvPr>
        </p:nvSpPr>
        <p:spPr/>
        <p:txBody>
          <a:bodyPr/>
          <a:lstStyle/>
          <a:p>
            <a:pPr defTabSz="914377"/>
            <a:fld id="{021E1021-89F3-4E67-882D-FBA1129841CA}" type="slidenum">
              <a:rPr lang="da-DK">
                <a:latin typeface="Georgia"/>
              </a:rPr>
              <a:pPr defTabSz="914377"/>
              <a:t>11</a:t>
            </a:fld>
            <a:endParaRPr lang="da-DK">
              <a:latin typeface="Georgia"/>
            </a:endParaRPr>
          </a:p>
        </p:txBody>
      </p:sp>
      <p:sp>
        <p:nvSpPr>
          <p:cNvPr id="4" name="Rektangel 3">
            <a:extLst>
              <a:ext uri="{FF2B5EF4-FFF2-40B4-BE49-F238E27FC236}">
                <a16:creationId xmlns:a16="http://schemas.microsoft.com/office/drawing/2014/main" id="{2EA8F097-9207-D660-3C2E-CDCF81EB9455}"/>
              </a:ext>
              <a:ext uri="{C183D7F6-B498-43B3-948B-1728B52AA6E4}">
                <adec:decorative xmlns:adec="http://schemas.microsoft.com/office/drawing/2017/decorative" val="1"/>
              </a:ext>
            </a:extLst>
          </p:cNvPr>
          <p:cNvSpPr/>
          <p:nvPr/>
        </p:nvSpPr>
        <p:spPr>
          <a:xfrm>
            <a:off x="139811" y="1617786"/>
            <a:ext cx="1844319" cy="435317"/>
          </a:xfrm>
          <a:prstGeom prst="rect">
            <a:avLst/>
          </a:prstGeom>
          <a:solidFill>
            <a:schemeClr val="accent5">
              <a:lumMod val="40000"/>
              <a:lumOff val="60000"/>
            </a:schemeClr>
          </a:solidFill>
          <a:ln w="9525" cap="flat" cmpd="sng" algn="ctr">
            <a:noFill/>
            <a:prstDash val="solid"/>
            <a:miter lim="800000"/>
          </a:ln>
          <a:effectLst/>
        </p:spPr>
        <p:txBody>
          <a:bodyPr rtlCol="0" anchor="ctr"/>
          <a:lstStyle/>
          <a:p>
            <a:pPr algn="ctr" defTabSz="914377">
              <a:lnSpc>
                <a:spcPct val="104000"/>
              </a:lnSpc>
              <a:defRPr/>
            </a:pPr>
            <a:r>
              <a:rPr lang="da-DK" b="1" kern="0" dirty="0">
                <a:solidFill>
                  <a:prstClr val="white"/>
                </a:solidFill>
                <a:latin typeface="Georgia"/>
              </a:rPr>
              <a:t>Modtagelse</a:t>
            </a:r>
          </a:p>
        </p:txBody>
      </p:sp>
      <p:sp>
        <p:nvSpPr>
          <p:cNvPr id="5" name="Rektangel 4">
            <a:extLst>
              <a:ext uri="{FF2B5EF4-FFF2-40B4-BE49-F238E27FC236}">
                <a16:creationId xmlns:a16="http://schemas.microsoft.com/office/drawing/2014/main" id="{78FCABD1-31C9-B0C7-312C-E1EAC60D8A35}"/>
              </a:ext>
              <a:ext uri="{C183D7F6-B498-43B3-948B-1728B52AA6E4}">
                <adec:decorative xmlns:adec="http://schemas.microsoft.com/office/drawing/2017/decorative" val="1"/>
              </a:ext>
            </a:extLst>
          </p:cNvPr>
          <p:cNvSpPr/>
          <p:nvPr/>
        </p:nvSpPr>
        <p:spPr>
          <a:xfrm>
            <a:off x="197097" y="2135939"/>
            <a:ext cx="1599705" cy="493739"/>
          </a:xfrm>
          <a:prstGeom prst="rect">
            <a:avLst/>
          </a:prstGeom>
          <a:solidFill>
            <a:schemeClr val="accent5">
              <a:lumMod val="40000"/>
              <a:lumOff val="60000"/>
            </a:schemeClr>
          </a:solidFill>
          <a:ln w="9525" cap="flat" cmpd="sng" algn="ctr">
            <a:solidFill>
              <a:srgbClr val="565656"/>
            </a:solidFill>
            <a:prstDash val="solid"/>
            <a:miter lim="800000"/>
          </a:ln>
          <a:effectLst/>
        </p:spPr>
        <p:txBody>
          <a:bodyPr rtlCol="0" anchor="ctr"/>
          <a:lstStyle/>
          <a:p>
            <a:pPr algn="ctr" defTabSz="914377">
              <a:lnSpc>
                <a:spcPct val="104000"/>
              </a:lnSpc>
              <a:defRPr/>
            </a:pPr>
            <a:r>
              <a:rPr lang="da-DK" sz="900" kern="0" dirty="0">
                <a:solidFill>
                  <a:prstClr val="white"/>
                </a:solidFill>
                <a:latin typeface="Georgia"/>
              </a:rPr>
              <a:t>Modtagelse af ansøgning/henvendelse</a:t>
            </a:r>
          </a:p>
        </p:txBody>
      </p:sp>
      <p:sp>
        <p:nvSpPr>
          <p:cNvPr id="6" name="Rektangel 5">
            <a:extLst>
              <a:ext uri="{FF2B5EF4-FFF2-40B4-BE49-F238E27FC236}">
                <a16:creationId xmlns:a16="http://schemas.microsoft.com/office/drawing/2014/main" id="{BDC78CAC-F896-0723-2439-BF03E58C749C}"/>
              </a:ext>
              <a:ext uri="{C183D7F6-B498-43B3-948B-1728B52AA6E4}">
                <adec:decorative xmlns:adec="http://schemas.microsoft.com/office/drawing/2017/decorative" val="1"/>
              </a:ext>
            </a:extLst>
          </p:cNvPr>
          <p:cNvSpPr/>
          <p:nvPr/>
        </p:nvSpPr>
        <p:spPr>
          <a:xfrm>
            <a:off x="134227" y="2829941"/>
            <a:ext cx="1692487" cy="3943611"/>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lnSpc>
                <a:spcPct val="104000"/>
              </a:lnSpc>
              <a:defRPr/>
            </a:pPr>
            <a:r>
              <a:rPr lang="da-DK" sz="1400" b="1" dirty="0">
                <a:solidFill>
                  <a:prstClr val="white"/>
                </a:solidFill>
                <a:latin typeface="Georgia"/>
              </a:rPr>
              <a:t>Modtagelse af ansøgning </a:t>
            </a:r>
            <a:endParaRPr lang="da-DK" sz="1100" dirty="0">
              <a:solidFill>
                <a:srgbClr val="C00000"/>
              </a:solidFill>
              <a:latin typeface="Georgia"/>
            </a:endParaRPr>
          </a:p>
          <a:p>
            <a:pPr defTabSz="914377">
              <a:lnSpc>
                <a:spcPct val="104000"/>
              </a:lnSpc>
              <a:defRPr/>
            </a:pPr>
            <a:endParaRPr lang="da-DK" sz="1100" dirty="0">
              <a:solidFill>
                <a:srgbClr val="C00000"/>
              </a:solidFill>
              <a:latin typeface="Georgia"/>
            </a:endParaRPr>
          </a:p>
          <a:p>
            <a:pPr algn="ctr" defTabSz="914377">
              <a:lnSpc>
                <a:spcPct val="104000"/>
              </a:lnSpc>
              <a:defRPr/>
            </a:pPr>
            <a:endParaRPr lang="da-DK" sz="1200" dirty="0">
              <a:solidFill>
                <a:prstClr val="white"/>
              </a:solidFill>
              <a:latin typeface="Georgia"/>
            </a:endParaRPr>
          </a:p>
          <a:p>
            <a:pPr algn="ctr" defTabSz="914377">
              <a:lnSpc>
                <a:spcPct val="104000"/>
              </a:lnSpc>
              <a:defRPr/>
            </a:pPr>
            <a:r>
              <a:rPr lang="da-DK" sz="1200" dirty="0">
                <a:solidFill>
                  <a:prstClr val="white"/>
                </a:solidFill>
                <a:latin typeface="Georgia"/>
              </a:rPr>
              <a:t> </a:t>
            </a:r>
          </a:p>
          <a:p>
            <a:pPr algn="ctr" defTabSz="914377">
              <a:lnSpc>
                <a:spcPct val="104000"/>
              </a:lnSpc>
              <a:defRPr/>
            </a:pPr>
            <a:r>
              <a:rPr lang="da-DK" sz="1200" dirty="0">
                <a:solidFill>
                  <a:prstClr val="white"/>
                </a:solidFill>
                <a:latin typeface="Georgia"/>
              </a:rPr>
              <a:t>Michael oprettes i systemet. </a:t>
            </a:r>
          </a:p>
          <a:p>
            <a:pPr algn="ctr" defTabSz="914377">
              <a:lnSpc>
                <a:spcPct val="104000"/>
              </a:lnSpc>
              <a:defRPr/>
            </a:pPr>
            <a:endParaRPr lang="da-DK" sz="1200" dirty="0">
              <a:solidFill>
                <a:prstClr val="white"/>
              </a:solidFill>
              <a:latin typeface="Georgia"/>
            </a:endParaRPr>
          </a:p>
          <a:p>
            <a:pPr algn="ctr" defTabSz="914377">
              <a:lnSpc>
                <a:spcPct val="104000"/>
              </a:lnSpc>
              <a:defRPr/>
            </a:pPr>
            <a:r>
              <a:rPr lang="da-DK" sz="1200" dirty="0">
                <a:solidFill>
                  <a:prstClr val="white"/>
                </a:solidFill>
                <a:latin typeface="Georgia"/>
              </a:rPr>
              <a:t>Kilde til henvisning og årsag til henvendelse </a:t>
            </a:r>
            <a:r>
              <a:rPr lang="da-DK" sz="1200" i="1" dirty="0">
                <a:solidFill>
                  <a:prstClr val="white"/>
                </a:solidFill>
                <a:latin typeface="Georgia"/>
              </a:rPr>
              <a:t>kan</a:t>
            </a:r>
            <a:r>
              <a:rPr lang="da-DK" sz="1200" dirty="0">
                <a:solidFill>
                  <a:prstClr val="white"/>
                </a:solidFill>
                <a:latin typeface="Georgia"/>
              </a:rPr>
              <a:t> dokumenteres, hvis der lokalt ses behov herfor.</a:t>
            </a:r>
          </a:p>
          <a:p>
            <a:pPr algn="ctr" defTabSz="914377">
              <a:lnSpc>
                <a:spcPct val="104000"/>
              </a:lnSpc>
              <a:defRPr/>
            </a:pPr>
            <a:r>
              <a:rPr lang="da-DK" sz="1200" dirty="0">
                <a:solidFill>
                  <a:prstClr val="white"/>
                </a:solidFill>
                <a:latin typeface="Georgia"/>
              </a:rPr>
              <a:t> </a:t>
            </a:r>
            <a:endParaRPr lang="da-DK" sz="1200" kern="0" dirty="0">
              <a:solidFill>
                <a:prstClr val="white"/>
              </a:solidFill>
              <a:latin typeface="Georgia"/>
            </a:endParaRPr>
          </a:p>
          <a:p>
            <a:pPr algn="ctr" defTabSz="914377">
              <a:lnSpc>
                <a:spcPct val="104000"/>
              </a:lnSpc>
              <a:defRPr/>
            </a:pPr>
            <a:endParaRPr lang="da-DK" sz="1100" i="1" dirty="0">
              <a:solidFill>
                <a:prstClr val="white"/>
              </a:solidFill>
              <a:latin typeface="Georgia"/>
            </a:endParaRPr>
          </a:p>
        </p:txBody>
      </p:sp>
      <p:sp>
        <p:nvSpPr>
          <p:cNvPr id="10" name="Rektangel 9">
            <a:extLst>
              <a:ext uri="{FF2B5EF4-FFF2-40B4-BE49-F238E27FC236}">
                <a16:creationId xmlns:a16="http://schemas.microsoft.com/office/drawing/2014/main" id="{EF00180A-70C3-4AB1-A5C1-A213A0C5A5BA}"/>
              </a:ext>
              <a:ext uri="{C183D7F6-B498-43B3-948B-1728B52AA6E4}">
                <adec:decorative xmlns:adec="http://schemas.microsoft.com/office/drawing/2017/decorative" val="1"/>
              </a:ext>
            </a:extLst>
          </p:cNvPr>
          <p:cNvSpPr/>
          <p:nvPr/>
        </p:nvSpPr>
        <p:spPr>
          <a:xfrm>
            <a:off x="10766065" y="453224"/>
            <a:ext cx="1402081" cy="470107"/>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r>
              <a:rPr lang="da-DK" sz="1000" dirty="0">
                <a:solidFill>
                  <a:srgbClr val="141E4D"/>
                </a:solidFill>
                <a:latin typeface="Georgia"/>
              </a:rPr>
              <a:t>FSIII Pixi-guide</a:t>
            </a:r>
          </a:p>
        </p:txBody>
      </p:sp>
      <p:sp>
        <p:nvSpPr>
          <p:cNvPr id="11" name="Rektangel 10">
            <a:extLst>
              <a:ext uri="{FF2B5EF4-FFF2-40B4-BE49-F238E27FC236}">
                <a16:creationId xmlns:a16="http://schemas.microsoft.com/office/drawing/2014/main" id="{17150B3B-E8E6-42FA-396C-245760FC52B8}"/>
              </a:ext>
              <a:ext uri="{C183D7F6-B498-43B3-948B-1728B52AA6E4}">
                <adec:decorative xmlns:adec="http://schemas.microsoft.com/office/drawing/2017/decorative" val="1"/>
              </a:ext>
            </a:extLst>
          </p:cNvPr>
          <p:cNvSpPr/>
          <p:nvPr/>
        </p:nvSpPr>
        <p:spPr>
          <a:xfrm>
            <a:off x="4251978" y="1656683"/>
            <a:ext cx="1988279" cy="470107"/>
          </a:xfrm>
          <a:prstGeom prst="rect">
            <a:avLst/>
          </a:prstGeom>
          <a:solidFill>
            <a:schemeClr val="accent6">
              <a:lumMod val="60000"/>
              <a:lumOff val="40000"/>
            </a:schemeClr>
          </a:solidFill>
          <a:ln w="9525" cap="flat" cmpd="sng" algn="ctr">
            <a:noFill/>
            <a:prstDash val="solid"/>
            <a:miter lim="800000"/>
          </a:ln>
          <a:effectLst/>
        </p:spPr>
        <p:txBody>
          <a:bodyPr rtlCol="0" anchor="ctr"/>
          <a:lstStyle/>
          <a:p>
            <a:pPr algn="ctr" defTabSz="914377">
              <a:lnSpc>
                <a:spcPct val="104000"/>
              </a:lnSpc>
              <a:defRPr/>
            </a:pPr>
            <a:r>
              <a:rPr lang="da-DK" b="1" kern="0" dirty="0">
                <a:solidFill>
                  <a:prstClr val="white"/>
                </a:solidFill>
                <a:latin typeface="Georgia"/>
              </a:rPr>
              <a:t>Afklaring</a:t>
            </a:r>
          </a:p>
        </p:txBody>
      </p:sp>
      <p:sp>
        <p:nvSpPr>
          <p:cNvPr id="12" name="Rektangel 11">
            <a:extLst>
              <a:ext uri="{FF2B5EF4-FFF2-40B4-BE49-F238E27FC236}">
                <a16:creationId xmlns:a16="http://schemas.microsoft.com/office/drawing/2014/main" id="{EA046CC0-E004-8C5C-671D-681FD3B7CF4A}"/>
              </a:ext>
              <a:ext uri="{C183D7F6-B498-43B3-948B-1728B52AA6E4}">
                <adec:decorative xmlns:adec="http://schemas.microsoft.com/office/drawing/2017/decorative" val="1"/>
              </a:ext>
            </a:extLst>
          </p:cNvPr>
          <p:cNvSpPr/>
          <p:nvPr/>
        </p:nvSpPr>
        <p:spPr>
          <a:xfrm>
            <a:off x="3960888" y="2182528"/>
            <a:ext cx="2693224" cy="351289"/>
          </a:xfrm>
          <a:prstGeom prst="rect">
            <a:avLst/>
          </a:prstGeom>
          <a:solidFill>
            <a:schemeClr val="accent6">
              <a:lumMod val="60000"/>
              <a:lumOff val="40000"/>
            </a:schemeClr>
          </a:solidFill>
          <a:ln w="9525" cap="flat" cmpd="sng" algn="ctr">
            <a:solidFill>
              <a:srgbClr val="565656"/>
            </a:solidFill>
            <a:prstDash val="solid"/>
            <a:miter lim="800000"/>
          </a:ln>
          <a:effectLst/>
        </p:spPr>
        <p:txBody>
          <a:bodyPr rtlCol="0" anchor="ctr"/>
          <a:lstStyle/>
          <a:p>
            <a:pPr algn="ctr" defTabSz="914377">
              <a:lnSpc>
                <a:spcPct val="104000"/>
              </a:lnSpc>
              <a:defRPr/>
            </a:pPr>
            <a:r>
              <a:rPr lang="da-DK" sz="900" kern="0" dirty="0">
                <a:solidFill>
                  <a:prstClr val="white"/>
                </a:solidFill>
                <a:latin typeface="Georgia"/>
              </a:rPr>
              <a:t>Afklaring af borgerens behov for støtte og hjælp.</a:t>
            </a:r>
          </a:p>
        </p:txBody>
      </p:sp>
      <p:sp>
        <p:nvSpPr>
          <p:cNvPr id="13" name="Rektangel 12">
            <a:extLst>
              <a:ext uri="{FF2B5EF4-FFF2-40B4-BE49-F238E27FC236}">
                <a16:creationId xmlns:a16="http://schemas.microsoft.com/office/drawing/2014/main" id="{124D9C17-FAC1-2469-7D35-787BFB401B63}"/>
              </a:ext>
              <a:ext uri="{C183D7F6-B498-43B3-948B-1728B52AA6E4}">
                <adec:decorative xmlns:adec="http://schemas.microsoft.com/office/drawing/2017/decorative" val="1"/>
              </a:ext>
            </a:extLst>
          </p:cNvPr>
          <p:cNvSpPr/>
          <p:nvPr/>
        </p:nvSpPr>
        <p:spPr>
          <a:xfrm>
            <a:off x="1984130" y="2848242"/>
            <a:ext cx="6954666" cy="3926269"/>
          </a:xfrm>
          <a:prstGeom prst="rect">
            <a:avLst/>
          </a:prstGeom>
          <a:solidFill>
            <a:schemeClr val="accent6">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lnSpc>
                <a:spcPct val="104000"/>
              </a:lnSpc>
              <a:defRPr/>
            </a:pPr>
            <a:r>
              <a:rPr lang="da-DK" sz="1400" b="1" dirty="0">
                <a:solidFill>
                  <a:prstClr val="white"/>
                </a:solidFill>
                <a:latin typeface="Georgia"/>
              </a:rPr>
              <a:t>Afklaring af borgerens begrænsninger og behov for støtte</a:t>
            </a:r>
          </a:p>
          <a:p>
            <a:pPr defTabSz="914377">
              <a:lnSpc>
                <a:spcPct val="104000"/>
              </a:lnSpc>
              <a:defRPr/>
            </a:pPr>
            <a:endParaRPr lang="da-DK" sz="800" b="1" i="1" dirty="0">
              <a:solidFill>
                <a:prstClr val="white"/>
              </a:solidFill>
              <a:latin typeface="Georgia"/>
            </a:endParaRPr>
          </a:p>
          <a:p>
            <a:pPr defTabSz="914377">
              <a:lnSpc>
                <a:spcPct val="104000"/>
              </a:lnSpc>
              <a:defRPr/>
            </a:pPr>
            <a:r>
              <a:rPr lang="da-DK" sz="1200" b="1" dirty="0">
                <a:solidFill>
                  <a:prstClr val="white"/>
                </a:solidFill>
                <a:latin typeface="Georgia"/>
              </a:rPr>
              <a:t>Personlig pleje </a:t>
            </a:r>
          </a:p>
          <a:p>
            <a:pPr defTabSz="914377">
              <a:lnSpc>
                <a:spcPct val="104000"/>
              </a:lnSpc>
              <a:defRPr/>
            </a:pPr>
            <a:r>
              <a:rPr lang="da-DK" sz="1200" dirty="0">
                <a:solidFill>
                  <a:prstClr val="white"/>
                </a:solidFill>
                <a:latin typeface="Georgia"/>
              </a:rPr>
              <a:t>Har moderate begrænsninger i forbindelse med at få tøjet af og på samt i forbindelse med at blive vasket, barberet og komme i bad -  Niveau:  2,   Niveau forventet tilstand: 1</a:t>
            </a:r>
          </a:p>
          <a:p>
            <a:pPr defTabSz="914377">
              <a:lnSpc>
                <a:spcPct val="104000"/>
              </a:lnSpc>
              <a:defRPr/>
            </a:pPr>
            <a:endParaRPr lang="da-DK" sz="533" dirty="0">
              <a:solidFill>
                <a:prstClr val="white"/>
              </a:solidFill>
              <a:latin typeface="Georgia"/>
            </a:endParaRPr>
          </a:p>
          <a:p>
            <a:pPr defTabSz="914377">
              <a:lnSpc>
                <a:spcPct val="104000"/>
              </a:lnSpc>
              <a:defRPr/>
            </a:pPr>
            <a:r>
              <a:rPr lang="da-DK" sz="1200" b="1" dirty="0">
                <a:solidFill>
                  <a:prstClr val="white"/>
                </a:solidFill>
                <a:latin typeface="Georgia"/>
              </a:rPr>
              <a:t>Indkøb , Lave mad og  Lave husligt arbejde  </a:t>
            </a:r>
            <a:r>
              <a:rPr lang="da-DK" sz="1200" dirty="0">
                <a:solidFill>
                  <a:prstClr val="white"/>
                </a:solidFill>
                <a:latin typeface="Georgia"/>
              </a:rPr>
              <a:t>varetages af hustru, der skal bevilliges hjælp i det tilfælde hustru ikke er tilstede i en periode - Niveau:  4</a:t>
            </a:r>
          </a:p>
          <a:p>
            <a:pPr defTabSz="914377">
              <a:lnSpc>
                <a:spcPct val="104000"/>
              </a:lnSpc>
              <a:defRPr/>
            </a:pPr>
            <a:endParaRPr lang="da-DK" sz="533" i="1" dirty="0">
              <a:solidFill>
                <a:prstClr val="white"/>
              </a:solidFill>
              <a:latin typeface="Georgia"/>
            </a:endParaRPr>
          </a:p>
          <a:p>
            <a:pPr defTabSz="914377">
              <a:lnSpc>
                <a:spcPct val="104000"/>
              </a:lnSpc>
              <a:defRPr/>
            </a:pPr>
            <a:r>
              <a:rPr lang="da-DK" sz="1200" b="1" dirty="0">
                <a:solidFill>
                  <a:prstClr val="white"/>
                </a:solidFill>
                <a:latin typeface="Georgia"/>
              </a:rPr>
              <a:t>Forflytte sig</a:t>
            </a:r>
            <a:endParaRPr lang="da-DK" sz="1200" b="1" i="1" dirty="0">
              <a:solidFill>
                <a:prstClr val="white"/>
              </a:solidFill>
              <a:latin typeface="Georgia"/>
            </a:endParaRPr>
          </a:p>
          <a:p>
            <a:pPr defTabSz="914377">
              <a:lnSpc>
                <a:spcPct val="104000"/>
              </a:lnSpc>
              <a:defRPr/>
            </a:pPr>
            <a:r>
              <a:rPr lang="da-DK" sz="1200" dirty="0">
                <a:solidFill>
                  <a:prstClr val="white"/>
                </a:solidFill>
                <a:latin typeface="Georgia"/>
              </a:rPr>
              <a:t>Har svære begrænsninger i forbindelse med at komme ind og ud af seng, forflytning til og fra  kørestol, samt til og fra toilet i forbindelse med toiletbesøg - Niveau:  3,  forventet tilstand: 2</a:t>
            </a:r>
          </a:p>
          <a:p>
            <a:pPr defTabSz="914377">
              <a:lnSpc>
                <a:spcPct val="104000"/>
              </a:lnSpc>
              <a:defRPr/>
            </a:pPr>
            <a:endParaRPr lang="da-DK" sz="533" dirty="0">
              <a:solidFill>
                <a:prstClr val="white"/>
              </a:solidFill>
              <a:latin typeface="Georgia"/>
            </a:endParaRPr>
          </a:p>
          <a:p>
            <a:pPr defTabSz="914377">
              <a:lnSpc>
                <a:spcPct val="104000"/>
              </a:lnSpc>
              <a:defRPr/>
            </a:pPr>
            <a:r>
              <a:rPr lang="da-DK" sz="1200" b="1" dirty="0">
                <a:solidFill>
                  <a:prstClr val="white"/>
                </a:solidFill>
                <a:latin typeface="Georgia"/>
              </a:rPr>
              <a:t>Mobilitet og bevægelse</a:t>
            </a:r>
          </a:p>
          <a:p>
            <a:pPr defTabSz="914377">
              <a:lnSpc>
                <a:spcPct val="104000"/>
              </a:lnSpc>
              <a:defRPr/>
            </a:pPr>
            <a:r>
              <a:rPr lang="da-DK" sz="1200" dirty="0">
                <a:solidFill>
                  <a:prstClr val="white"/>
                </a:solidFill>
                <a:latin typeface="Georgia"/>
              </a:rPr>
              <a:t>Benytter kørestol både inde og ude - Niveau:  2, forventet tilstand: 2</a:t>
            </a:r>
          </a:p>
          <a:p>
            <a:pPr defTabSz="914377">
              <a:lnSpc>
                <a:spcPct val="104000"/>
              </a:lnSpc>
              <a:defRPr/>
            </a:pPr>
            <a:endParaRPr lang="da-DK" sz="533" i="1" dirty="0">
              <a:solidFill>
                <a:prstClr val="white"/>
              </a:solidFill>
              <a:latin typeface="Georgia"/>
            </a:endParaRPr>
          </a:p>
          <a:p>
            <a:pPr defTabSz="914377">
              <a:lnSpc>
                <a:spcPct val="104000"/>
              </a:lnSpc>
              <a:defRPr/>
            </a:pPr>
            <a:r>
              <a:rPr lang="da-DK" sz="1200" b="1" dirty="0">
                <a:solidFill>
                  <a:prstClr val="white"/>
                </a:solidFill>
                <a:latin typeface="Georgia"/>
              </a:rPr>
              <a:t>Kognitive funktioner</a:t>
            </a:r>
          </a:p>
          <a:p>
            <a:pPr defTabSz="914377">
              <a:lnSpc>
                <a:spcPct val="104000"/>
              </a:lnSpc>
              <a:defRPr/>
            </a:pPr>
            <a:r>
              <a:rPr lang="da-DK" sz="1200" dirty="0">
                <a:solidFill>
                  <a:prstClr val="white"/>
                </a:solidFill>
                <a:latin typeface="Georgia"/>
              </a:rPr>
              <a:t>Har svære begrænsninger i forbindelse med at tage beslutninger og fastlægge rækkefølge af handlinger - Niveau:  3,  forventet tilstand: 3</a:t>
            </a:r>
            <a:endParaRPr lang="da-DK" sz="1200" i="1" dirty="0">
              <a:solidFill>
                <a:prstClr val="white"/>
              </a:solidFill>
              <a:latin typeface="Georgia"/>
            </a:endParaRPr>
          </a:p>
          <a:p>
            <a:pPr algn="ctr" defTabSz="914377">
              <a:lnSpc>
                <a:spcPct val="104000"/>
              </a:lnSpc>
              <a:defRPr/>
            </a:pPr>
            <a:endParaRPr lang="da-DK" sz="533" b="1" i="1" dirty="0">
              <a:solidFill>
                <a:prstClr val="white"/>
              </a:solidFill>
              <a:latin typeface="Georgia"/>
            </a:endParaRPr>
          </a:p>
          <a:p>
            <a:pPr defTabSz="914377">
              <a:lnSpc>
                <a:spcPct val="104000"/>
              </a:lnSpc>
              <a:defRPr/>
            </a:pPr>
            <a:r>
              <a:rPr lang="da-DK" sz="1200" b="1" dirty="0">
                <a:solidFill>
                  <a:prstClr val="white"/>
                </a:solidFill>
                <a:latin typeface="Georgia"/>
              </a:rPr>
              <a:t>Hukommelse </a:t>
            </a:r>
          </a:p>
          <a:p>
            <a:pPr defTabSz="914377">
              <a:lnSpc>
                <a:spcPct val="104000"/>
              </a:lnSpc>
              <a:defRPr/>
            </a:pPr>
            <a:r>
              <a:rPr lang="da-DK" sz="1200" dirty="0">
                <a:solidFill>
                  <a:prstClr val="white"/>
                </a:solidFill>
                <a:latin typeface="Georgia"/>
              </a:rPr>
              <a:t>Har udfordringer med at huske information og huske aftaler, steder og personer - Niveau:  2, forventet tilstand: 2</a:t>
            </a:r>
          </a:p>
          <a:p>
            <a:pPr defTabSz="914377">
              <a:lnSpc>
                <a:spcPct val="104000"/>
              </a:lnSpc>
              <a:defRPr/>
            </a:pPr>
            <a:endParaRPr lang="da-DK" sz="1200" i="1" dirty="0">
              <a:solidFill>
                <a:prstClr val="white"/>
              </a:solidFill>
              <a:latin typeface="Georgia"/>
            </a:endParaRPr>
          </a:p>
          <a:p>
            <a:pPr algn="ctr" defTabSz="914377">
              <a:lnSpc>
                <a:spcPct val="104000"/>
              </a:lnSpc>
              <a:defRPr/>
            </a:pPr>
            <a:endParaRPr lang="da-DK" sz="1200" dirty="0">
              <a:solidFill>
                <a:prstClr val="white"/>
              </a:solidFill>
              <a:latin typeface="Georgia"/>
            </a:endParaRPr>
          </a:p>
          <a:p>
            <a:pPr algn="ctr" defTabSz="914377">
              <a:lnSpc>
                <a:spcPct val="104000"/>
              </a:lnSpc>
              <a:defRPr/>
            </a:pPr>
            <a:endParaRPr lang="da-DK" sz="1100" dirty="0">
              <a:solidFill>
                <a:prstClr val="white"/>
              </a:solidFill>
              <a:latin typeface="Georgia"/>
            </a:endParaRPr>
          </a:p>
          <a:p>
            <a:pPr algn="ctr" defTabSz="914377">
              <a:lnSpc>
                <a:spcPct val="104000"/>
              </a:lnSpc>
              <a:defRPr/>
            </a:pPr>
            <a:endParaRPr lang="da-DK" sz="1100" dirty="0">
              <a:solidFill>
                <a:prstClr val="white"/>
              </a:solidFill>
              <a:latin typeface="Georgia"/>
            </a:endParaRPr>
          </a:p>
          <a:p>
            <a:pPr algn="ctr" defTabSz="914377">
              <a:lnSpc>
                <a:spcPct val="104000"/>
              </a:lnSpc>
              <a:defRPr/>
            </a:pPr>
            <a:endParaRPr lang="da-DK" sz="1100" dirty="0">
              <a:solidFill>
                <a:prstClr val="white"/>
              </a:solidFill>
              <a:latin typeface="Georgia"/>
            </a:endParaRPr>
          </a:p>
          <a:p>
            <a:pPr algn="ctr" defTabSz="914377">
              <a:lnSpc>
                <a:spcPct val="104000"/>
              </a:lnSpc>
              <a:defRPr/>
            </a:pPr>
            <a:endParaRPr lang="da-DK" sz="1100" dirty="0">
              <a:solidFill>
                <a:prstClr val="white"/>
              </a:solidFill>
              <a:latin typeface="Georgia"/>
            </a:endParaRPr>
          </a:p>
          <a:p>
            <a:pPr algn="ctr" defTabSz="914377">
              <a:lnSpc>
                <a:spcPct val="104000"/>
              </a:lnSpc>
              <a:defRPr/>
            </a:pPr>
            <a:endParaRPr lang="da-DK" sz="1400" b="1" dirty="0">
              <a:solidFill>
                <a:prstClr val="white"/>
              </a:solidFill>
              <a:latin typeface="Georgia"/>
            </a:endParaRPr>
          </a:p>
        </p:txBody>
      </p:sp>
      <p:sp>
        <p:nvSpPr>
          <p:cNvPr id="14" name="Rektangel 13">
            <a:extLst>
              <a:ext uri="{FF2B5EF4-FFF2-40B4-BE49-F238E27FC236}">
                <a16:creationId xmlns:a16="http://schemas.microsoft.com/office/drawing/2014/main" id="{F34D88B0-8594-E2F4-5B58-A08EE0DB5571}"/>
              </a:ext>
              <a:ext uri="{C183D7F6-B498-43B3-948B-1728B52AA6E4}">
                <adec:decorative xmlns:adec="http://schemas.microsoft.com/office/drawing/2017/decorative" val="1"/>
              </a:ext>
            </a:extLst>
          </p:cNvPr>
          <p:cNvSpPr/>
          <p:nvPr/>
        </p:nvSpPr>
        <p:spPr>
          <a:xfrm>
            <a:off x="9078873" y="1665832"/>
            <a:ext cx="1266169" cy="444969"/>
          </a:xfrm>
          <a:prstGeom prst="rect">
            <a:avLst/>
          </a:prstGeom>
          <a:solidFill>
            <a:schemeClr val="accent3">
              <a:lumMod val="75000"/>
            </a:schemeClr>
          </a:solidFill>
          <a:ln w="9525" cap="flat" cmpd="sng" algn="ctr">
            <a:noFill/>
            <a:prstDash val="solid"/>
            <a:miter lim="800000"/>
          </a:ln>
          <a:effectLst/>
        </p:spPr>
        <p:txBody>
          <a:bodyPr rtlCol="0" anchor="ctr"/>
          <a:lstStyle/>
          <a:p>
            <a:pPr algn="ctr" defTabSz="914377">
              <a:lnSpc>
                <a:spcPct val="104000"/>
              </a:lnSpc>
              <a:defRPr/>
            </a:pPr>
            <a:r>
              <a:rPr lang="da-DK" b="1" kern="0" dirty="0">
                <a:solidFill>
                  <a:prstClr val="white"/>
                </a:solidFill>
                <a:latin typeface="Georgia"/>
              </a:rPr>
              <a:t>Indsats</a:t>
            </a:r>
          </a:p>
        </p:txBody>
      </p:sp>
      <p:sp>
        <p:nvSpPr>
          <p:cNvPr id="15" name="Rektangel 14">
            <a:extLst>
              <a:ext uri="{FF2B5EF4-FFF2-40B4-BE49-F238E27FC236}">
                <a16:creationId xmlns:a16="http://schemas.microsoft.com/office/drawing/2014/main" id="{1342E0EF-E215-7D58-08EA-E296680616F5}"/>
              </a:ext>
              <a:ext uri="{C183D7F6-B498-43B3-948B-1728B52AA6E4}">
                <adec:decorative xmlns:adec="http://schemas.microsoft.com/office/drawing/2017/decorative" val="1"/>
              </a:ext>
            </a:extLst>
          </p:cNvPr>
          <p:cNvSpPr/>
          <p:nvPr/>
        </p:nvSpPr>
        <p:spPr>
          <a:xfrm>
            <a:off x="9032182" y="2829941"/>
            <a:ext cx="1359553" cy="3943611"/>
          </a:xfrm>
          <a:prstGeom prst="rect">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lnSpc>
                <a:spcPct val="104000"/>
              </a:lnSpc>
              <a:defRPr/>
            </a:pPr>
            <a:r>
              <a:rPr lang="da-DK" sz="1400" b="1" dirty="0">
                <a:solidFill>
                  <a:prstClr val="white"/>
                </a:solidFill>
                <a:latin typeface="Georgia"/>
              </a:rPr>
              <a:t>Indsatser iværksættes</a:t>
            </a:r>
            <a:endParaRPr lang="da-DK" sz="1100" b="1" dirty="0">
              <a:solidFill>
                <a:prstClr val="white"/>
              </a:solidFill>
              <a:latin typeface="Georgia"/>
            </a:endParaRPr>
          </a:p>
          <a:p>
            <a:pPr algn="ctr" defTabSz="914377">
              <a:lnSpc>
                <a:spcPct val="104000"/>
              </a:lnSpc>
              <a:defRPr/>
            </a:pPr>
            <a:endParaRPr lang="da-DK" sz="1100" dirty="0">
              <a:solidFill>
                <a:prstClr val="white"/>
              </a:solidFill>
              <a:latin typeface="Georgia"/>
            </a:endParaRPr>
          </a:p>
          <a:p>
            <a:pPr algn="ctr" defTabSz="914377">
              <a:lnSpc>
                <a:spcPct val="104000"/>
              </a:lnSpc>
              <a:defRPr/>
            </a:pPr>
            <a:endParaRPr lang="da-DK" sz="1200" dirty="0">
              <a:solidFill>
                <a:prstClr val="white"/>
              </a:solidFill>
              <a:latin typeface="Georgia"/>
            </a:endParaRPr>
          </a:p>
          <a:p>
            <a:pPr algn="ctr" defTabSz="914377">
              <a:lnSpc>
                <a:spcPct val="104000"/>
              </a:lnSpc>
              <a:defRPr/>
            </a:pPr>
            <a:r>
              <a:rPr lang="da-DK" sz="1200" dirty="0">
                <a:solidFill>
                  <a:prstClr val="white"/>
                </a:solidFill>
                <a:latin typeface="Georgia"/>
              </a:rPr>
              <a:t>RH Personlig hygiejne</a:t>
            </a:r>
          </a:p>
          <a:p>
            <a:pPr algn="ctr" defTabSz="914377">
              <a:lnSpc>
                <a:spcPct val="104000"/>
              </a:lnSpc>
              <a:defRPr/>
            </a:pPr>
            <a:endParaRPr lang="da-DK" sz="1200" dirty="0">
              <a:solidFill>
                <a:prstClr val="white"/>
              </a:solidFill>
              <a:latin typeface="Georgia"/>
            </a:endParaRPr>
          </a:p>
          <a:p>
            <a:pPr algn="ctr" defTabSz="914377">
              <a:lnSpc>
                <a:spcPct val="104000"/>
              </a:lnSpc>
              <a:defRPr/>
            </a:pPr>
            <a:r>
              <a:rPr lang="da-DK" sz="1200" dirty="0">
                <a:solidFill>
                  <a:prstClr val="white"/>
                </a:solidFill>
                <a:latin typeface="Georgia"/>
              </a:rPr>
              <a:t>Hverdagens aktiviteter</a:t>
            </a:r>
          </a:p>
          <a:p>
            <a:pPr algn="ctr" defTabSz="914377">
              <a:lnSpc>
                <a:spcPct val="104000"/>
              </a:lnSpc>
              <a:defRPr/>
            </a:pPr>
            <a:endParaRPr lang="da-DK" sz="1200" dirty="0">
              <a:solidFill>
                <a:prstClr val="white"/>
              </a:solidFill>
              <a:latin typeface="Georgia"/>
            </a:endParaRPr>
          </a:p>
          <a:p>
            <a:pPr algn="ctr" defTabSz="914377">
              <a:lnSpc>
                <a:spcPct val="104000"/>
              </a:lnSpc>
              <a:defRPr/>
            </a:pPr>
            <a:r>
              <a:rPr lang="da-DK" sz="1200" dirty="0">
                <a:solidFill>
                  <a:prstClr val="white"/>
                </a:solidFill>
                <a:latin typeface="Georgia"/>
              </a:rPr>
              <a:t> Mobilitet </a:t>
            </a:r>
          </a:p>
          <a:p>
            <a:pPr algn="ctr" defTabSz="914377">
              <a:lnSpc>
                <a:spcPct val="104000"/>
              </a:lnSpc>
              <a:defRPr/>
            </a:pPr>
            <a:endParaRPr lang="da-DK" sz="1200" dirty="0">
              <a:solidFill>
                <a:prstClr val="white"/>
              </a:solidFill>
              <a:latin typeface="Georgia"/>
            </a:endParaRPr>
          </a:p>
        </p:txBody>
      </p:sp>
      <p:sp>
        <p:nvSpPr>
          <p:cNvPr id="16" name="Rektangel 15">
            <a:extLst>
              <a:ext uri="{FF2B5EF4-FFF2-40B4-BE49-F238E27FC236}">
                <a16:creationId xmlns:a16="http://schemas.microsoft.com/office/drawing/2014/main" id="{108BA79C-7888-8DE5-77DA-BC9EEDAD92EF}"/>
              </a:ext>
              <a:ext uri="{C183D7F6-B498-43B3-948B-1728B52AA6E4}">
                <adec:decorative xmlns:adec="http://schemas.microsoft.com/office/drawing/2017/decorative" val="1"/>
              </a:ext>
            </a:extLst>
          </p:cNvPr>
          <p:cNvSpPr/>
          <p:nvPr/>
        </p:nvSpPr>
        <p:spPr>
          <a:xfrm>
            <a:off x="9146106" y="2182527"/>
            <a:ext cx="1162383" cy="428981"/>
          </a:xfrm>
          <a:prstGeom prst="rect">
            <a:avLst/>
          </a:prstGeom>
          <a:solidFill>
            <a:schemeClr val="accent3">
              <a:lumMod val="75000"/>
            </a:schemeClr>
          </a:solidFill>
          <a:ln w="9525" cap="flat" cmpd="sng" algn="ctr">
            <a:solidFill>
              <a:srgbClr val="565656"/>
            </a:solidFill>
            <a:prstDash val="solid"/>
            <a:miter lim="800000"/>
          </a:ln>
          <a:effectLst/>
        </p:spPr>
        <p:txBody>
          <a:bodyPr rtlCol="0" anchor="ctr"/>
          <a:lstStyle/>
          <a:p>
            <a:pPr algn="ctr" defTabSz="914377">
              <a:lnSpc>
                <a:spcPct val="104000"/>
              </a:lnSpc>
              <a:defRPr/>
            </a:pPr>
            <a:r>
              <a:rPr lang="da-DK" sz="900" kern="0" dirty="0">
                <a:solidFill>
                  <a:prstClr val="white"/>
                </a:solidFill>
                <a:latin typeface="Georgia"/>
              </a:rPr>
              <a:t>Planlægning, levering og opfølgning</a:t>
            </a:r>
          </a:p>
        </p:txBody>
      </p:sp>
      <p:sp>
        <p:nvSpPr>
          <p:cNvPr id="17" name="Rektangel 16">
            <a:extLst>
              <a:ext uri="{FF2B5EF4-FFF2-40B4-BE49-F238E27FC236}">
                <a16:creationId xmlns:a16="http://schemas.microsoft.com/office/drawing/2014/main" id="{4229E755-6CD9-E696-9EF3-4C7E3E4A2747}"/>
              </a:ext>
              <a:ext uri="{C183D7F6-B498-43B3-948B-1728B52AA6E4}">
                <adec:decorative xmlns:adec="http://schemas.microsoft.com/office/drawing/2017/decorative" val="1"/>
              </a:ext>
            </a:extLst>
          </p:cNvPr>
          <p:cNvSpPr/>
          <p:nvPr/>
        </p:nvSpPr>
        <p:spPr>
          <a:xfrm>
            <a:off x="10485120" y="1673826"/>
            <a:ext cx="1481779" cy="428980"/>
          </a:xfrm>
          <a:prstGeom prst="rect">
            <a:avLst/>
          </a:prstGeom>
          <a:solidFill>
            <a:schemeClr val="accent5">
              <a:lumMod val="75000"/>
            </a:schemeClr>
          </a:solidFill>
          <a:ln w="9525" cap="flat" cmpd="sng" algn="ctr">
            <a:noFill/>
            <a:prstDash val="solid"/>
            <a:miter lim="800000"/>
          </a:ln>
          <a:effectLst/>
        </p:spPr>
        <p:txBody>
          <a:bodyPr rtlCol="0" anchor="ctr"/>
          <a:lstStyle/>
          <a:p>
            <a:pPr algn="ctr" defTabSz="914377">
              <a:lnSpc>
                <a:spcPct val="104000"/>
              </a:lnSpc>
              <a:defRPr/>
            </a:pPr>
            <a:r>
              <a:rPr lang="da-DK" b="1" kern="0" dirty="0">
                <a:solidFill>
                  <a:prstClr val="white"/>
                </a:solidFill>
                <a:latin typeface="Georgia"/>
              </a:rPr>
              <a:t>Afslutning</a:t>
            </a:r>
          </a:p>
        </p:txBody>
      </p:sp>
      <p:sp>
        <p:nvSpPr>
          <p:cNvPr id="18" name="Rektangel 17">
            <a:extLst>
              <a:ext uri="{FF2B5EF4-FFF2-40B4-BE49-F238E27FC236}">
                <a16:creationId xmlns:a16="http://schemas.microsoft.com/office/drawing/2014/main" id="{D8B20591-1095-4952-B946-42808D23C65E}"/>
              </a:ext>
              <a:ext uri="{C183D7F6-B498-43B3-948B-1728B52AA6E4}">
                <adec:decorative xmlns:adec="http://schemas.microsoft.com/office/drawing/2017/decorative" val="1"/>
              </a:ext>
            </a:extLst>
          </p:cNvPr>
          <p:cNvSpPr/>
          <p:nvPr/>
        </p:nvSpPr>
        <p:spPr>
          <a:xfrm>
            <a:off x="10644817" y="2197924"/>
            <a:ext cx="1162383" cy="428981"/>
          </a:xfrm>
          <a:prstGeom prst="rect">
            <a:avLst/>
          </a:prstGeom>
          <a:solidFill>
            <a:schemeClr val="accent5">
              <a:lumMod val="75000"/>
            </a:schemeClr>
          </a:solidFill>
          <a:ln w="9525" cap="flat" cmpd="sng" algn="ctr">
            <a:solidFill>
              <a:srgbClr val="565656"/>
            </a:solidFill>
            <a:prstDash val="solid"/>
            <a:miter lim="800000"/>
          </a:ln>
          <a:effectLst/>
        </p:spPr>
        <p:txBody>
          <a:bodyPr rtlCol="0" anchor="ctr"/>
          <a:lstStyle/>
          <a:p>
            <a:pPr algn="ctr" defTabSz="914377">
              <a:lnSpc>
                <a:spcPct val="104000"/>
              </a:lnSpc>
              <a:defRPr/>
            </a:pPr>
            <a:r>
              <a:rPr lang="da-DK" sz="900" kern="0" dirty="0">
                <a:solidFill>
                  <a:prstClr val="white"/>
                </a:solidFill>
                <a:latin typeface="Georgia"/>
              </a:rPr>
              <a:t>Borger afsluttes</a:t>
            </a:r>
          </a:p>
        </p:txBody>
      </p:sp>
      <p:sp>
        <p:nvSpPr>
          <p:cNvPr id="19" name="Rektangel 18">
            <a:extLst>
              <a:ext uri="{FF2B5EF4-FFF2-40B4-BE49-F238E27FC236}">
                <a16:creationId xmlns:a16="http://schemas.microsoft.com/office/drawing/2014/main" id="{65042C25-C49C-7836-FADC-41D06323EEDB}"/>
              </a:ext>
              <a:ext uri="{C183D7F6-B498-43B3-948B-1728B52AA6E4}">
                <adec:decorative xmlns:adec="http://schemas.microsoft.com/office/drawing/2017/decorative" val="1"/>
              </a:ext>
            </a:extLst>
          </p:cNvPr>
          <p:cNvSpPr/>
          <p:nvPr/>
        </p:nvSpPr>
        <p:spPr>
          <a:xfrm>
            <a:off x="10485120" y="2848242"/>
            <a:ext cx="1481779" cy="3925311"/>
          </a:xfrm>
          <a:prstGeom prst="rect">
            <a:avLst/>
          </a:prstGeom>
          <a:solidFill>
            <a:schemeClr val="accent5">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lnSpc>
                <a:spcPct val="104000"/>
              </a:lnSpc>
              <a:defRPr/>
            </a:pPr>
            <a:r>
              <a:rPr lang="da-DK" sz="1400" b="1" dirty="0">
                <a:solidFill>
                  <a:prstClr val="white"/>
                </a:solidFill>
                <a:latin typeface="Georgia"/>
              </a:rPr>
              <a:t>Afslutning</a:t>
            </a:r>
          </a:p>
          <a:p>
            <a:pPr algn="ctr" defTabSz="914377">
              <a:lnSpc>
                <a:spcPct val="104000"/>
              </a:lnSpc>
              <a:defRPr/>
            </a:pPr>
            <a:endParaRPr lang="da-DK" sz="1400" b="1" dirty="0">
              <a:solidFill>
                <a:prstClr val="white"/>
              </a:solidFill>
              <a:latin typeface="Georgia"/>
            </a:endParaRPr>
          </a:p>
          <a:p>
            <a:pPr algn="ctr" defTabSz="914377">
              <a:lnSpc>
                <a:spcPct val="104000"/>
              </a:lnSpc>
              <a:defRPr/>
            </a:pPr>
            <a:endParaRPr lang="da-DK" sz="1100" dirty="0">
              <a:solidFill>
                <a:prstClr val="white"/>
              </a:solidFill>
              <a:latin typeface="Georgia"/>
            </a:endParaRPr>
          </a:p>
          <a:p>
            <a:pPr algn="ctr" defTabSz="914377">
              <a:lnSpc>
                <a:spcPct val="104000"/>
              </a:lnSpc>
              <a:defRPr/>
            </a:pPr>
            <a:r>
              <a:rPr lang="da-DK" sz="1200" dirty="0">
                <a:solidFill>
                  <a:prstClr val="white"/>
                </a:solidFill>
                <a:latin typeface="Georgia"/>
              </a:rPr>
              <a:t>Tilstande og indsatser afsluttes, når Michael ikke længere modtager indsatser.</a:t>
            </a:r>
          </a:p>
          <a:p>
            <a:pPr algn="ctr" defTabSz="914377">
              <a:lnSpc>
                <a:spcPct val="104000"/>
              </a:lnSpc>
              <a:defRPr/>
            </a:pPr>
            <a:endParaRPr lang="da-DK" sz="1200" dirty="0">
              <a:solidFill>
                <a:prstClr val="white"/>
              </a:solidFill>
              <a:latin typeface="Georgia"/>
            </a:endParaRPr>
          </a:p>
          <a:p>
            <a:pPr algn="ctr" defTabSz="914377">
              <a:lnSpc>
                <a:spcPct val="104000"/>
              </a:lnSpc>
              <a:defRPr/>
            </a:pPr>
            <a:r>
              <a:rPr lang="da-DK" sz="1200" dirty="0">
                <a:solidFill>
                  <a:prstClr val="white"/>
                </a:solidFill>
                <a:latin typeface="Georgia"/>
              </a:rPr>
              <a:t> </a:t>
            </a:r>
          </a:p>
          <a:p>
            <a:pPr defTabSz="914377">
              <a:lnSpc>
                <a:spcPct val="104000"/>
              </a:lnSpc>
              <a:defRPr/>
            </a:pPr>
            <a:endParaRPr lang="da-DK" sz="1200" b="1" dirty="0">
              <a:solidFill>
                <a:prstClr val="white"/>
              </a:solidFill>
              <a:latin typeface="Georgia"/>
            </a:endParaRPr>
          </a:p>
          <a:p>
            <a:pPr defTabSz="914377">
              <a:lnSpc>
                <a:spcPct val="104000"/>
              </a:lnSpc>
              <a:defRPr/>
            </a:pPr>
            <a:endParaRPr lang="da-DK" sz="1200" dirty="0">
              <a:solidFill>
                <a:prstClr val="white"/>
              </a:solidFill>
              <a:latin typeface="Georgia"/>
            </a:endParaRPr>
          </a:p>
          <a:p>
            <a:pPr algn="ctr" defTabSz="914377">
              <a:lnSpc>
                <a:spcPct val="104000"/>
              </a:lnSpc>
              <a:defRPr/>
            </a:pPr>
            <a:endParaRPr lang="da-DK" sz="1400" b="1" dirty="0">
              <a:solidFill>
                <a:prstClr val="white"/>
              </a:solidFill>
              <a:latin typeface="Georgia"/>
            </a:endParaRPr>
          </a:p>
        </p:txBody>
      </p:sp>
      <p:sp>
        <p:nvSpPr>
          <p:cNvPr id="20" name="Tekstfelt 19">
            <a:extLst>
              <a:ext uri="{FF2B5EF4-FFF2-40B4-BE49-F238E27FC236}">
                <a16:creationId xmlns:a16="http://schemas.microsoft.com/office/drawing/2014/main" id="{01B7CF8B-8B9C-72B4-2C2C-2E2670F45384}"/>
              </a:ext>
            </a:extLst>
          </p:cNvPr>
          <p:cNvSpPr txBox="1"/>
          <p:nvPr/>
        </p:nvSpPr>
        <p:spPr>
          <a:xfrm>
            <a:off x="149582" y="468753"/>
            <a:ext cx="10477476" cy="646331"/>
          </a:xfrm>
          <a:prstGeom prst="rect">
            <a:avLst/>
          </a:prstGeom>
          <a:noFill/>
        </p:spPr>
        <p:txBody>
          <a:bodyPr wrap="square" lIns="0" tIns="0" rIns="0" bIns="0" rtlCol="0">
            <a:spAutoFit/>
          </a:bodyPr>
          <a:lstStyle/>
          <a:p>
            <a:pPr defTabSz="914377"/>
            <a:r>
              <a:rPr lang="da-DK" sz="1400" dirty="0">
                <a:solidFill>
                  <a:srgbClr val="111111"/>
                </a:solidFill>
                <a:latin typeface="+mj-lt"/>
              </a:rPr>
              <a:t>Michael er en 44-årig mand, der i 2022 fik en blodprop i hjernen. Denne hændelse resulterede i delvis  lammelse i højre side af kroppen og en hjerneskade.</a:t>
            </a:r>
            <a:r>
              <a:rPr lang="da-DK" sz="1400" dirty="0">
                <a:solidFill>
                  <a:prstClr val="black"/>
                </a:solidFill>
                <a:latin typeface="+mj-lt"/>
              </a:rPr>
              <a:t> </a:t>
            </a:r>
            <a:r>
              <a:rPr lang="da-DK" sz="1400" dirty="0">
                <a:solidFill>
                  <a:srgbClr val="111111"/>
                </a:solidFill>
                <a:latin typeface="+mj-lt"/>
              </a:rPr>
              <a:t>Lammelsen i højre side af kroppen, påvirker hans mobilitet og evne til at udføre daglige aktiviteter. Hjerneskaden påvirker hans kognitive funktioner, herunder hukommelse og koncentration.</a:t>
            </a:r>
            <a:endParaRPr lang="da-DK" sz="1400" dirty="0">
              <a:solidFill>
                <a:prstClr val="black"/>
              </a:solidFill>
              <a:latin typeface="+mj-lt"/>
            </a:endParaRPr>
          </a:p>
        </p:txBody>
      </p:sp>
    </p:spTree>
    <p:extLst>
      <p:ext uri="{BB962C8B-B14F-4D97-AF65-F5344CB8AC3E}">
        <p14:creationId xmlns:p14="http://schemas.microsoft.com/office/powerpoint/2010/main" val="3567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689324-99FB-933C-C7D3-C2D5E0D37CC6}"/>
              </a:ext>
            </a:extLst>
          </p:cNvPr>
          <p:cNvSpPr>
            <a:spLocks noGrp="1"/>
          </p:cNvSpPr>
          <p:nvPr>
            <p:ph type="title"/>
          </p:nvPr>
        </p:nvSpPr>
        <p:spPr>
          <a:xfrm>
            <a:off x="104559" y="-310801"/>
            <a:ext cx="9994900" cy="1002639"/>
          </a:xfrm>
        </p:spPr>
        <p:txBody>
          <a:bodyPr/>
          <a:lstStyle/>
          <a:p>
            <a:r>
              <a:rPr lang="da-DK" sz="2800" b="1" dirty="0"/>
              <a:t>Eksempel på anvendelse af FSIII (SEL) – Poul Erik</a:t>
            </a:r>
          </a:p>
        </p:txBody>
      </p:sp>
      <p:sp>
        <p:nvSpPr>
          <p:cNvPr id="3" name="Pladsholder til slidenummer 2">
            <a:extLst>
              <a:ext uri="{FF2B5EF4-FFF2-40B4-BE49-F238E27FC236}">
                <a16:creationId xmlns:a16="http://schemas.microsoft.com/office/drawing/2014/main" id="{ADCAA21D-5690-D1B0-9352-CD00F24026F0}"/>
              </a:ext>
            </a:extLst>
          </p:cNvPr>
          <p:cNvSpPr>
            <a:spLocks noGrp="1"/>
          </p:cNvSpPr>
          <p:nvPr>
            <p:ph type="sldNum" sz="quarter" idx="12"/>
          </p:nvPr>
        </p:nvSpPr>
        <p:spPr/>
        <p:txBody>
          <a:bodyPr/>
          <a:lstStyle/>
          <a:p>
            <a:pPr defTabSz="914377"/>
            <a:fld id="{021E1021-89F3-4E67-882D-FBA1129841CA}" type="slidenum">
              <a:rPr lang="da-DK">
                <a:latin typeface="Georgia"/>
              </a:rPr>
              <a:pPr defTabSz="914377"/>
              <a:t>12</a:t>
            </a:fld>
            <a:endParaRPr lang="da-DK">
              <a:latin typeface="Georgia"/>
            </a:endParaRPr>
          </a:p>
        </p:txBody>
      </p:sp>
      <p:sp>
        <p:nvSpPr>
          <p:cNvPr id="4" name="Rektangel 3">
            <a:extLst>
              <a:ext uri="{FF2B5EF4-FFF2-40B4-BE49-F238E27FC236}">
                <a16:creationId xmlns:a16="http://schemas.microsoft.com/office/drawing/2014/main" id="{2EA8F097-9207-D660-3C2E-CDCF81EB9455}"/>
              </a:ext>
              <a:ext uri="{C183D7F6-B498-43B3-948B-1728B52AA6E4}">
                <adec:decorative xmlns:adec="http://schemas.microsoft.com/office/drawing/2017/decorative" val="1"/>
              </a:ext>
            </a:extLst>
          </p:cNvPr>
          <p:cNvSpPr/>
          <p:nvPr/>
        </p:nvSpPr>
        <p:spPr>
          <a:xfrm>
            <a:off x="144033" y="1591364"/>
            <a:ext cx="1754199" cy="366432"/>
          </a:xfrm>
          <a:prstGeom prst="rect">
            <a:avLst/>
          </a:prstGeom>
          <a:solidFill>
            <a:schemeClr val="accent5">
              <a:lumMod val="40000"/>
              <a:lumOff val="60000"/>
            </a:schemeClr>
          </a:solidFill>
          <a:ln w="9525" cap="flat" cmpd="sng" algn="ctr">
            <a:noFill/>
            <a:prstDash val="solid"/>
            <a:miter lim="800000"/>
          </a:ln>
          <a:effectLst/>
        </p:spPr>
        <p:txBody>
          <a:bodyPr rtlCol="0" anchor="ctr"/>
          <a:lstStyle/>
          <a:p>
            <a:pPr algn="ctr" defTabSz="914377">
              <a:lnSpc>
                <a:spcPct val="104000"/>
              </a:lnSpc>
              <a:defRPr/>
            </a:pPr>
            <a:r>
              <a:rPr lang="da-DK" b="1" kern="0" dirty="0">
                <a:solidFill>
                  <a:prstClr val="white"/>
                </a:solidFill>
                <a:latin typeface="Georgia"/>
              </a:rPr>
              <a:t>Modtagelse</a:t>
            </a:r>
          </a:p>
        </p:txBody>
      </p:sp>
      <p:sp>
        <p:nvSpPr>
          <p:cNvPr id="5" name="Rektangel 4">
            <a:extLst>
              <a:ext uri="{FF2B5EF4-FFF2-40B4-BE49-F238E27FC236}">
                <a16:creationId xmlns:a16="http://schemas.microsoft.com/office/drawing/2014/main" id="{78FCABD1-31C9-B0C7-312C-E1EAC60D8A35}"/>
              </a:ext>
              <a:ext uri="{C183D7F6-B498-43B3-948B-1728B52AA6E4}">
                <adec:decorative xmlns:adec="http://schemas.microsoft.com/office/drawing/2017/decorative" val="1"/>
              </a:ext>
            </a:extLst>
          </p:cNvPr>
          <p:cNvSpPr/>
          <p:nvPr/>
        </p:nvSpPr>
        <p:spPr>
          <a:xfrm>
            <a:off x="263037" y="2061017"/>
            <a:ext cx="1476198" cy="366432"/>
          </a:xfrm>
          <a:prstGeom prst="rect">
            <a:avLst/>
          </a:prstGeom>
          <a:solidFill>
            <a:schemeClr val="accent5">
              <a:lumMod val="40000"/>
              <a:lumOff val="60000"/>
            </a:schemeClr>
          </a:solidFill>
          <a:ln w="9525" cap="flat" cmpd="sng" algn="ctr">
            <a:solidFill>
              <a:srgbClr val="565656"/>
            </a:solidFill>
            <a:prstDash val="solid"/>
            <a:miter lim="800000"/>
          </a:ln>
          <a:effectLst/>
        </p:spPr>
        <p:txBody>
          <a:bodyPr rtlCol="0" anchor="ctr"/>
          <a:lstStyle/>
          <a:p>
            <a:pPr algn="ctr" defTabSz="914377">
              <a:lnSpc>
                <a:spcPct val="104000"/>
              </a:lnSpc>
              <a:defRPr/>
            </a:pPr>
            <a:r>
              <a:rPr lang="da-DK" sz="900" kern="0" dirty="0">
                <a:solidFill>
                  <a:prstClr val="white"/>
                </a:solidFill>
                <a:latin typeface="Georgia"/>
              </a:rPr>
              <a:t>Modtagelse af ansøgning/henvendelse</a:t>
            </a:r>
          </a:p>
        </p:txBody>
      </p:sp>
      <p:sp>
        <p:nvSpPr>
          <p:cNvPr id="6" name="Rektangel 5">
            <a:extLst>
              <a:ext uri="{FF2B5EF4-FFF2-40B4-BE49-F238E27FC236}">
                <a16:creationId xmlns:a16="http://schemas.microsoft.com/office/drawing/2014/main" id="{BDC78CAC-F896-0723-2439-BF03E58C749C}"/>
              </a:ext>
              <a:ext uri="{C183D7F6-B498-43B3-948B-1728B52AA6E4}">
                <adec:decorative xmlns:adec="http://schemas.microsoft.com/office/drawing/2017/decorative" val="1"/>
              </a:ext>
            </a:extLst>
          </p:cNvPr>
          <p:cNvSpPr/>
          <p:nvPr/>
        </p:nvSpPr>
        <p:spPr>
          <a:xfrm>
            <a:off x="104560" y="2530136"/>
            <a:ext cx="1793672" cy="4265185"/>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lnSpc>
                <a:spcPct val="104000"/>
              </a:lnSpc>
              <a:defRPr/>
            </a:pPr>
            <a:r>
              <a:rPr lang="da-DK" sz="1400" b="1" dirty="0">
                <a:solidFill>
                  <a:prstClr val="white"/>
                </a:solidFill>
                <a:latin typeface="Georgia"/>
              </a:rPr>
              <a:t>Modtagelse af ansøgning </a:t>
            </a:r>
            <a:endParaRPr lang="da-DK" sz="1100" dirty="0">
              <a:solidFill>
                <a:srgbClr val="C00000"/>
              </a:solidFill>
              <a:latin typeface="Georgia"/>
            </a:endParaRPr>
          </a:p>
          <a:p>
            <a:pPr defTabSz="914377">
              <a:lnSpc>
                <a:spcPct val="104000"/>
              </a:lnSpc>
              <a:defRPr/>
            </a:pPr>
            <a:endParaRPr lang="da-DK" sz="1100" dirty="0">
              <a:solidFill>
                <a:srgbClr val="C00000"/>
              </a:solidFill>
              <a:latin typeface="Georgia"/>
            </a:endParaRPr>
          </a:p>
          <a:p>
            <a:pPr algn="ctr" defTabSz="914377">
              <a:lnSpc>
                <a:spcPct val="104000"/>
              </a:lnSpc>
              <a:defRPr/>
            </a:pPr>
            <a:endParaRPr lang="da-DK" sz="1200" dirty="0">
              <a:solidFill>
                <a:prstClr val="white"/>
              </a:solidFill>
              <a:latin typeface="Georgia"/>
            </a:endParaRPr>
          </a:p>
          <a:p>
            <a:pPr algn="ctr" defTabSz="914377">
              <a:lnSpc>
                <a:spcPct val="104000"/>
              </a:lnSpc>
              <a:defRPr/>
            </a:pPr>
            <a:r>
              <a:rPr lang="da-DK" sz="1200" dirty="0">
                <a:solidFill>
                  <a:prstClr val="white"/>
                </a:solidFill>
                <a:latin typeface="Georgia"/>
              </a:rPr>
              <a:t> </a:t>
            </a:r>
          </a:p>
          <a:p>
            <a:pPr algn="ctr" defTabSz="914377">
              <a:lnSpc>
                <a:spcPct val="104000"/>
              </a:lnSpc>
              <a:defRPr/>
            </a:pPr>
            <a:r>
              <a:rPr lang="da-DK" sz="1200" dirty="0">
                <a:solidFill>
                  <a:prstClr val="white"/>
                </a:solidFill>
                <a:latin typeface="Georgia"/>
              </a:rPr>
              <a:t>Poul Erik oprettes i systemet. </a:t>
            </a:r>
          </a:p>
          <a:p>
            <a:pPr algn="ctr" defTabSz="914377">
              <a:lnSpc>
                <a:spcPct val="104000"/>
              </a:lnSpc>
              <a:defRPr/>
            </a:pPr>
            <a:endParaRPr lang="da-DK" sz="1200" dirty="0">
              <a:solidFill>
                <a:prstClr val="white"/>
              </a:solidFill>
              <a:latin typeface="Georgia"/>
            </a:endParaRPr>
          </a:p>
          <a:p>
            <a:pPr algn="ctr" defTabSz="914377">
              <a:lnSpc>
                <a:spcPct val="104000"/>
              </a:lnSpc>
              <a:defRPr/>
            </a:pPr>
            <a:r>
              <a:rPr lang="da-DK" sz="1200" dirty="0">
                <a:solidFill>
                  <a:prstClr val="white"/>
                </a:solidFill>
                <a:latin typeface="Georgia"/>
              </a:rPr>
              <a:t>Kilde til henvisning og årsag til henvendelse </a:t>
            </a:r>
            <a:r>
              <a:rPr lang="da-DK" sz="1200" i="1" dirty="0">
                <a:solidFill>
                  <a:prstClr val="white"/>
                </a:solidFill>
                <a:latin typeface="Georgia"/>
              </a:rPr>
              <a:t>kan</a:t>
            </a:r>
            <a:r>
              <a:rPr lang="da-DK" sz="1200" dirty="0">
                <a:solidFill>
                  <a:prstClr val="white"/>
                </a:solidFill>
                <a:latin typeface="Georgia"/>
              </a:rPr>
              <a:t> dokumenteres, hvis der lokalt ses behov herfor.</a:t>
            </a:r>
          </a:p>
          <a:p>
            <a:pPr algn="ctr" defTabSz="914377">
              <a:lnSpc>
                <a:spcPct val="104000"/>
              </a:lnSpc>
              <a:defRPr/>
            </a:pPr>
            <a:r>
              <a:rPr lang="da-DK" sz="1200" dirty="0">
                <a:solidFill>
                  <a:prstClr val="white"/>
                </a:solidFill>
                <a:latin typeface="Georgia"/>
              </a:rPr>
              <a:t> </a:t>
            </a:r>
            <a:endParaRPr lang="da-DK" sz="1200" kern="0" dirty="0">
              <a:solidFill>
                <a:prstClr val="white"/>
              </a:solidFill>
              <a:latin typeface="Georgia"/>
            </a:endParaRPr>
          </a:p>
          <a:p>
            <a:pPr algn="ctr" defTabSz="914377">
              <a:lnSpc>
                <a:spcPct val="104000"/>
              </a:lnSpc>
              <a:defRPr/>
            </a:pPr>
            <a:endParaRPr lang="da-DK" sz="1100" i="1" dirty="0">
              <a:solidFill>
                <a:prstClr val="white"/>
              </a:solidFill>
              <a:latin typeface="Georgia"/>
            </a:endParaRPr>
          </a:p>
        </p:txBody>
      </p:sp>
      <p:sp>
        <p:nvSpPr>
          <p:cNvPr id="10" name="Rektangel 9">
            <a:extLst>
              <a:ext uri="{FF2B5EF4-FFF2-40B4-BE49-F238E27FC236}">
                <a16:creationId xmlns:a16="http://schemas.microsoft.com/office/drawing/2014/main" id="{EF00180A-70C3-4AB1-A5C1-A213A0C5A5BA}"/>
              </a:ext>
              <a:ext uri="{C183D7F6-B498-43B3-948B-1728B52AA6E4}">
                <adec:decorative xmlns:adec="http://schemas.microsoft.com/office/drawing/2017/decorative" val="1"/>
              </a:ext>
            </a:extLst>
          </p:cNvPr>
          <p:cNvSpPr/>
          <p:nvPr/>
        </p:nvSpPr>
        <p:spPr>
          <a:xfrm>
            <a:off x="10766065" y="453224"/>
            <a:ext cx="1402081" cy="470107"/>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r>
              <a:rPr lang="da-DK" sz="1000" dirty="0">
                <a:solidFill>
                  <a:srgbClr val="141E4D"/>
                </a:solidFill>
                <a:latin typeface="Georgia"/>
              </a:rPr>
              <a:t>FSIII Pixi-guide</a:t>
            </a:r>
          </a:p>
        </p:txBody>
      </p:sp>
      <p:sp>
        <p:nvSpPr>
          <p:cNvPr id="11" name="Rektangel 10">
            <a:extLst>
              <a:ext uri="{FF2B5EF4-FFF2-40B4-BE49-F238E27FC236}">
                <a16:creationId xmlns:a16="http://schemas.microsoft.com/office/drawing/2014/main" id="{17150B3B-E8E6-42FA-396C-245760FC52B8}"/>
              </a:ext>
              <a:ext uri="{C183D7F6-B498-43B3-948B-1728B52AA6E4}">
                <adec:decorative xmlns:adec="http://schemas.microsoft.com/office/drawing/2017/decorative" val="1"/>
              </a:ext>
            </a:extLst>
          </p:cNvPr>
          <p:cNvSpPr/>
          <p:nvPr/>
        </p:nvSpPr>
        <p:spPr>
          <a:xfrm>
            <a:off x="4232010" y="1576307"/>
            <a:ext cx="2106647" cy="345690"/>
          </a:xfrm>
          <a:prstGeom prst="rect">
            <a:avLst/>
          </a:prstGeom>
          <a:solidFill>
            <a:schemeClr val="accent6">
              <a:lumMod val="60000"/>
              <a:lumOff val="40000"/>
            </a:schemeClr>
          </a:solidFill>
          <a:ln w="9525" cap="flat" cmpd="sng" algn="ctr">
            <a:noFill/>
            <a:prstDash val="solid"/>
            <a:miter lim="800000"/>
          </a:ln>
          <a:effectLst/>
        </p:spPr>
        <p:txBody>
          <a:bodyPr rtlCol="0" anchor="ctr"/>
          <a:lstStyle/>
          <a:p>
            <a:pPr algn="ctr" defTabSz="914377">
              <a:lnSpc>
                <a:spcPct val="104000"/>
              </a:lnSpc>
              <a:defRPr/>
            </a:pPr>
            <a:r>
              <a:rPr lang="da-DK" b="1" kern="0" dirty="0">
                <a:solidFill>
                  <a:prstClr val="white"/>
                </a:solidFill>
                <a:latin typeface="Georgia"/>
              </a:rPr>
              <a:t>Afklaring</a:t>
            </a:r>
          </a:p>
        </p:txBody>
      </p:sp>
      <p:sp>
        <p:nvSpPr>
          <p:cNvPr id="12" name="Rektangel 11">
            <a:extLst>
              <a:ext uri="{FF2B5EF4-FFF2-40B4-BE49-F238E27FC236}">
                <a16:creationId xmlns:a16="http://schemas.microsoft.com/office/drawing/2014/main" id="{EA046CC0-E004-8C5C-671D-681FD3B7CF4A}"/>
              </a:ext>
              <a:ext uri="{C183D7F6-B498-43B3-948B-1728B52AA6E4}">
                <adec:decorative xmlns:adec="http://schemas.microsoft.com/office/drawing/2017/decorative" val="1"/>
              </a:ext>
            </a:extLst>
          </p:cNvPr>
          <p:cNvSpPr/>
          <p:nvPr/>
        </p:nvSpPr>
        <p:spPr>
          <a:xfrm>
            <a:off x="3848687" y="2061017"/>
            <a:ext cx="2807385" cy="366432"/>
          </a:xfrm>
          <a:prstGeom prst="rect">
            <a:avLst/>
          </a:prstGeom>
          <a:solidFill>
            <a:schemeClr val="accent6">
              <a:lumMod val="60000"/>
              <a:lumOff val="40000"/>
            </a:schemeClr>
          </a:solidFill>
          <a:ln w="9525" cap="flat" cmpd="sng" algn="ctr">
            <a:solidFill>
              <a:srgbClr val="565656"/>
            </a:solidFill>
            <a:prstDash val="solid"/>
            <a:miter lim="800000"/>
          </a:ln>
          <a:effectLst/>
        </p:spPr>
        <p:txBody>
          <a:bodyPr rtlCol="0" anchor="ctr"/>
          <a:lstStyle/>
          <a:p>
            <a:pPr algn="ctr" defTabSz="914377">
              <a:lnSpc>
                <a:spcPct val="104000"/>
              </a:lnSpc>
              <a:defRPr/>
            </a:pPr>
            <a:r>
              <a:rPr lang="da-DK" sz="900" kern="0" dirty="0">
                <a:solidFill>
                  <a:prstClr val="white"/>
                </a:solidFill>
                <a:latin typeface="Georgia"/>
              </a:rPr>
              <a:t>Afklaring af borgerens behov for støtte og hjælp.</a:t>
            </a:r>
          </a:p>
        </p:txBody>
      </p:sp>
      <p:sp>
        <p:nvSpPr>
          <p:cNvPr id="13" name="Rektangel 12">
            <a:extLst>
              <a:ext uri="{FF2B5EF4-FFF2-40B4-BE49-F238E27FC236}">
                <a16:creationId xmlns:a16="http://schemas.microsoft.com/office/drawing/2014/main" id="{124D9C17-FAC1-2469-7D35-787BFB401B63}"/>
              </a:ext>
              <a:ext uri="{C183D7F6-B498-43B3-948B-1728B52AA6E4}">
                <adec:decorative xmlns:adec="http://schemas.microsoft.com/office/drawing/2017/decorative" val="1"/>
              </a:ext>
            </a:extLst>
          </p:cNvPr>
          <p:cNvSpPr/>
          <p:nvPr/>
        </p:nvSpPr>
        <p:spPr>
          <a:xfrm>
            <a:off x="1992690" y="2530136"/>
            <a:ext cx="6319076" cy="4265187"/>
          </a:xfrm>
          <a:prstGeom prst="rect">
            <a:avLst/>
          </a:prstGeom>
          <a:solidFill>
            <a:schemeClr val="accent6">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lnSpc>
                <a:spcPct val="104000"/>
              </a:lnSpc>
              <a:defRPr/>
            </a:pPr>
            <a:r>
              <a:rPr lang="da-DK" sz="1400" b="1" dirty="0">
                <a:solidFill>
                  <a:prstClr val="white"/>
                </a:solidFill>
                <a:latin typeface="Georgia"/>
              </a:rPr>
              <a:t>Afklaring af borgerens begrænsninger og behov for støtte</a:t>
            </a:r>
          </a:p>
          <a:p>
            <a:pPr algn="ctr" defTabSz="914377">
              <a:lnSpc>
                <a:spcPct val="104000"/>
              </a:lnSpc>
              <a:defRPr/>
            </a:pPr>
            <a:endParaRPr lang="da-DK" sz="933" b="1" i="1" dirty="0">
              <a:solidFill>
                <a:prstClr val="white"/>
              </a:solidFill>
              <a:latin typeface="Georgia"/>
            </a:endParaRPr>
          </a:p>
          <a:p>
            <a:pPr defTabSz="914377">
              <a:lnSpc>
                <a:spcPct val="104000"/>
              </a:lnSpc>
              <a:defRPr/>
            </a:pPr>
            <a:r>
              <a:rPr lang="da-DK" sz="1067" b="1" dirty="0">
                <a:solidFill>
                  <a:prstClr val="white"/>
                </a:solidFill>
                <a:latin typeface="Georgia"/>
              </a:rPr>
              <a:t>Personlig pleje  - </a:t>
            </a:r>
            <a:r>
              <a:rPr lang="da-DK" sz="1067" dirty="0">
                <a:solidFill>
                  <a:prstClr val="white"/>
                </a:solidFill>
                <a:latin typeface="Georgia"/>
              </a:rPr>
              <a:t>Har svære begrænsninger i varetagelsen af den daglige personlige  pleje - Niveau:  3,   Niveau forventet tilstand: 2</a:t>
            </a:r>
          </a:p>
          <a:p>
            <a:pPr defTabSz="914377">
              <a:lnSpc>
                <a:spcPct val="104000"/>
              </a:lnSpc>
              <a:defRPr/>
            </a:pPr>
            <a:endParaRPr lang="da-DK" sz="400" b="1" dirty="0">
              <a:solidFill>
                <a:prstClr val="white"/>
              </a:solidFill>
              <a:latin typeface="Georgia"/>
            </a:endParaRPr>
          </a:p>
          <a:p>
            <a:pPr defTabSz="914377">
              <a:lnSpc>
                <a:spcPct val="104000"/>
              </a:lnSpc>
              <a:defRPr/>
            </a:pPr>
            <a:r>
              <a:rPr lang="da-DK" sz="1067" b="1" dirty="0">
                <a:solidFill>
                  <a:prstClr val="white"/>
                </a:solidFill>
                <a:latin typeface="Georgia"/>
              </a:rPr>
              <a:t>Spise og drikke – </a:t>
            </a:r>
            <a:r>
              <a:rPr lang="da-DK" sz="1067" dirty="0">
                <a:solidFill>
                  <a:prstClr val="white"/>
                </a:solidFill>
                <a:latin typeface="Georgia"/>
              </a:rPr>
              <a:t>Har svære begrænsninger i forhold til at spise og drikke - Niveau:  3,   Niveau forventet tilstand: 2</a:t>
            </a:r>
          </a:p>
          <a:p>
            <a:pPr defTabSz="914377">
              <a:lnSpc>
                <a:spcPct val="104000"/>
              </a:lnSpc>
              <a:defRPr/>
            </a:pPr>
            <a:endParaRPr lang="da-DK" sz="400" b="1" dirty="0">
              <a:solidFill>
                <a:prstClr val="white"/>
              </a:solidFill>
              <a:latin typeface="Georgia"/>
            </a:endParaRPr>
          </a:p>
          <a:p>
            <a:pPr defTabSz="914377">
              <a:lnSpc>
                <a:spcPct val="104000"/>
              </a:lnSpc>
              <a:defRPr/>
            </a:pPr>
            <a:r>
              <a:rPr lang="da-DK" sz="1067" b="1" dirty="0">
                <a:solidFill>
                  <a:prstClr val="white"/>
                </a:solidFill>
                <a:latin typeface="Georgia"/>
              </a:rPr>
              <a:t>Sundhedskompetence –</a:t>
            </a:r>
            <a:r>
              <a:rPr lang="da-DK" sz="1067" dirty="0">
                <a:solidFill>
                  <a:prstClr val="white"/>
                </a:solidFill>
                <a:latin typeface="Georgia"/>
              </a:rPr>
              <a:t>Har totale begrænsninger og mangler</a:t>
            </a:r>
            <a:r>
              <a:rPr lang="da-DK" sz="1067" b="1" dirty="0">
                <a:solidFill>
                  <a:prstClr val="white"/>
                </a:solidFill>
                <a:latin typeface="Georgia"/>
              </a:rPr>
              <a:t> </a:t>
            </a:r>
            <a:r>
              <a:rPr lang="da-DK" sz="1067" dirty="0">
                <a:solidFill>
                  <a:prstClr val="white"/>
                </a:solidFill>
                <a:latin typeface="Georgia"/>
              </a:rPr>
              <a:t>indsigt i eget helbred og behandling, har behov for hjælp til kontakten med sundhedsvæsenet - Niveau:  4,   Niveau forventet tilstand: 3</a:t>
            </a:r>
            <a:endParaRPr lang="da-DK" sz="1067" b="1" dirty="0">
              <a:solidFill>
                <a:prstClr val="white"/>
              </a:solidFill>
              <a:latin typeface="Georgia"/>
            </a:endParaRPr>
          </a:p>
          <a:p>
            <a:pPr defTabSz="914377">
              <a:lnSpc>
                <a:spcPct val="104000"/>
              </a:lnSpc>
              <a:defRPr/>
            </a:pPr>
            <a:endParaRPr lang="da-DK" sz="400" b="1" dirty="0">
              <a:solidFill>
                <a:prstClr val="white"/>
              </a:solidFill>
              <a:latin typeface="Georgia"/>
            </a:endParaRPr>
          </a:p>
          <a:p>
            <a:pPr defTabSz="914377">
              <a:lnSpc>
                <a:spcPct val="104000"/>
              </a:lnSpc>
              <a:defRPr/>
            </a:pPr>
            <a:r>
              <a:rPr lang="da-DK" sz="1067" b="1" dirty="0">
                <a:solidFill>
                  <a:prstClr val="white"/>
                </a:solidFill>
                <a:latin typeface="Georgia"/>
              </a:rPr>
              <a:t>Indkøb</a:t>
            </a:r>
            <a:r>
              <a:rPr lang="da-DK" sz="1067" dirty="0">
                <a:solidFill>
                  <a:prstClr val="white"/>
                </a:solidFill>
                <a:latin typeface="Georgia"/>
              </a:rPr>
              <a:t> – Har totale begrænsninger og manglende energi til at handle eller udarbejde indkøbsliste, mangler overblik over hvad der skal handles ind  - Niveau:  4,   Niveau forventet tilstand: 2</a:t>
            </a:r>
          </a:p>
          <a:p>
            <a:pPr defTabSz="914377">
              <a:lnSpc>
                <a:spcPct val="104000"/>
              </a:lnSpc>
              <a:defRPr/>
            </a:pPr>
            <a:endParaRPr lang="da-DK" sz="400" dirty="0">
              <a:solidFill>
                <a:prstClr val="white"/>
              </a:solidFill>
              <a:latin typeface="Georgia"/>
            </a:endParaRPr>
          </a:p>
          <a:p>
            <a:pPr defTabSz="914377">
              <a:lnSpc>
                <a:spcPct val="104000"/>
              </a:lnSpc>
              <a:defRPr/>
            </a:pPr>
            <a:r>
              <a:rPr lang="da-DK" sz="1067" b="1" dirty="0">
                <a:solidFill>
                  <a:prstClr val="white"/>
                </a:solidFill>
                <a:latin typeface="Georgia"/>
              </a:rPr>
              <a:t>Lave mad – </a:t>
            </a:r>
            <a:r>
              <a:rPr lang="da-DK" sz="1067" dirty="0">
                <a:solidFill>
                  <a:prstClr val="white"/>
                </a:solidFill>
                <a:latin typeface="Georgia"/>
              </a:rPr>
              <a:t>Har svære begrænsninger i forhold til at tage initiativ til at tilberede mad - Niveau:  3,   Niveau forventet tilstand: 2</a:t>
            </a:r>
          </a:p>
          <a:p>
            <a:pPr defTabSz="914377">
              <a:lnSpc>
                <a:spcPct val="104000"/>
              </a:lnSpc>
              <a:defRPr/>
            </a:pPr>
            <a:endParaRPr lang="da-DK" sz="400" b="1" dirty="0">
              <a:solidFill>
                <a:prstClr val="white"/>
              </a:solidFill>
              <a:latin typeface="Georgia"/>
            </a:endParaRPr>
          </a:p>
          <a:p>
            <a:pPr defTabSz="914377">
              <a:lnSpc>
                <a:spcPct val="104000"/>
              </a:lnSpc>
              <a:defRPr/>
            </a:pPr>
            <a:r>
              <a:rPr lang="da-DK" sz="1067" b="1" dirty="0">
                <a:solidFill>
                  <a:prstClr val="white"/>
                </a:solidFill>
                <a:latin typeface="Georgia"/>
              </a:rPr>
              <a:t>Lave husligt arbejde – </a:t>
            </a:r>
            <a:r>
              <a:rPr lang="da-DK" sz="1067" dirty="0">
                <a:solidFill>
                  <a:prstClr val="white"/>
                </a:solidFill>
                <a:latin typeface="Georgia"/>
              </a:rPr>
              <a:t>Har totale begrænsninger i forlod til den daglige rengøring grundet nedsat balance, manglende energi og overskud  - Niveau:  4,   Niveau forventet tilstand: 2</a:t>
            </a:r>
          </a:p>
          <a:p>
            <a:pPr defTabSz="914377">
              <a:lnSpc>
                <a:spcPct val="104000"/>
              </a:lnSpc>
              <a:defRPr/>
            </a:pPr>
            <a:endParaRPr lang="da-DK" sz="400" dirty="0">
              <a:solidFill>
                <a:prstClr val="white"/>
              </a:solidFill>
              <a:latin typeface="Georgia"/>
            </a:endParaRPr>
          </a:p>
          <a:p>
            <a:pPr defTabSz="914377">
              <a:lnSpc>
                <a:spcPct val="104000"/>
              </a:lnSpc>
              <a:defRPr/>
            </a:pPr>
            <a:r>
              <a:rPr lang="da-DK" sz="1067" b="1" dirty="0">
                <a:solidFill>
                  <a:prstClr val="white"/>
                </a:solidFill>
                <a:latin typeface="Georgia"/>
              </a:rPr>
              <a:t>Mobilitet og bevægelse  - </a:t>
            </a:r>
            <a:r>
              <a:rPr lang="da-DK" sz="1067" dirty="0">
                <a:solidFill>
                  <a:prstClr val="white"/>
                </a:solidFill>
                <a:latin typeface="Georgia"/>
              </a:rPr>
              <a:t>Har svære begrænsninger i forbindelse med gang og bevægelse,</a:t>
            </a:r>
            <a:r>
              <a:rPr lang="da-DK" sz="1067" b="1" dirty="0">
                <a:solidFill>
                  <a:prstClr val="white"/>
                </a:solidFill>
                <a:latin typeface="Georgia"/>
              </a:rPr>
              <a:t> g</a:t>
            </a:r>
            <a:r>
              <a:rPr lang="da-DK" sz="1067" dirty="0">
                <a:solidFill>
                  <a:prstClr val="white"/>
                </a:solidFill>
                <a:latin typeface="Georgia"/>
              </a:rPr>
              <a:t>år med rollator, men bevæger sig ikke ret meget omkring grundet træthed og nedsat balance, bliver hurtigt udtrættet - Niveau:  3,   Niveau forventet tilstand: 2</a:t>
            </a:r>
          </a:p>
          <a:p>
            <a:pPr defTabSz="914377">
              <a:lnSpc>
                <a:spcPct val="104000"/>
              </a:lnSpc>
              <a:defRPr/>
            </a:pPr>
            <a:endParaRPr lang="da-DK" sz="400" dirty="0">
              <a:solidFill>
                <a:prstClr val="white"/>
              </a:solidFill>
              <a:latin typeface="Georgia"/>
            </a:endParaRPr>
          </a:p>
          <a:p>
            <a:pPr defTabSz="914377">
              <a:lnSpc>
                <a:spcPct val="104000"/>
              </a:lnSpc>
              <a:defRPr/>
            </a:pPr>
            <a:r>
              <a:rPr lang="da-DK" sz="1067" b="1" dirty="0">
                <a:solidFill>
                  <a:prstClr val="white"/>
                </a:solidFill>
                <a:latin typeface="Georgia"/>
              </a:rPr>
              <a:t>Kognitive funktioner </a:t>
            </a:r>
            <a:r>
              <a:rPr lang="da-DK" sz="1067" dirty="0">
                <a:solidFill>
                  <a:prstClr val="white"/>
                </a:solidFill>
                <a:latin typeface="Georgia"/>
              </a:rPr>
              <a:t>– Har svære begrænsninger i forbindelse med at skabe struktur og fastlægge rækkefølge af handlinger - Niveau:  3,   Niveau forventet tilstand: 2</a:t>
            </a:r>
          </a:p>
          <a:p>
            <a:pPr defTabSz="914377">
              <a:lnSpc>
                <a:spcPct val="104000"/>
              </a:lnSpc>
              <a:defRPr/>
            </a:pPr>
            <a:endParaRPr lang="da-DK" sz="400" dirty="0">
              <a:solidFill>
                <a:prstClr val="white"/>
              </a:solidFill>
              <a:latin typeface="Georgia"/>
            </a:endParaRPr>
          </a:p>
          <a:p>
            <a:pPr defTabSz="914377">
              <a:lnSpc>
                <a:spcPct val="104000"/>
              </a:lnSpc>
              <a:defRPr/>
            </a:pPr>
            <a:r>
              <a:rPr lang="da-DK" sz="1067" b="1" dirty="0">
                <a:solidFill>
                  <a:prstClr val="white"/>
                </a:solidFill>
                <a:latin typeface="Georgia"/>
              </a:rPr>
              <a:t>Hukommelse </a:t>
            </a:r>
            <a:r>
              <a:rPr lang="da-DK" sz="1067" dirty="0">
                <a:solidFill>
                  <a:prstClr val="white"/>
                </a:solidFill>
                <a:latin typeface="Georgia"/>
              </a:rPr>
              <a:t>– Er  svært begrænset  på både kortids og langtidshukommelsen, har svært ved at huske aftaler, steder og personer. - </a:t>
            </a:r>
            <a:r>
              <a:rPr lang="da-DK" sz="933" dirty="0">
                <a:solidFill>
                  <a:prstClr val="white"/>
                </a:solidFill>
                <a:latin typeface="Georgia"/>
              </a:rPr>
              <a:t>Niveau:  3,   Niveau forventet tilstand: 3</a:t>
            </a:r>
          </a:p>
          <a:p>
            <a:pPr defTabSz="914377">
              <a:lnSpc>
                <a:spcPct val="104000"/>
              </a:lnSpc>
              <a:defRPr/>
            </a:pPr>
            <a:endParaRPr lang="da-DK" sz="1100" dirty="0">
              <a:solidFill>
                <a:prstClr val="white"/>
              </a:solidFill>
              <a:latin typeface="Georgia"/>
            </a:endParaRPr>
          </a:p>
          <a:p>
            <a:pPr algn="ctr" defTabSz="914377">
              <a:lnSpc>
                <a:spcPct val="104000"/>
              </a:lnSpc>
              <a:defRPr/>
            </a:pPr>
            <a:endParaRPr lang="da-DK" sz="1100" dirty="0">
              <a:solidFill>
                <a:prstClr val="white"/>
              </a:solidFill>
              <a:latin typeface="Georgia"/>
            </a:endParaRPr>
          </a:p>
          <a:p>
            <a:pPr algn="ctr" defTabSz="914377">
              <a:lnSpc>
                <a:spcPct val="104000"/>
              </a:lnSpc>
              <a:defRPr/>
            </a:pPr>
            <a:endParaRPr lang="da-DK" sz="1100" dirty="0">
              <a:solidFill>
                <a:prstClr val="white"/>
              </a:solidFill>
              <a:latin typeface="Georgia"/>
            </a:endParaRPr>
          </a:p>
          <a:p>
            <a:pPr algn="ctr" defTabSz="914377">
              <a:lnSpc>
                <a:spcPct val="104000"/>
              </a:lnSpc>
              <a:defRPr/>
            </a:pPr>
            <a:endParaRPr lang="da-DK" sz="1400" b="1" dirty="0">
              <a:solidFill>
                <a:prstClr val="white"/>
              </a:solidFill>
              <a:latin typeface="Georgia"/>
            </a:endParaRPr>
          </a:p>
        </p:txBody>
      </p:sp>
      <p:sp>
        <p:nvSpPr>
          <p:cNvPr id="14" name="Rektangel 13">
            <a:extLst>
              <a:ext uri="{FF2B5EF4-FFF2-40B4-BE49-F238E27FC236}">
                <a16:creationId xmlns:a16="http://schemas.microsoft.com/office/drawing/2014/main" id="{F34D88B0-8594-E2F4-5B58-A08EE0DB5571}"/>
              </a:ext>
              <a:ext uri="{C183D7F6-B498-43B3-948B-1728B52AA6E4}">
                <adec:decorative xmlns:adec="http://schemas.microsoft.com/office/drawing/2017/decorative" val="1"/>
              </a:ext>
            </a:extLst>
          </p:cNvPr>
          <p:cNvSpPr/>
          <p:nvPr/>
        </p:nvSpPr>
        <p:spPr>
          <a:xfrm>
            <a:off x="8367544" y="1576307"/>
            <a:ext cx="1775987" cy="366432"/>
          </a:xfrm>
          <a:prstGeom prst="rect">
            <a:avLst/>
          </a:prstGeom>
          <a:solidFill>
            <a:schemeClr val="accent3">
              <a:lumMod val="75000"/>
            </a:schemeClr>
          </a:solidFill>
          <a:ln w="9525" cap="flat" cmpd="sng" algn="ctr">
            <a:noFill/>
            <a:prstDash val="solid"/>
            <a:miter lim="800000"/>
          </a:ln>
          <a:effectLst/>
        </p:spPr>
        <p:txBody>
          <a:bodyPr rtlCol="0" anchor="ctr"/>
          <a:lstStyle/>
          <a:p>
            <a:pPr algn="ctr" defTabSz="914377">
              <a:lnSpc>
                <a:spcPct val="104000"/>
              </a:lnSpc>
              <a:defRPr/>
            </a:pPr>
            <a:r>
              <a:rPr lang="da-DK" b="1" kern="0" dirty="0">
                <a:solidFill>
                  <a:prstClr val="white"/>
                </a:solidFill>
                <a:latin typeface="Georgia"/>
              </a:rPr>
              <a:t>Indsats</a:t>
            </a:r>
          </a:p>
        </p:txBody>
      </p:sp>
      <p:sp>
        <p:nvSpPr>
          <p:cNvPr id="15" name="Rektangel 14">
            <a:extLst>
              <a:ext uri="{FF2B5EF4-FFF2-40B4-BE49-F238E27FC236}">
                <a16:creationId xmlns:a16="http://schemas.microsoft.com/office/drawing/2014/main" id="{1342E0EF-E215-7D58-08EA-E296680616F5}"/>
              </a:ext>
              <a:ext uri="{C183D7F6-B498-43B3-948B-1728B52AA6E4}">
                <adec:decorative xmlns:adec="http://schemas.microsoft.com/office/drawing/2017/decorative" val="1"/>
              </a:ext>
            </a:extLst>
          </p:cNvPr>
          <p:cNvSpPr/>
          <p:nvPr/>
        </p:nvSpPr>
        <p:spPr>
          <a:xfrm>
            <a:off x="8406225" y="2530136"/>
            <a:ext cx="1693234" cy="4265186"/>
          </a:xfrm>
          <a:prstGeom prst="rect">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lnSpc>
                <a:spcPct val="104000"/>
              </a:lnSpc>
              <a:defRPr/>
            </a:pPr>
            <a:r>
              <a:rPr lang="da-DK" sz="1400" b="1" dirty="0">
                <a:solidFill>
                  <a:prstClr val="white"/>
                </a:solidFill>
                <a:latin typeface="Georgia"/>
              </a:rPr>
              <a:t>Indsatser iværksættes</a:t>
            </a:r>
            <a:endParaRPr lang="da-DK" sz="1100" b="1" dirty="0">
              <a:solidFill>
                <a:prstClr val="white"/>
              </a:solidFill>
              <a:latin typeface="Georgia"/>
            </a:endParaRPr>
          </a:p>
          <a:p>
            <a:pPr algn="ctr" defTabSz="914377">
              <a:lnSpc>
                <a:spcPct val="104000"/>
              </a:lnSpc>
              <a:defRPr/>
            </a:pPr>
            <a:endParaRPr lang="da-DK" sz="1100" b="1" dirty="0">
              <a:solidFill>
                <a:prstClr val="white"/>
              </a:solidFill>
              <a:latin typeface="Georgia"/>
            </a:endParaRPr>
          </a:p>
          <a:p>
            <a:pPr algn="ctr" defTabSz="914377">
              <a:defRPr/>
            </a:pPr>
            <a:r>
              <a:rPr lang="da-DK" sz="1200" b="1" dirty="0">
                <a:solidFill>
                  <a:prstClr val="white"/>
                </a:solidFill>
                <a:latin typeface="Georgia"/>
              </a:rPr>
              <a:t> Ernæring</a:t>
            </a:r>
          </a:p>
          <a:p>
            <a:pPr algn="ctr" defTabSz="914377">
              <a:defRPr/>
            </a:pPr>
            <a:r>
              <a:rPr lang="da-DK" sz="1200" b="1" dirty="0">
                <a:solidFill>
                  <a:prstClr val="white"/>
                </a:solidFill>
                <a:latin typeface="Georgia"/>
              </a:rPr>
              <a:t> </a:t>
            </a:r>
          </a:p>
          <a:p>
            <a:pPr algn="ctr" defTabSz="914377">
              <a:defRPr/>
            </a:pPr>
            <a:r>
              <a:rPr lang="da-DK" sz="1200" b="1" dirty="0">
                <a:solidFill>
                  <a:prstClr val="white"/>
                </a:solidFill>
                <a:latin typeface="Georgia"/>
              </a:rPr>
              <a:t>Hverdagens aktiviteter</a:t>
            </a:r>
          </a:p>
          <a:p>
            <a:pPr algn="ctr" defTabSz="914377">
              <a:defRPr/>
            </a:pPr>
            <a:endParaRPr lang="da-DK" sz="1200" b="1" dirty="0">
              <a:solidFill>
                <a:prstClr val="white"/>
              </a:solidFill>
              <a:latin typeface="Georgia"/>
            </a:endParaRPr>
          </a:p>
          <a:p>
            <a:pPr algn="ctr" defTabSz="914377">
              <a:defRPr/>
            </a:pPr>
            <a:r>
              <a:rPr lang="da-DK" sz="1200" b="1" dirty="0">
                <a:solidFill>
                  <a:prstClr val="white"/>
                </a:solidFill>
                <a:latin typeface="Georgia"/>
              </a:rPr>
              <a:t>Personlig hygiejne</a:t>
            </a:r>
          </a:p>
          <a:p>
            <a:pPr algn="ctr" defTabSz="914377">
              <a:defRPr/>
            </a:pPr>
            <a:endParaRPr lang="da-DK" sz="1200" b="1" dirty="0">
              <a:solidFill>
                <a:prstClr val="white"/>
              </a:solidFill>
              <a:latin typeface="Georgia"/>
            </a:endParaRPr>
          </a:p>
          <a:p>
            <a:pPr algn="ctr" defTabSz="914377">
              <a:defRPr/>
            </a:pPr>
            <a:r>
              <a:rPr lang="da-DK" sz="1200" b="1" dirty="0">
                <a:solidFill>
                  <a:prstClr val="white"/>
                </a:solidFill>
                <a:latin typeface="Georgia"/>
              </a:rPr>
              <a:t>Indkøb</a:t>
            </a:r>
          </a:p>
          <a:p>
            <a:pPr algn="ctr" defTabSz="914377">
              <a:defRPr/>
            </a:pPr>
            <a:endParaRPr lang="da-DK" sz="1200" b="1" dirty="0">
              <a:solidFill>
                <a:prstClr val="white"/>
              </a:solidFill>
              <a:latin typeface="Georgia"/>
            </a:endParaRPr>
          </a:p>
          <a:p>
            <a:pPr algn="ctr" defTabSz="914377">
              <a:defRPr/>
            </a:pPr>
            <a:r>
              <a:rPr lang="da-DK" sz="1200" b="1" dirty="0">
                <a:solidFill>
                  <a:prstClr val="white"/>
                </a:solidFill>
                <a:latin typeface="Georgia"/>
              </a:rPr>
              <a:t>Rengøring</a:t>
            </a:r>
          </a:p>
          <a:p>
            <a:pPr algn="ctr" defTabSz="914377">
              <a:defRPr/>
            </a:pPr>
            <a:endParaRPr lang="da-DK" sz="1200" b="1" dirty="0">
              <a:solidFill>
                <a:prstClr val="white"/>
              </a:solidFill>
              <a:latin typeface="Georgia"/>
            </a:endParaRPr>
          </a:p>
          <a:p>
            <a:pPr algn="ctr" defTabSz="914377">
              <a:defRPr/>
            </a:pPr>
            <a:r>
              <a:rPr lang="da-DK" sz="1200" b="1" dirty="0">
                <a:solidFill>
                  <a:prstClr val="white"/>
                </a:solidFill>
                <a:latin typeface="Georgia"/>
              </a:rPr>
              <a:t>Tilberede/anrette mad</a:t>
            </a:r>
          </a:p>
          <a:p>
            <a:pPr algn="ctr" defTabSz="914377">
              <a:defRPr/>
            </a:pPr>
            <a:endParaRPr lang="da-DK" sz="1200" b="1" dirty="0">
              <a:solidFill>
                <a:prstClr val="white"/>
              </a:solidFill>
              <a:latin typeface="Georgia"/>
            </a:endParaRPr>
          </a:p>
          <a:p>
            <a:pPr algn="ctr" defTabSz="914377">
              <a:defRPr/>
            </a:pPr>
            <a:r>
              <a:rPr lang="da-DK" sz="1200" b="1" dirty="0">
                <a:solidFill>
                  <a:prstClr val="white"/>
                </a:solidFill>
                <a:latin typeface="Georgia"/>
              </a:rPr>
              <a:t>Tøjvask</a:t>
            </a:r>
          </a:p>
        </p:txBody>
      </p:sp>
      <p:sp>
        <p:nvSpPr>
          <p:cNvPr id="16" name="Rektangel 15">
            <a:extLst>
              <a:ext uri="{FF2B5EF4-FFF2-40B4-BE49-F238E27FC236}">
                <a16:creationId xmlns:a16="http://schemas.microsoft.com/office/drawing/2014/main" id="{108BA79C-7888-8DE5-77DA-BC9EEDAD92EF}"/>
              </a:ext>
              <a:ext uri="{C183D7F6-B498-43B3-948B-1728B52AA6E4}">
                <adec:decorative xmlns:adec="http://schemas.microsoft.com/office/drawing/2017/decorative" val="1"/>
              </a:ext>
            </a:extLst>
          </p:cNvPr>
          <p:cNvSpPr/>
          <p:nvPr/>
        </p:nvSpPr>
        <p:spPr>
          <a:xfrm>
            <a:off x="8642456" y="1994194"/>
            <a:ext cx="1282883" cy="470107"/>
          </a:xfrm>
          <a:prstGeom prst="rect">
            <a:avLst/>
          </a:prstGeom>
          <a:solidFill>
            <a:schemeClr val="accent3">
              <a:lumMod val="75000"/>
            </a:schemeClr>
          </a:solidFill>
          <a:ln w="9525" cap="flat" cmpd="sng" algn="ctr">
            <a:solidFill>
              <a:srgbClr val="565656"/>
            </a:solidFill>
            <a:prstDash val="solid"/>
            <a:miter lim="800000"/>
          </a:ln>
          <a:effectLst/>
        </p:spPr>
        <p:txBody>
          <a:bodyPr rtlCol="0" anchor="ctr"/>
          <a:lstStyle/>
          <a:p>
            <a:pPr algn="ctr" defTabSz="914377">
              <a:lnSpc>
                <a:spcPct val="104000"/>
              </a:lnSpc>
              <a:defRPr/>
            </a:pPr>
            <a:r>
              <a:rPr lang="da-DK" sz="900" kern="0" dirty="0">
                <a:solidFill>
                  <a:prstClr val="white"/>
                </a:solidFill>
                <a:latin typeface="Georgia"/>
              </a:rPr>
              <a:t>Planlægning, levering og opfølgning</a:t>
            </a:r>
          </a:p>
        </p:txBody>
      </p:sp>
      <p:sp>
        <p:nvSpPr>
          <p:cNvPr id="17" name="Rektangel 16">
            <a:extLst>
              <a:ext uri="{FF2B5EF4-FFF2-40B4-BE49-F238E27FC236}">
                <a16:creationId xmlns:a16="http://schemas.microsoft.com/office/drawing/2014/main" id="{4229E755-6CD9-E696-9EF3-4C7E3E4A2747}"/>
              </a:ext>
              <a:ext uri="{C183D7F6-B498-43B3-948B-1728B52AA6E4}">
                <adec:decorative xmlns:adec="http://schemas.microsoft.com/office/drawing/2017/decorative" val="1"/>
              </a:ext>
            </a:extLst>
          </p:cNvPr>
          <p:cNvSpPr/>
          <p:nvPr/>
        </p:nvSpPr>
        <p:spPr>
          <a:xfrm>
            <a:off x="10358031" y="1553925"/>
            <a:ext cx="1608871" cy="470107"/>
          </a:xfrm>
          <a:prstGeom prst="rect">
            <a:avLst/>
          </a:prstGeom>
          <a:solidFill>
            <a:schemeClr val="accent5">
              <a:lumMod val="75000"/>
            </a:schemeClr>
          </a:solidFill>
          <a:ln w="9525" cap="flat" cmpd="sng" algn="ctr">
            <a:noFill/>
            <a:prstDash val="solid"/>
            <a:miter lim="800000"/>
          </a:ln>
          <a:effectLst/>
        </p:spPr>
        <p:txBody>
          <a:bodyPr rtlCol="0" anchor="ctr"/>
          <a:lstStyle/>
          <a:p>
            <a:pPr algn="ctr" defTabSz="914377">
              <a:lnSpc>
                <a:spcPct val="104000"/>
              </a:lnSpc>
              <a:defRPr/>
            </a:pPr>
            <a:r>
              <a:rPr lang="da-DK" b="1" kern="0" dirty="0">
                <a:solidFill>
                  <a:prstClr val="white"/>
                </a:solidFill>
                <a:latin typeface="Georgia"/>
              </a:rPr>
              <a:t>Afslutning</a:t>
            </a:r>
          </a:p>
        </p:txBody>
      </p:sp>
      <p:sp>
        <p:nvSpPr>
          <p:cNvPr id="18" name="Rektangel 17">
            <a:extLst>
              <a:ext uri="{FF2B5EF4-FFF2-40B4-BE49-F238E27FC236}">
                <a16:creationId xmlns:a16="http://schemas.microsoft.com/office/drawing/2014/main" id="{D8B20591-1095-4952-B946-42808D23C65E}"/>
              </a:ext>
              <a:ext uri="{C183D7F6-B498-43B3-948B-1728B52AA6E4}">
                <adec:decorative xmlns:adec="http://schemas.microsoft.com/office/drawing/2017/decorative" val="1"/>
              </a:ext>
            </a:extLst>
          </p:cNvPr>
          <p:cNvSpPr/>
          <p:nvPr/>
        </p:nvSpPr>
        <p:spPr>
          <a:xfrm>
            <a:off x="10645045" y="2092329"/>
            <a:ext cx="933467" cy="371972"/>
          </a:xfrm>
          <a:prstGeom prst="rect">
            <a:avLst/>
          </a:prstGeom>
          <a:solidFill>
            <a:schemeClr val="accent5">
              <a:lumMod val="75000"/>
            </a:schemeClr>
          </a:solidFill>
          <a:ln w="9525" cap="flat" cmpd="sng" algn="ctr">
            <a:solidFill>
              <a:srgbClr val="565656"/>
            </a:solidFill>
            <a:prstDash val="solid"/>
            <a:miter lim="800000"/>
          </a:ln>
          <a:effectLst/>
        </p:spPr>
        <p:txBody>
          <a:bodyPr rtlCol="0" anchor="ctr"/>
          <a:lstStyle/>
          <a:p>
            <a:pPr algn="ctr" defTabSz="914377">
              <a:lnSpc>
                <a:spcPct val="104000"/>
              </a:lnSpc>
              <a:defRPr/>
            </a:pPr>
            <a:r>
              <a:rPr lang="da-DK" sz="900" kern="0" dirty="0">
                <a:solidFill>
                  <a:prstClr val="white"/>
                </a:solidFill>
                <a:latin typeface="Georgia"/>
              </a:rPr>
              <a:t>Borger afsluttes</a:t>
            </a:r>
          </a:p>
        </p:txBody>
      </p:sp>
      <p:sp>
        <p:nvSpPr>
          <p:cNvPr id="19" name="Rektangel 18">
            <a:extLst>
              <a:ext uri="{FF2B5EF4-FFF2-40B4-BE49-F238E27FC236}">
                <a16:creationId xmlns:a16="http://schemas.microsoft.com/office/drawing/2014/main" id="{65042C25-C49C-7836-FADC-41D06323EEDB}"/>
              </a:ext>
              <a:ext uri="{C183D7F6-B498-43B3-948B-1728B52AA6E4}">
                <adec:decorative xmlns:adec="http://schemas.microsoft.com/office/drawing/2017/decorative" val="1"/>
              </a:ext>
            </a:extLst>
          </p:cNvPr>
          <p:cNvSpPr/>
          <p:nvPr/>
        </p:nvSpPr>
        <p:spPr>
          <a:xfrm>
            <a:off x="10193918" y="2553096"/>
            <a:ext cx="1772984" cy="4205622"/>
          </a:xfrm>
          <a:prstGeom prst="rect">
            <a:avLst/>
          </a:prstGeom>
          <a:solidFill>
            <a:schemeClr val="accent5">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lnSpc>
                <a:spcPct val="104000"/>
              </a:lnSpc>
              <a:defRPr/>
            </a:pPr>
            <a:r>
              <a:rPr lang="da-DK" sz="1400" b="1" dirty="0">
                <a:solidFill>
                  <a:prstClr val="white"/>
                </a:solidFill>
                <a:latin typeface="Georgia"/>
              </a:rPr>
              <a:t>Afslutning</a:t>
            </a:r>
          </a:p>
          <a:p>
            <a:pPr algn="ctr" defTabSz="914377">
              <a:lnSpc>
                <a:spcPct val="104000"/>
              </a:lnSpc>
              <a:defRPr/>
            </a:pPr>
            <a:endParaRPr lang="da-DK" sz="1400" b="1" dirty="0">
              <a:solidFill>
                <a:prstClr val="white"/>
              </a:solidFill>
              <a:latin typeface="Georgia"/>
            </a:endParaRPr>
          </a:p>
          <a:p>
            <a:pPr algn="ctr" defTabSz="914377">
              <a:lnSpc>
                <a:spcPct val="104000"/>
              </a:lnSpc>
              <a:defRPr/>
            </a:pPr>
            <a:endParaRPr lang="da-DK" sz="1100" dirty="0">
              <a:solidFill>
                <a:prstClr val="white"/>
              </a:solidFill>
              <a:latin typeface="Georgia"/>
            </a:endParaRPr>
          </a:p>
          <a:p>
            <a:pPr algn="ctr" defTabSz="914377">
              <a:lnSpc>
                <a:spcPct val="104000"/>
              </a:lnSpc>
              <a:defRPr/>
            </a:pPr>
            <a:r>
              <a:rPr lang="da-DK" sz="1200" dirty="0">
                <a:solidFill>
                  <a:prstClr val="white"/>
                </a:solidFill>
                <a:latin typeface="Georgia"/>
              </a:rPr>
              <a:t>Tilstande og indsatser afsluttes, når Poul Erik ikke længere modtager indsatser.</a:t>
            </a:r>
          </a:p>
          <a:p>
            <a:pPr algn="ctr" defTabSz="914377">
              <a:lnSpc>
                <a:spcPct val="104000"/>
              </a:lnSpc>
              <a:defRPr/>
            </a:pPr>
            <a:endParaRPr lang="da-DK" sz="1200" dirty="0">
              <a:solidFill>
                <a:prstClr val="white"/>
              </a:solidFill>
              <a:latin typeface="Georgia"/>
            </a:endParaRPr>
          </a:p>
          <a:p>
            <a:pPr algn="ctr" defTabSz="914377">
              <a:lnSpc>
                <a:spcPct val="104000"/>
              </a:lnSpc>
              <a:defRPr/>
            </a:pPr>
            <a:r>
              <a:rPr lang="da-DK" sz="1200" dirty="0">
                <a:solidFill>
                  <a:prstClr val="white"/>
                </a:solidFill>
                <a:latin typeface="Georgia"/>
              </a:rPr>
              <a:t> </a:t>
            </a:r>
          </a:p>
          <a:p>
            <a:pPr defTabSz="914377">
              <a:lnSpc>
                <a:spcPct val="104000"/>
              </a:lnSpc>
              <a:defRPr/>
            </a:pPr>
            <a:endParaRPr lang="da-DK" sz="1200" b="1" dirty="0">
              <a:solidFill>
                <a:prstClr val="white"/>
              </a:solidFill>
              <a:latin typeface="Georgia"/>
            </a:endParaRPr>
          </a:p>
          <a:p>
            <a:pPr defTabSz="914377">
              <a:lnSpc>
                <a:spcPct val="104000"/>
              </a:lnSpc>
              <a:defRPr/>
            </a:pPr>
            <a:endParaRPr lang="da-DK" sz="1200" dirty="0">
              <a:solidFill>
                <a:prstClr val="white"/>
              </a:solidFill>
              <a:latin typeface="Georgia"/>
            </a:endParaRPr>
          </a:p>
          <a:p>
            <a:pPr algn="ctr" defTabSz="914377">
              <a:lnSpc>
                <a:spcPct val="104000"/>
              </a:lnSpc>
              <a:defRPr/>
            </a:pPr>
            <a:endParaRPr lang="da-DK" sz="1400" b="1" dirty="0">
              <a:solidFill>
                <a:prstClr val="white"/>
              </a:solidFill>
              <a:latin typeface="Georgia"/>
            </a:endParaRPr>
          </a:p>
        </p:txBody>
      </p:sp>
      <p:sp>
        <p:nvSpPr>
          <p:cNvPr id="20" name="Tekstfelt 19">
            <a:extLst>
              <a:ext uri="{FF2B5EF4-FFF2-40B4-BE49-F238E27FC236}">
                <a16:creationId xmlns:a16="http://schemas.microsoft.com/office/drawing/2014/main" id="{01B7CF8B-8B9C-72B4-2C2C-2E2670F45384}"/>
              </a:ext>
            </a:extLst>
          </p:cNvPr>
          <p:cNvSpPr txBox="1"/>
          <p:nvPr/>
        </p:nvSpPr>
        <p:spPr>
          <a:xfrm>
            <a:off x="104558" y="404636"/>
            <a:ext cx="10560791" cy="861774"/>
          </a:xfrm>
          <a:prstGeom prst="rect">
            <a:avLst/>
          </a:prstGeom>
          <a:noFill/>
        </p:spPr>
        <p:txBody>
          <a:bodyPr wrap="square" lIns="0" tIns="0" rIns="0" bIns="0" rtlCol="0">
            <a:spAutoFit/>
          </a:bodyPr>
          <a:lstStyle/>
          <a:p>
            <a:pPr defTabSz="914377"/>
            <a:r>
              <a:rPr lang="da-DK" sz="1400" dirty="0">
                <a:solidFill>
                  <a:srgbClr val="111111"/>
                </a:solidFill>
                <a:latin typeface="+mj-lt"/>
              </a:rPr>
              <a:t>Poul Erik er en 51-årig mand, der i mange år har haft et misbrug af alkohol. Misbruget har ført til en betydelig forringelse af hans fysiske og kognitive funktionsevne. Misbruget har resulteret i nedsat fysisk sundhed, herunder svækket muskelstyrke, dårlig balance og koordination samt generel træthed. Hans kognitive evner er også blevet påvirket, hvilket har medført problemer med hukommelse og beslutningstagning.</a:t>
            </a:r>
            <a:endParaRPr lang="da-DK" sz="1400" dirty="0">
              <a:solidFill>
                <a:prstClr val="black"/>
              </a:solidFill>
              <a:latin typeface="+mj-lt"/>
            </a:endParaRPr>
          </a:p>
        </p:txBody>
      </p:sp>
    </p:spTree>
    <p:extLst>
      <p:ext uri="{BB962C8B-B14F-4D97-AF65-F5344CB8AC3E}">
        <p14:creationId xmlns:p14="http://schemas.microsoft.com/office/powerpoint/2010/main" val="167345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83431-3642-5657-FC49-0041FAF65707}"/>
              </a:ext>
            </a:extLst>
          </p:cNvPr>
          <p:cNvSpPr>
            <a:spLocks noGrp="1"/>
          </p:cNvSpPr>
          <p:nvPr>
            <p:ph type="title"/>
          </p:nvPr>
        </p:nvSpPr>
        <p:spPr>
          <a:xfrm>
            <a:off x="386881" y="2777779"/>
            <a:ext cx="7200379" cy="1002638"/>
          </a:xfrm>
        </p:spPr>
        <p:txBody>
          <a:bodyPr/>
          <a:lstStyle/>
          <a:p>
            <a:pPr algn="ctr"/>
            <a:r>
              <a:rPr lang="da-DK" sz="2800" b="1" dirty="0">
                <a:solidFill>
                  <a:srgbClr val="576B7C"/>
                </a:solidFill>
              </a:rPr>
              <a:t>KOMMUNAL PLEJE- OG OMSORG, ÆLDRELOV</a:t>
            </a:r>
            <a:br>
              <a:rPr lang="da-DK" sz="2800" b="1" dirty="0">
                <a:solidFill>
                  <a:srgbClr val="576B7C"/>
                </a:solidFill>
              </a:rPr>
            </a:br>
            <a:br>
              <a:rPr lang="da-DK" sz="2800" b="1" dirty="0">
                <a:solidFill>
                  <a:srgbClr val="576B7C"/>
                </a:solidFill>
              </a:rPr>
            </a:br>
            <a:br>
              <a:rPr lang="da-DK" sz="2800" b="1" dirty="0">
                <a:solidFill>
                  <a:srgbClr val="576B7C"/>
                </a:solidFill>
              </a:rPr>
            </a:br>
            <a:r>
              <a:rPr lang="da-DK" sz="2800" b="1" dirty="0">
                <a:solidFill>
                  <a:srgbClr val="576B7C"/>
                </a:solidFill>
              </a:rPr>
              <a:t>Illustration af workflow og eksempler på anvendelse af Fælles Sprog III  </a:t>
            </a:r>
          </a:p>
        </p:txBody>
      </p:sp>
      <p:sp>
        <p:nvSpPr>
          <p:cNvPr id="5" name="Pladsholder til slidenummer 4">
            <a:extLst>
              <a:ext uri="{FF2B5EF4-FFF2-40B4-BE49-F238E27FC236}">
                <a16:creationId xmlns:a16="http://schemas.microsoft.com/office/drawing/2014/main" id="{2E4EB78B-01C9-89A2-EAF9-85012DF44094}"/>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da-DK" sz="1000" b="0" i="0" u="none" strike="noStrike" kern="1200" cap="none" spc="0" normalizeH="0" baseline="0" noProof="0" dirty="0">
              <a:ln>
                <a:noFill/>
              </a:ln>
              <a:solidFill>
                <a:srgbClr val="141E4D"/>
              </a:solidFill>
              <a:effectLst/>
              <a:uLnTx/>
              <a:uFillTx/>
              <a:latin typeface="Georgia"/>
              <a:ea typeface="+mn-ea"/>
              <a:cs typeface="+mn-cs"/>
            </a:endParaRPr>
          </a:p>
        </p:txBody>
      </p:sp>
      <p:sp>
        <p:nvSpPr>
          <p:cNvPr id="6" name="Rektangel 5">
            <a:extLst>
              <a:ext uri="{FF2B5EF4-FFF2-40B4-BE49-F238E27FC236}">
                <a16:creationId xmlns:a16="http://schemas.microsoft.com/office/drawing/2014/main" id="{C57CB076-48CA-17BE-9751-6A637447F16E}"/>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356473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BD65A1C8-4B5C-9C2F-226D-4DBBB365D756}"/>
              </a:ext>
              <a:ext uri="{C183D7F6-B498-43B3-948B-1728B52AA6E4}">
                <adec:decorative xmlns:adec="http://schemas.microsoft.com/office/drawing/2017/decorative" val="1"/>
              </a:ext>
            </a:extLst>
          </p:cNvPr>
          <p:cNvSpPr/>
          <p:nvPr/>
        </p:nvSpPr>
        <p:spPr>
          <a:xfrm>
            <a:off x="5086905" y="891252"/>
            <a:ext cx="3280651" cy="235925"/>
          </a:xfrm>
          <a:prstGeom prst="rect">
            <a:avLst/>
          </a:prstGeom>
          <a:solidFill>
            <a:srgbClr val="788EA1"/>
          </a:solidFill>
          <a:ln w="9525" cap="flat" cmpd="sng" algn="ctr">
            <a:solidFill>
              <a:srgbClr val="788EA1"/>
            </a:solid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100" b="0" i="0" u="none" strike="noStrike" kern="0" cap="none" spc="0" normalizeH="0" baseline="0" noProof="0" dirty="0">
                <a:ln>
                  <a:noFill/>
                </a:ln>
                <a:solidFill>
                  <a:prstClr val="white"/>
                </a:solidFill>
                <a:effectLst/>
                <a:uLnTx/>
                <a:uFillTx/>
                <a:latin typeface="Georgia"/>
                <a:ea typeface="+mn-ea"/>
                <a:cs typeface="+mn-cs"/>
              </a:rPr>
              <a:t>Myndighed træffer afgørelse </a:t>
            </a:r>
          </a:p>
        </p:txBody>
      </p:sp>
      <p:sp>
        <p:nvSpPr>
          <p:cNvPr id="30" name="Rektangel 29">
            <a:extLst>
              <a:ext uri="{FF2B5EF4-FFF2-40B4-BE49-F238E27FC236}">
                <a16:creationId xmlns:a16="http://schemas.microsoft.com/office/drawing/2014/main" id="{FC6959E1-0723-AD70-CB1C-75035307D9DB}"/>
              </a:ext>
            </a:extLst>
          </p:cNvPr>
          <p:cNvSpPr/>
          <p:nvPr/>
        </p:nvSpPr>
        <p:spPr>
          <a:xfrm>
            <a:off x="7630869" y="4483401"/>
            <a:ext cx="2097742" cy="8792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slidenummer 3">
            <a:extLst>
              <a:ext uri="{FF2B5EF4-FFF2-40B4-BE49-F238E27FC236}">
                <a16:creationId xmlns:a16="http://schemas.microsoft.com/office/drawing/2014/main" id="{41A2A984-8CBA-8C29-2917-48C130C9728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2" name="Titel 1">
            <a:extLst>
              <a:ext uri="{FF2B5EF4-FFF2-40B4-BE49-F238E27FC236}">
                <a16:creationId xmlns:a16="http://schemas.microsoft.com/office/drawing/2014/main" id="{27A30048-05F0-7D5F-0DF1-A779C5181783}"/>
              </a:ext>
            </a:extLst>
          </p:cNvPr>
          <p:cNvSpPr>
            <a:spLocks noGrp="1"/>
          </p:cNvSpPr>
          <p:nvPr>
            <p:ph type="title" idx="4294967295"/>
          </p:nvPr>
        </p:nvSpPr>
        <p:spPr>
          <a:xfrm>
            <a:off x="68768" y="-83652"/>
            <a:ext cx="11793967" cy="1003301"/>
          </a:xfrm>
          <a:ln>
            <a:noFill/>
          </a:ln>
        </p:spPr>
        <p:txBody>
          <a:bodyPr vert="horz" lIns="0" tIns="0" rIns="0" bIns="0" rtlCol="0" anchor="ctr" anchorCtr="0">
            <a:noAutofit/>
          </a:bodyPr>
          <a:lstStyle/>
          <a:p>
            <a:r>
              <a:rPr lang="da-DK" sz="3600" b="1" dirty="0">
                <a:solidFill>
                  <a:srgbClr val="576B7C"/>
                </a:solidFill>
                <a:ea typeface="+mn-ea"/>
                <a:cs typeface="+mn-cs"/>
              </a:rPr>
              <a:t>Workflow </a:t>
            </a:r>
            <a:br>
              <a:rPr lang="da-DK" sz="3600" b="1" dirty="0">
                <a:solidFill>
                  <a:srgbClr val="576B7C"/>
                </a:solidFill>
                <a:ea typeface="+mn-ea"/>
                <a:cs typeface="+mn-cs"/>
              </a:rPr>
            </a:br>
            <a:r>
              <a:rPr lang="da-DK" sz="2800" dirty="0">
                <a:solidFill>
                  <a:srgbClr val="576B7C"/>
                </a:solidFill>
                <a:ea typeface="+mn-ea"/>
                <a:cs typeface="+mn-cs"/>
              </a:rPr>
              <a:t>- på Funktionsområdet Kommunal pleje- og omsorg, Ældreloven</a:t>
            </a:r>
            <a:endParaRPr lang="da-DK" sz="2800" b="1" dirty="0">
              <a:latin typeface="Georgia" panose="02040502050405020303" pitchFamily="18" charset="0"/>
            </a:endParaRPr>
          </a:p>
        </p:txBody>
      </p:sp>
      <p:sp>
        <p:nvSpPr>
          <p:cNvPr id="3" name="Rektangel 2">
            <a:extLst>
              <a:ext uri="{FF2B5EF4-FFF2-40B4-BE49-F238E27FC236}">
                <a16:creationId xmlns:a16="http://schemas.microsoft.com/office/drawing/2014/main" id="{AC422D8C-8ABC-32DA-8484-212DAF8E1722}"/>
              </a:ext>
            </a:extLst>
          </p:cNvPr>
          <p:cNvSpPr/>
          <p:nvPr/>
        </p:nvSpPr>
        <p:spPr>
          <a:xfrm>
            <a:off x="10013900" y="2394362"/>
            <a:ext cx="1980875" cy="3951233"/>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Hvis der er behov for at borger skifter forløb, skal dette ske ved en ny visitation/afgørelse.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Tilstande og indsatser afsluttes, når borger ikke længere modtager indsatser.</a:t>
            </a:r>
          </a:p>
          <a:p>
            <a:pPr algn="ctr">
              <a:lnSpc>
                <a:spcPct val="104000"/>
              </a:lnSpc>
              <a:defRPr/>
            </a:pPr>
            <a:endParaRPr lang="da-DK" sz="1200" dirty="0">
              <a:solidFill>
                <a:prstClr val="white"/>
              </a:solidFill>
              <a:latin typeface="Georgi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6" name="Rektangel 5">
            <a:extLst>
              <a:ext uri="{FF2B5EF4-FFF2-40B4-BE49-F238E27FC236}">
                <a16:creationId xmlns:a16="http://schemas.microsoft.com/office/drawing/2014/main" id="{A20C57F5-6473-10A3-033A-90B28BE13194}"/>
              </a:ext>
              <a:ext uri="{C183D7F6-B498-43B3-948B-1728B52AA6E4}">
                <adec:decorative xmlns:adec="http://schemas.microsoft.com/office/drawing/2017/decorative" val="1"/>
              </a:ext>
            </a:extLst>
          </p:cNvPr>
          <p:cNvSpPr/>
          <p:nvPr/>
        </p:nvSpPr>
        <p:spPr>
          <a:xfrm>
            <a:off x="10085217" y="2011989"/>
            <a:ext cx="1777518" cy="320914"/>
          </a:xfrm>
          <a:prstGeom prst="rect">
            <a:avLst/>
          </a:prstGeom>
          <a:noFill/>
          <a:ln w="1905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0" cap="none" spc="0" normalizeH="0" baseline="0" noProof="0" dirty="0">
                <a:ln>
                  <a:noFill/>
                </a:ln>
                <a:solidFill>
                  <a:srgbClr val="E1E6E6">
                    <a:lumMod val="25000"/>
                  </a:srgbClr>
                </a:solidFill>
                <a:effectLst/>
                <a:uLnTx/>
                <a:uFillTx/>
                <a:latin typeface="Georgia"/>
                <a:ea typeface="+mn-ea"/>
                <a:cs typeface="+mn-cs"/>
              </a:rPr>
              <a:t>Myndighed træffer ‘ny’ afgørelse </a:t>
            </a:r>
          </a:p>
        </p:txBody>
      </p:sp>
      <p:sp>
        <p:nvSpPr>
          <p:cNvPr id="7" name="Rektangel 6">
            <a:extLst>
              <a:ext uri="{FF2B5EF4-FFF2-40B4-BE49-F238E27FC236}">
                <a16:creationId xmlns:a16="http://schemas.microsoft.com/office/drawing/2014/main" id="{9D2FB58B-98A5-4996-892F-B89E785B91DF}"/>
              </a:ext>
              <a:ext uri="{C183D7F6-B498-43B3-948B-1728B52AA6E4}">
                <adec:decorative xmlns:adec="http://schemas.microsoft.com/office/drawing/2017/decorative" val="1"/>
              </a:ext>
            </a:extLst>
          </p:cNvPr>
          <p:cNvSpPr/>
          <p:nvPr/>
        </p:nvSpPr>
        <p:spPr>
          <a:xfrm>
            <a:off x="239364" y="1053099"/>
            <a:ext cx="1818096" cy="541452"/>
          </a:xfrm>
          <a:prstGeom prst="rect">
            <a:avLst/>
          </a:prstGeom>
          <a:solidFill>
            <a:schemeClr val="accent5">
              <a:lumMod val="40000"/>
              <a:lumOff val="60000"/>
            </a:schemeClr>
          </a:solidFill>
          <a:ln w="9525" cap="flat" cmpd="sng" algn="ctr">
            <a:no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b="1" i="0" u="none" strike="noStrike" kern="0" cap="none" spc="0" normalizeH="0" baseline="0" noProof="0" dirty="0">
                <a:ln>
                  <a:noFill/>
                </a:ln>
                <a:solidFill>
                  <a:prstClr val="white"/>
                </a:solidFill>
                <a:effectLst/>
                <a:uLnTx/>
                <a:uFillTx/>
                <a:latin typeface="Georgia"/>
                <a:ea typeface="+mn-ea"/>
                <a:cs typeface="+mn-cs"/>
              </a:rPr>
              <a:t>Modtagelse</a:t>
            </a:r>
          </a:p>
        </p:txBody>
      </p:sp>
      <p:sp>
        <p:nvSpPr>
          <p:cNvPr id="8" name="Rektangel 7">
            <a:extLst>
              <a:ext uri="{FF2B5EF4-FFF2-40B4-BE49-F238E27FC236}">
                <a16:creationId xmlns:a16="http://schemas.microsoft.com/office/drawing/2014/main" id="{FF731D4C-3E00-8C00-CE25-7B4E20E70BE1}"/>
              </a:ext>
              <a:ext uri="{C183D7F6-B498-43B3-948B-1728B52AA6E4}">
                <adec:decorative xmlns:adec="http://schemas.microsoft.com/office/drawing/2017/decorative" val="1"/>
              </a:ext>
            </a:extLst>
          </p:cNvPr>
          <p:cNvSpPr/>
          <p:nvPr/>
        </p:nvSpPr>
        <p:spPr>
          <a:xfrm>
            <a:off x="329265" y="1737784"/>
            <a:ext cx="1585417" cy="497132"/>
          </a:xfrm>
          <a:prstGeom prst="rect">
            <a:avLst/>
          </a:prstGeom>
          <a:solidFill>
            <a:schemeClr val="accent5">
              <a:lumMod val="40000"/>
              <a:lumOff val="60000"/>
            </a:schemeClr>
          </a:solidFill>
          <a:ln w="9525" cap="flat" cmpd="sng" algn="ctr">
            <a:solidFill>
              <a:srgbClr val="565656"/>
            </a:solid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900" b="0" i="0" u="none" strike="noStrike" kern="0" cap="none" spc="0" normalizeH="0" baseline="0" noProof="0" dirty="0">
                <a:ln>
                  <a:noFill/>
                </a:ln>
                <a:solidFill>
                  <a:prstClr val="white"/>
                </a:solidFill>
                <a:effectLst/>
                <a:uLnTx/>
                <a:uFillTx/>
                <a:latin typeface="Georgia"/>
                <a:ea typeface="+mn-ea"/>
                <a:cs typeface="+mn-cs"/>
              </a:rPr>
              <a:t>Modtagelse af ansøgning/henvendelse</a:t>
            </a:r>
          </a:p>
        </p:txBody>
      </p:sp>
      <p:sp>
        <p:nvSpPr>
          <p:cNvPr id="9" name="Rektangel 8">
            <a:extLst>
              <a:ext uri="{FF2B5EF4-FFF2-40B4-BE49-F238E27FC236}">
                <a16:creationId xmlns:a16="http://schemas.microsoft.com/office/drawing/2014/main" id="{9084D92F-7CDA-4A8D-8CA4-E7ECF82675FD}"/>
              </a:ext>
              <a:ext uri="{C183D7F6-B498-43B3-948B-1728B52AA6E4}">
                <adec:decorative xmlns:adec="http://schemas.microsoft.com/office/drawing/2017/decorative" val="1"/>
              </a:ext>
            </a:extLst>
          </p:cNvPr>
          <p:cNvSpPr/>
          <p:nvPr/>
        </p:nvSpPr>
        <p:spPr>
          <a:xfrm>
            <a:off x="57131" y="2422469"/>
            <a:ext cx="2354940" cy="3951233"/>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Modtagelse af ansøgning </a:t>
            </a:r>
            <a:endParaRPr kumimoji="0" lang="da-DK" sz="1100" b="0" i="0" u="none" strike="noStrike" kern="1200" cap="none" spc="0" normalizeH="0" baseline="0" noProof="0" dirty="0">
              <a:ln>
                <a:noFill/>
              </a:ln>
              <a:solidFill>
                <a:srgbClr val="C00000"/>
              </a:solidFill>
              <a:effectLst/>
              <a:uLnTx/>
              <a:uFillTx/>
              <a:latin typeface="Georgia"/>
              <a:ea typeface="+mn-ea"/>
              <a:cs typeface="+mn-cs"/>
            </a:endParaRPr>
          </a:p>
          <a:p>
            <a:pPr marL="0" marR="0" lvl="0" indent="0" algn="l" defTabSz="914400" rtl="0" eaLnBrk="1" fontAlgn="auto" latinLnBrk="0" hangingPunct="1">
              <a:lnSpc>
                <a:spcPct val="104000"/>
              </a:lnSpc>
              <a:spcBef>
                <a:spcPts val="0"/>
              </a:spcBef>
              <a:spcAft>
                <a:spcPts val="0"/>
              </a:spcAft>
              <a:buClrTx/>
              <a:buSzTx/>
              <a:buFontTx/>
              <a:buNone/>
              <a:tabLst/>
              <a:defRPr/>
            </a:pPr>
            <a:endParaRPr kumimoji="0" lang="da-DK" sz="1100" b="0" i="0" u="none" strike="noStrike" kern="1200" cap="none" spc="0" normalizeH="0" baseline="0" noProof="0" dirty="0">
              <a:ln>
                <a:noFill/>
              </a:ln>
              <a:solidFill>
                <a:srgbClr val="C00000"/>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lang="da-DK" sz="1200" dirty="0">
              <a:solidFill>
                <a:prstClr val="white"/>
              </a:solidFill>
              <a:latin typeface="Georgia"/>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Borger oprettes i systemet</a:t>
            </a:r>
            <a:r>
              <a:rPr lang="da-DK" sz="1200" dirty="0">
                <a:solidFill>
                  <a:prstClr val="white"/>
                </a:solidFill>
                <a:latin typeface="Georgia"/>
              </a:rPr>
              <a:t> ved modtagelse af ansøgning.</a:t>
            </a: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lang="da-DK" sz="1200" dirty="0">
              <a:solidFill>
                <a:prstClr val="white"/>
              </a:solidFill>
              <a:latin typeface="Georgia"/>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Kilde til henvisning og årsag til henvendelse </a:t>
            </a:r>
            <a:r>
              <a:rPr kumimoji="0" lang="da-DK" sz="1200" b="0" i="1" u="none" strike="noStrike" kern="1200" cap="none" spc="0" normalizeH="0" baseline="0" noProof="0" dirty="0">
                <a:ln>
                  <a:noFill/>
                </a:ln>
                <a:solidFill>
                  <a:prstClr val="white"/>
                </a:solidFill>
                <a:effectLst/>
                <a:uLnTx/>
                <a:uFillTx/>
                <a:latin typeface="Georgia"/>
                <a:ea typeface="+mn-ea"/>
                <a:cs typeface="+mn-cs"/>
              </a:rPr>
              <a:t>kan</a:t>
            </a:r>
            <a:r>
              <a:rPr kumimoji="0" lang="da-DK" sz="1200" b="0" i="0" u="none" strike="noStrike" kern="1200" cap="none" spc="0" normalizeH="0" baseline="0" noProof="0" dirty="0">
                <a:ln>
                  <a:noFill/>
                </a:ln>
                <a:solidFill>
                  <a:prstClr val="white"/>
                </a:solidFill>
                <a:effectLst/>
                <a:uLnTx/>
                <a:uFillTx/>
                <a:latin typeface="Georgia"/>
                <a:ea typeface="+mn-ea"/>
                <a:cs typeface="+mn-cs"/>
              </a:rPr>
              <a:t> dokumenteres, hvis der lokalt ses behov herfor.</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1"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0" cap="none" spc="0" normalizeH="0" baseline="0" noProof="0" dirty="0">
                <a:ln>
                  <a:noFill/>
                </a:ln>
                <a:solidFill>
                  <a:prstClr val="white"/>
                </a:solidFill>
                <a:effectLst/>
                <a:uLnTx/>
                <a:uFillTx/>
                <a:latin typeface="Georgia"/>
                <a:ea typeface="+mn-ea"/>
                <a:cs typeface="+mn-cs"/>
              </a:rPr>
              <a:t>Første kontakt med borger kan enten være på telefon eller ved hjemmebesøg.</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100" b="0" i="1" u="none" strike="noStrike" kern="1200" cap="none" spc="0" normalizeH="0" baseline="0" noProof="0" dirty="0">
              <a:ln>
                <a:noFill/>
              </a:ln>
              <a:solidFill>
                <a:prstClr val="white"/>
              </a:solidFill>
              <a:effectLst/>
              <a:uLnTx/>
              <a:uFillTx/>
              <a:latin typeface="Georgia"/>
              <a:ea typeface="+mn-ea"/>
              <a:cs typeface="+mn-cs"/>
            </a:endParaRPr>
          </a:p>
        </p:txBody>
      </p:sp>
      <p:sp>
        <p:nvSpPr>
          <p:cNvPr id="14" name="Rektangel 13">
            <a:extLst>
              <a:ext uri="{FF2B5EF4-FFF2-40B4-BE49-F238E27FC236}">
                <a16:creationId xmlns:a16="http://schemas.microsoft.com/office/drawing/2014/main" id="{51FB64C4-8085-3A87-29E3-2A7AED89AA7A}"/>
              </a:ext>
              <a:ext uri="{C183D7F6-B498-43B3-948B-1728B52AA6E4}">
                <adec:decorative xmlns:adec="http://schemas.microsoft.com/office/drawing/2017/decorative" val="1"/>
              </a:ext>
            </a:extLst>
          </p:cNvPr>
          <p:cNvSpPr/>
          <p:nvPr/>
        </p:nvSpPr>
        <p:spPr>
          <a:xfrm>
            <a:off x="3734041" y="1182340"/>
            <a:ext cx="1988278" cy="359607"/>
          </a:xfrm>
          <a:prstGeom prst="rect">
            <a:avLst/>
          </a:prstGeom>
          <a:solidFill>
            <a:schemeClr val="accent6">
              <a:lumMod val="60000"/>
              <a:lumOff val="40000"/>
            </a:schemeClr>
          </a:solidFill>
          <a:ln w="9525" cap="flat" cmpd="sng" algn="ctr">
            <a:no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b="1" i="0" u="none" strike="noStrike" kern="0" cap="none" spc="0" normalizeH="0" baseline="0" noProof="0" dirty="0">
                <a:ln>
                  <a:noFill/>
                </a:ln>
                <a:solidFill>
                  <a:prstClr val="white"/>
                </a:solidFill>
                <a:effectLst/>
                <a:uLnTx/>
                <a:uFillTx/>
                <a:latin typeface="Georgia"/>
                <a:ea typeface="+mn-ea"/>
                <a:cs typeface="+mn-cs"/>
              </a:rPr>
              <a:t>Afklaring</a:t>
            </a:r>
          </a:p>
        </p:txBody>
      </p:sp>
      <p:sp>
        <p:nvSpPr>
          <p:cNvPr id="21" name="Rektangel 20">
            <a:extLst>
              <a:ext uri="{FF2B5EF4-FFF2-40B4-BE49-F238E27FC236}">
                <a16:creationId xmlns:a16="http://schemas.microsoft.com/office/drawing/2014/main" id="{3E6CF245-9F42-60CB-3B70-3C4E693E8B1E}"/>
              </a:ext>
              <a:ext uri="{C183D7F6-B498-43B3-948B-1728B52AA6E4}">
                <adec:decorative xmlns:adec="http://schemas.microsoft.com/office/drawing/2017/decorative" val="1"/>
              </a:ext>
            </a:extLst>
          </p:cNvPr>
          <p:cNvSpPr/>
          <p:nvPr/>
        </p:nvSpPr>
        <p:spPr>
          <a:xfrm>
            <a:off x="4006861" y="1612345"/>
            <a:ext cx="1442639" cy="720558"/>
          </a:xfrm>
          <a:prstGeom prst="rect">
            <a:avLst/>
          </a:prstGeom>
          <a:solidFill>
            <a:schemeClr val="accent6">
              <a:lumMod val="60000"/>
              <a:lumOff val="40000"/>
            </a:schemeClr>
          </a:solidFill>
          <a:ln w="9525" cap="flat" cmpd="sng" algn="ctr">
            <a:solidFill>
              <a:srgbClr val="565656"/>
            </a:solid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900" b="0" i="0" u="none" strike="noStrike" kern="0" cap="none" spc="0" normalizeH="0" baseline="0" noProof="0" dirty="0">
                <a:ln>
                  <a:noFill/>
                </a:ln>
                <a:solidFill>
                  <a:prstClr val="white"/>
                </a:solidFill>
                <a:effectLst/>
                <a:uLnTx/>
                <a:uFillTx/>
                <a:latin typeface="Georgia"/>
                <a:ea typeface="+mn-ea"/>
                <a:cs typeface="+mn-cs"/>
              </a:rPr>
              <a:t>Afklaring af borgerens behov for støtte og hjælp.</a:t>
            </a:r>
          </a:p>
        </p:txBody>
      </p:sp>
      <p:sp>
        <p:nvSpPr>
          <p:cNvPr id="23" name="Rektangel 22">
            <a:extLst>
              <a:ext uri="{FF2B5EF4-FFF2-40B4-BE49-F238E27FC236}">
                <a16:creationId xmlns:a16="http://schemas.microsoft.com/office/drawing/2014/main" id="{3BC0E6BA-9E7A-E8C5-AFDB-8D1F014C2D13}"/>
              </a:ext>
              <a:ext uri="{C183D7F6-B498-43B3-948B-1728B52AA6E4}">
                <adec:decorative xmlns:adec="http://schemas.microsoft.com/office/drawing/2017/decorative" val="1"/>
              </a:ext>
            </a:extLst>
          </p:cNvPr>
          <p:cNvSpPr/>
          <p:nvPr/>
        </p:nvSpPr>
        <p:spPr>
          <a:xfrm>
            <a:off x="2522017" y="2422469"/>
            <a:ext cx="4707121" cy="3951233"/>
          </a:xfrm>
          <a:prstGeom prst="rect">
            <a:avLst/>
          </a:prstGeom>
          <a:solidFill>
            <a:schemeClr val="accent6">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Afklaring af borgerens begrænsninger og behov for støtte</a:t>
            </a:r>
            <a:endParaRPr kumimoji="0" lang="da-DK" sz="1400" b="1" i="1"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I sagsbehandlingen tages der stilling til det, borgeren har ansøgt om, samt vurdering til bevilling af kommunale indsatser.</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 </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Relevante Kommunale pleje- og omsorgstilstande beskrives og scores efter 0-4 skalaen</a:t>
            </a:r>
            <a:r>
              <a:rPr lang="da-DK" sz="1200" dirty="0">
                <a:solidFill>
                  <a:prstClr val="white"/>
                </a:solidFill>
                <a:latin typeface="Georgia"/>
              </a:rPr>
              <a:t> i relation til iværksættelse af </a:t>
            </a:r>
            <a:r>
              <a:rPr kumimoji="0" lang="da-DK" sz="1200" b="0" i="0" u="none" strike="noStrike" kern="1200" cap="none" spc="0" normalizeH="0" baseline="0" noProof="0" dirty="0">
                <a:ln>
                  <a:noFill/>
                </a:ln>
                <a:solidFill>
                  <a:prstClr val="white"/>
                </a:solidFill>
                <a:effectLst/>
                <a:uLnTx/>
                <a:uFillTx/>
                <a:latin typeface="Georgia"/>
                <a:ea typeface="+mn-ea"/>
                <a:cs typeface="+mn-cs"/>
              </a:rPr>
              <a:t>en indsats.</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Hvis en </a:t>
            </a:r>
            <a:r>
              <a:rPr lang="da-DK" sz="1200" dirty="0">
                <a:solidFill>
                  <a:prstClr val="white"/>
                </a:solidFill>
                <a:latin typeface="Georgia"/>
              </a:rPr>
              <a:t>kommunal pleje- og omsorgstilstand </a:t>
            </a:r>
            <a:r>
              <a:rPr kumimoji="0" lang="da-DK" sz="1200" b="0" i="0" u="none" strike="noStrike" kern="1200" cap="none" spc="0" normalizeH="0" baseline="0" noProof="0" dirty="0">
                <a:ln>
                  <a:noFill/>
                </a:ln>
                <a:solidFill>
                  <a:prstClr val="white"/>
                </a:solidFill>
                <a:effectLst/>
                <a:uLnTx/>
                <a:uFillTx/>
                <a:latin typeface="Georgia"/>
                <a:ea typeface="+mn-ea"/>
                <a:cs typeface="+mn-cs"/>
              </a:rPr>
              <a:t>ikke er relevant, dokumenteres der ikke noget på tilstanden. </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1"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Den </a:t>
            </a:r>
            <a:r>
              <a:rPr kumimoji="0" lang="da-DK" sz="1200" b="1" i="0" u="none" strike="noStrike" kern="1200" cap="none" spc="0" normalizeH="0" baseline="0" noProof="0" dirty="0">
                <a:ln>
                  <a:noFill/>
                </a:ln>
                <a:solidFill>
                  <a:prstClr val="white"/>
                </a:solidFill>
                <a:effectLst/>
                <a:uLnTx/>
                <a:uFillTx/>
                <a:latin typeface="Georgia"/>
                <a:ea typeface="+mn-ea"/>
                <a:cs typeface="+mn-cs"/>
              </a:rPr>
              <a:t>forventede tilstand</a:t>
            </a:r>
            <a:r>
              <a:rPr kumimoji="0" lang="da-DK" sz="1200" b="1" i="1" u="none" strike="noStrike" kern="1200" cap="none" spc="0" normalizeH="0" baseline="0" noProof="0" dirty="0">
                <a:ln>
                  <a:noFill/>
                </a:ln>
                <a:solidFill>
                  <a:prstClr val="white"/>
                </a:solidFill>
                <a:effectLst/>
                <a:uLnTx/>
                <a:uFillTx/>
                <a:latin typeface="Georgia"/>
                <a:ea typeface="+mn-ea"/>
                <a:cs typeface="+mn-cs"/>
              </a:rPr>
              <a:t> </a:t>
            </a:r>
            <a:r>
              <a:rPr kumimoji="0" lang="da-DK" sz="1200" b="0" i="0" u="none" strike="noStrike" kern="1200" cap="none" spc="0" normalizeH="0" baseline="0" noProof="0" dirty="0">
                <a:ln>
                  <a:noFill/>
                </a:ln>
                <a:solidFill>
                  <a:prstClr val="white"/>
                </a:solidFill>
                <a:effectLst/>
                <a:uLnTx/>
                <a:uFillTx/>
                <a:latin typeface="Georgia"/>
                <a:ea typeface="+mn-ea"/>
                <a:cs typeface="+mn-cs"/>
              </a:rPr>
              <a:t>- efter indsats - beskrives med funktionsniveauet 0-4. </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lang="da-DK" sz="1200" dirty="0">
                <a:solidFill>
                  <a:prstClr val="white"/>
                </a:solidFill>
                <a:latin typeface="Georgia"/>
              </a:rPr>
              <a:t>S</a:t>
            </a:r>
            <a:r>
              <a:rPr kumimoji="0" lang="da-DK" sz="1200" b="0" i="0" u="none" strike="noStrike" kern="1200" cap="none" spc="0" normalizeH="0" baseline="0" noProof="0" dirty="0">
                <a:ln>
                  <a:noFill/>
                </a:ln>
                <a:solidFill>
                  <a:prstClr val="white"/>
                </a:solidFill>
                <a:effectLst/>
                <a:uLnTx/>
                <a:uFillTx/>
                <a:latin typeface="Georgia"/>
                <a:ea typeface="+mn-ea"/>
                <a:cs typeface="+mn-cs"/>
              </a:rPr>
              <a:t>om en del af udredning sættes </a:t>
            </a:r>
            <a:r>
              <a:rPr kumimoji="0" lang="da-DK" sz="1200" b="1" i="0" u="none" strike="noStrike" kern="1200" cap="none" spc="0" normalizeH="0" baseline="0" noProof="0" dirty="0">
                <a:ln>
                  <a:noFill/>
                </a:ln>
                <a:solidFill>
                  <a:prstClr val="white"/>
                </a:solidFill>
                <a:effectLst/>
                <a:uLnTx/>
                <a:uFillTx/>
                <a:latin typeface="Georgia"/>
                <a:ea typeface="+mn-ea"/>
                <a:cs typeface="+mn-cs"/>
              </a:rPr>
              <a:t>en opfølgningsdato </a:t>
            </a:r>
            <a:r>
              <a:rPr kumimoji="0" lang="da-DK" sz="1200" b="0" i="0" u="none" strike="noStrike" kern="1200" cap="none" spc="0" normalizeH="0" baseline="0" noProof="0" dirty="0">
                <a:ln>
                  <a:noFill/>
                </a:ln>
                <a:solidFill>
                  <a:prstClr val="white"/>
                </a:solidFill>
                <a:effectLst/>
                <a:uLnTx/>
                <a:uFillTx/>
                <a:latin typeface="Georgia"/>
                <a:ea typeface="+mn-ea"/>
                <a:cs typeface="+mn-cs"/>
              </a:rPr>
              <a:t>på hver relevant tilstand eller på tilstandsområdeniveau. </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1"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1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1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1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1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white"/>
              </a:solidFill>
              <a:effectLst/>
              <a:uLnTx/>
              <a:uFillTx/>
              <a:latin typeface="Georgia"/>
              <a:ea typeface="+mn-ea"/>
              <a:cs typeface="+mn-cs"/>
            </a:endParaRPr>
          </a:p>
        </p:txBody>
      </p:sp>
      <p:sp>
        <p:nvSpPr>
          <p:cNvPr id="27" name="Rektangel 26">
            <a:extLst>
              <a:ext uri="{FF2B5EF4-FFF2-40B4-BE49-F238E27FC236}">
                <a16:creationId xmlns:a16="http://schemas.microsoft.com/office/drawing/2014/main" id="{033C02B9-BED5-2F91-C118-65DDAB4EA553}"/>
              </a:ext>
              <a:ext uri="{C183D7F6-B498-43B3-948B-1728B52AA6E4}">
                <adec:decorative xmlns:adec="http://schemas.microsoft.com/office/drawing/2017/decorative" val="1"/>
              </a:ext>
            </a:extLst>
          </p:cNvPr>
          <p:cNvSpPr/>
          <p:nvPr/>
        </p:nvSpPr>
        <p:spPr>
          <a:xfrm>
            <a:off x="7630869" y="1181436"/>
            <a:ext cx="1988278" cy="416090"/>
          </a:xfrm>
          <a:prstGeom prst="rect">
            <a:avLst/>
          </a:prstGeom>
          <a:solidFill>
            <a:schemeClr val="accent3">
              <a:lumMod val="75000"/>
            </a:schemeClr>
          </a:solidFill>
          <a:ln w="9525" cap="flat" cmpd="sng" algn="ctr">
            <a:no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lang="da-DK" b="1" kern="0" dirty="0">
                <a:solidFill>
                  <a:prstClr val="white"/>
                </a:solidFill>
                <a:latin typeface="Georgia"/>
              </a:rPr>
              <a:t>Forløb tildeles</a:t>
            </a:r>
            <a:endParaRPr kumimoji="0" lang="da-DK" b="1" i="0" u="none" strike="noStrike" kern="0" cap="none" spc="0" normalizeH="0" baseline="0" noProof="0" dirty="0">
              <a:ln>
                <a:noFill/>
              </a:ln>
              <a:solidFill>
                <a:prstClr val="white"/>
              </a:solidFill>
              <a:effectLst/>
              <a:uLnTx/>
              <a:uFillTx/>
              <a:latin typeface="Georgia"/>
              <a:ea typeface="+mn-ea"/>
              <a:cs typeface="+mn-cs"/>
            </a:endParaRPr>
          </a:p>
        </p:txBody>
      </p:sp>
      <p:sp>
        <p:nvSpPr>
          <p:cNvPr id="28" name="Rektangel 27">
            <a:extLst>
              <a:ext uri="{FF2B5EF4-FFF2-40B4-BE49-F238E27FC236}">
                <a16:creationId xmlns:a16="http://schemas.microsoft.com/office/drawing/2014/main" id="{8288BF66-1855-07D1-DDB7-59E4DD58655E}"/>
              </a:ext>
              <a:ext uri="{C183D7F6-B498-43B3-948B-1728B52AA6E4}">
                <adec:decorative xmlns:adec="http://schemas.microsoft.com/office/drawing/2017/decorative" val="1"/>
              </a:ext>
            </a:extLst>
          </p:cNvPr>
          <p:cNvSpPr/>
          <p:nvPr/>
        </p:nvSpPr>
        <p:spPr>
          <a:xfrm>
            <a:off x="7463820" y="2422470"/>
            <a:ext cx="2411700" cy="3951232"/>
          </a:xfrm>
          <a:prstGeom prst="rect">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Forløb</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iværksættes</a:t>
            </a:r>
            <a:endParaRPr kumimoji="0" lang="da-DK" sz="11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1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Levering af indsatser i Ældreloven skal ske i forløb jf. Ældrelovens § 10. </a:t>
            </a:r>
          </a:p>
          <a:p>
            <a:pPr marL="0" marR="0" lvl="0" indent="0" algn="ctr" defTabSz="914400" rtl="0" eaLnBrk="1" fontAlgn="auto" latinLnBrk="0" hangingPunct="1">
              <a:lnSpc>
                <a:spcPct val="104000"/>
              </a:lnSpc>
              <a:spcBef>
                <a:spcPts val="0"/>
              </a:spcBef>
              <a:spcAft>
                <a:spcPts val="0"/>
              </a:spcAft>
              <a:buClrTx/>
              <a:buSzTx/>
              <a:buFontTx/>
              <a:buNone/>
              <a:tabLst/>
              <a:defRPr/>
            </a:pPr>
            <a:endParaRPr lang="da-DK" sz="1200" dirty="0">
              <a:solidFill>
                <a:prstClr val="white"/>
              </a:solidFill>
              <a:latin typeface="Georgia"/>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Kommunen tilrettelægger selv relevante forløb</a:t>
            </a:r>
          </a:p>
          <a:p>
            <a:pPr marL="0" marR="0" lvl="0" indent="0" algn="ctr" defTabSz="914400" rtl="0" eaLnBrk="1" fontAlgn="auto" latinLnBrk="0" hangingPunct="1">
              <a:lnSpc>
                <a:spcPct val="104000"/>
              </a:lnSpc>
              <a:spcBef>
                <a:spcPts val="0"/>
              </a:spcBef>
              <a:spcAft>
                <a:spcPts val="0"/>
              </a:spcAft>
              <a:buClrTx/>
              <a:buSzTx/>
              <a:buFontTx/>
              <a:buNone/>
              <a:tabLst/>
              <a:defRPr/>
            </a:pPr>
            <a:endParaRPr lang="da-DK" sz="1200" dirty="0">
              <a:solidFill>
                <a:prstClr val="white"/>
              </a:solidFill>
              <a:latin typeface="Georgia"/>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lang="da-DK" sz="1200" dirty="0">
              <a:solidFill>
                <a:prstClr val="white"/>
              </a:solidFill>
              <a:latin typeface="Georgia"/>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Der vil også være indsatser, der ikke gives i et forløb. Der kan være ‘aflastning uden for hjem’, ‘midlertidig ophold’ og ‘afløsning i eget hjem’. </a:t>
            </a:r>
          </a:p>
        </p:txBody>
      </p:sp>
      <p:sp>
        <p:nvSpPr>
          <p:cNvPr id="29" name="Rektangel 28">
            <a:extLst>
              <a:ext uri="{FF2B5EF4-FFF2-40B4-BE49-F238E27FC236}">
                <a16:creationId xmlns:a16="http://schemas.microsoft.com/office/drawing/2014/main" id="{701B4573-E971-1070-A709-F8E1C9D69583}"/>
              </a:ext>
              <a:ext uri="{C183D7F6-B498-43B3-948B-1728B52AA6E4}">
                <adec:decorative xmlns:adec="http://schemas.microsoft.com/office/drawing/2017/decorative" val="1"/>
              </a:ext>
            </a:extLst>
          </p:cNvPr>
          <p:cNvSpPr/>
          <p:nvPr/>
        </p:nvSpPr>
        <p:spPr>
          <a:xfrm>
            <a:off x="7968025" y="1632321"/>
            <a:ext cx="1403290" cy="720558"/>
          </a:xfrm>
          <a:prstGeom prst="rect">
            <a:avLst/>
          </a:prstGeom>
          <a:solidFill>
            <a:schemeClr val="accent3">
              <a:lumMod val="75000"/>
            </a:schemeClr>
          </a:solidFill>
          <a:ln w="9525" cap="flat" cmpd="sng" algn="ctr">
            <a:solidFill>
              <a:srgbClr val="565656"/>
            </a:solid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lang="da-DK" sz="900" kern="0" dirty="0">
                <a:solidFill>
                  <a:prstClr val="white"/>
                </a:solidFill>
                <a:latin typeface="Georgia"/>
              </a:rPr>
              <a:t>Tildeling af forløb med niveau 2 indsatser</a:t>
            </a:r>
            <a:endParaRPr kumimoji="0" lang="da-DK" sz="900" b="0" i="0" u="none" strike="noStrike" kern="0" cap="none" spc="0" normalizeH="0" baseline="0" noProof="0" dirty="0">
              <a:ln>
                <a:noFill/>
              </a:ln>
              <a:solidFill>
                <a:prstClr val="white"/>
              </a:solidFill>
              <a:effectLst/>
              <a:uLnTx/>
              <a:uFillTx/>
              <a:latin typeface="Georgia"/>
              <a:ea typeface="+mn-ea"/>
              <a:cs typeface="+mn-cs"/>
            </a:endParaRPr>
          </a:p>
        </p:txBody>
      </p:sp>
      <p:sp>
        <p:nvSpPr>
          <p:cNvPr id="31" name="Rektangel 30">
            <a:extLst>
              <a:ext uri="{FF2B5EF4-FFF2-40B4-BE49-F238E27FC236}">
                <a16:creationId xmlns:a16="http://schemas.microsoft.com/office/drawing/2014/main" id="{D6A3947D-B0B1-BA90-C3F5-5123C2A616F0}"/>
              </a:ext>
            </a:extLst>
          </p:cNvPr>
          <p:cNvSpPr/>
          <p:nvPr/>
        </p:nvSpPr>
        <p:spPr>
          <a:xfrm>
            <a:off x="7713232" y="4334645"/>
            <a:ext cx="2015379" cy="7326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a-DK" sz="1000" dirty="0">
                <a:solidFill>
                  <a:schemeClr val="tx1"/>
                </a:solidFill>
                <a:latin typeface="Georgia"/>
              </a:rPr>
              <a:t>Eksempel på </a:t>
            </a:r>
            <a:r>
              <a:rPr kumimoji="0" lang="da-DK" sz="1000" b="0" i="0" u="none" strike="noStrike" kern="1200" cap="none" spc="0" normalizeH="0" baseline="0" noProof="0" dirty="0">
                <a:ln>
                  <a:noFill/>
                </a:ln>
                <a:solidFill>
                  <a:schemeClr val="tx1"/>
                </a:solidFill>
                <a:effectLst/>
                <a:uLnTx/>
                <a:uFillTx/>
                <a:latin typeface="Georgia"/>
                <a:ea typeface="+mn-ea"/>
                <a:cs typeface="+mn-cs"/>
              </a:rPr>
              <a:t>forløb: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chemeClr val="tx1"/>
                </a:solidFill>
                <a:effectLst/>
                <a:uLnTx/>
                <a:uFillTx/>
                <a:latin typeface="Georgia"/>
                <a:ea typeface="+mn-ea"/>
                <a:cs typeface="+mn-cs"/>
              </a:rPr>
              <a:t> Praktisk hjælp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chemeClr val="tx1"/>
                </a:solidFill>
                <a:effectLst/>
                <a:uLnTx/>
                <a:uFillTx/>
                <a:latin typeface="Georgia"/>
                <a:ea typeface="+mn-ea"/>
                <a:cs typeface="+mn-cs"/>
              </a:rPr>
              <a:t>Niveau 2 indsatsen – praktisk hjælp </a:t>
            </a:r>
          </a:p>
        </p:txBody>
      </p:sp>
      <p:sp>
        <p:nvSpPr>
          <p:cNvPr id="32" name="Rektangel 31">
            <a:extLst>
              <a:ext uri="{FF2B5EF4-FFF2-40B4-BE49-F238E27FC236}">
                <a16:creationId xmlns:a16="http://schemas.microsoft.com/office/drawing/2014/main" id="{9AD4C581-7470-FADB-692E-F192A538189F}"/>
              </a:ext>
              <a:ext uri="{C183D7F6-B498-43B3-948B-1728B52AA6E4}">
                <adec:decorative xmlns:adec="http://schemas.microsoft.com/office/drawing/2017/decorative" val="1"/>
              </a:ext>
            </a:extLst>
          </p:cNvPr>
          <p:cNvSpPr/>
          <p:nvPr/>
        </p:nvSpPr>
        <p:spPr>
          <a:xfrm>
            <a:off x="9875520" y="978648"/>
            <a:ext cx="2226833" cy="1003301"/>
          </a:xfrm>
          <a:prstGeom prst="rect">
            <a:avLst/>
          </a:prstGeom>
          <a:solidFill>
            <a:schemeClr val="accent3">
              <a:lumMod val="75000"/>
            </a:schemeClr>
          </a:solidFill>
          <a:ln w="9525" cap="flat" cmpd="sng" algn="ctr">
            <a:no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lang="da-DK" b="1" kern="0" dirty="0">
                <a:solidFill>
                  <a:prstClr val="white"/>
                </a:solidFill>
                <a:latin typeface="Georgia"/>
              </a:rPr>
              <a:t>Visitation til nyt forløb/afslutning</a:t>
            </a:r>
            <a:endParaRPr kumimoji="0" lang="da-DK" b="1" i="0" u="none" strike="noStrike" kern="0" cap="none" spc="0" normalizeH="0" baseline="0" noProof="0" dirty="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107223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679119FD-81E9-0677-DBE7-C074D4C431CF}"/>
              </a:ext>
            </a:extLst>
          </p:cNvPr>
          <p:cNvSpPr>
            <a:spLocks noGrp="1"/>
          </p:cNvSpPr>
          <p:nvPr>
            <p:ph type="sldNum" sz="quarter" idx="12"/>
          </p:nvPr>
        </p:nvSpPr>
        <p:spPr/>
        <p:txBody>
          <a:bodyPr/>
          <a:lstStyle/>
          <a:p>
            <a:fld id="{021E1021-89F3-4E67-882D-FBA1129841CA}" type="slidenum">
              <a:rPr lang="da-DK" smtClean="0"/>
              <a:t>15</a:t>
            </a:fld>
            <a:endParaRPr lang="da-DK"/>
          </a:p>
        </p:txBody>
      </p:sp>
      <p:sp>
        <p:nvSpPr>
          <p:cNvPr id="3" name="Tekstfelt 2">
            <a:extLst>
              <a:ext uri="{FF2B5EF4-FFF2-40B4-BE49-F238E27FC236}">
                <a16:creationId xmlns:a16="http://schemas.microsoft.com/office/drawing/2014/main" id="{4FE0D61A-554C-FF0E-58B5-29E2F8D62271}"/>
              </a:ext>
            </a:extLst>
          </p:cNvPr>
          <p:cNvSpPr txBox="1"/>
          <p:nvPr/>
        </p:nvSpPr>
        <p:spPr>
          <a:xfrm>
            <a:off x="461727" y="407406"/>
            <a:ext cx="10040293" cy="430887"/>
          </a:xfrm>
          <a:prstGeom prst="rect">
            <a:avLst/>
          </a:prstGeom>
          <a:noFill/>
        </p:spPr>
        <p:txBody>
          <a:bodyPr wrap="square" lIns="0" tIns="0" rIns="0" bIns="0" rtlCol="0">
            <a:spAutoFit/>
          </a:bodyPr>
          <a:lstStyle/>
          <a:p>
            <a:pPr algn="l"/>
            <a:r>
              <a:rPr lang="da-DK" sz="2800" b="1" dirty="0"/>
              <a:t>Hvad er ‘et forløb’ i regi af Ældreloven? </a:t>
            </a:r>
          </a:p>
        </p:txBody>
      </p:sp>
      <p:sp>
        <p:nvSpPr>
          <p:cNvPr id="4" name="Tekstfelt 3">
            <a:extLst>
              <a:ext uri="{FF2B5EF4-FFF2-40B4-BE49-F238E27FC236}">
                <a16:creationId xmlns:a16="http://schemas.microsoft.com/office/drawing/2014/main" id="{C62FDD23-66AA-80B5-5134-0D21B351F83B}"/>
              </a:ext>
            </a:extLst>
          </p:cNvPr>
          <p:cNvSpPr txBox="1"/>
          <p:nvPr/>
        </p:nvSpPr>
        <p:spPr>
          <a:xfrm>
            <a:off x="461727" y="1009394"/>
            <a:ext cx="10103668" cy="3662541"/>
          </a:xfrm>
          <a:prstGeom prst="rect">
            <a:avLst/>
          </a:prstGeom>
          <a:noFill/>
        </p:spPr>
        <p:txBody>
          <a:bodyPr wrap="square" lIns="0" tIns="0" rIns="0" bIns="0" rtlCol="0">
            <a:spAutoFit/>
          </a:bodyPr>
          <a:lstStyle/>
          <a:p>
            <a:pPr algn="l"/>
            <a:r>
              <a:rPr lang="da-DK" sz="1400" dirty="0"/>
              <a:t>I Ældrelovens § 10 fremgår, at kommunalbestyrelsen skal tilbyde et sammenhængende og rummeligt pleje- og omsorgsforløb, som muliggør en løbende tilpasning af hjælp og støtte inden for det tildelte forløb i takt med udviklingen i modtagerens ressourcer og behov. </a:t>
            </a:r>
          </a:p>
          <a:p>
            <a:pPr algn="l"/>
            <a:endParaRPr lang="da-DK" sz="1400" dirty="0"/>
          </a:p>
          <a:p>
            <a:pPr algn="l"/>
            <a:r>
              <a:rPr lang="da-DK" sz="1400" i="1" dirty="0"/>
              <a:t>Indholdet af forløb</a:t>
            </a:r>
          </a:p>
          <a:p>
            <a:pPr algn="l"/>
            <a:r>
              <a:rPr lang="da-DK" sz="1400" dirty="0"/>
              <a:t>I forløbene skal det overordnet være angivet, hvad hjælpen kan bestå af fx ‘hjælp til praktiske opgaver i hjemmet’, ‘personlig pleje’ m.v. </a:t>
            </a:r>
            <a:r>
              <a:rPr lang="da-DK" sz="1400" i="1" dirty="0"/>
              <a:t>(niveau 2 ældrelovsindsatser).</a:t>
            </a:r>
          </a:p>
          <a:p>
            <a:pPr algn="l"/>
            <a:endParaRPr lang="da-DK" sz="1400" i="1" dirty="0"/>
          </a:p>
          <a:p>
            <a:pPr algn="l"/>
            <a:r>
              <a:rPr lang="da-DK" sz="1400" dirty="0"/>
              <a:t>Forløbene skal kunne rumme borgers udvikling både ift. en op- og nedskalering af borgers funktionsevne. Der er således alene tale om en ny afgørelse, hvis borger har behov for at skifte forløb.  </a:t>
            </a:r>
          </a:p>
          <a:p>
            <a:pPr algn="l"/>
            <a:endParaRPr lang="da-DK" sz="1400" dirty="0">
              <a:highlight>
                <a:srgbClr val="FFFF00"/>
              </a:highlight>
            </a:endParaRPr>
          </a:p>
          <a:p>
            <a:pPr algn="l"/>
            <a:r>
              <a:rPr lang="da-DK" sz="1400" i="1" dirty="0"/>
              <a:t>Antallet af forløb</a:t>
            </a:r>
          </a:p>
          <a:p>
            <a:pPr algn="l"/>
            <a:r>
              <a:rPr lang="da-DK" sz="1400" dirty="0"/>
              <a:t>Der vil være rum for en kommunal vurdering af behovet for antallet af forløb, men Ældreministeriet vurderer, at et passende antal forløb fx kunne være 3-5. </a:t>
            </a:r>
          </a:p>
          <a:p>
            <a:pPr algn="l"/>
            <a:endParaRPr lang="da-DK" sz="1400" dirty="0"/>
          </a:p>
          <a:p>
            <a:pPr algn="l"/>
            <a:endParaRPr lang="da-DK" sz="1400" dirty="0"/>
          </a:p>
          <a:p>
            <a:pPr algn="l"/>
            <a:endParaRPr lang="da-DK" sz="1400" dirty="0"/>
          </a:p>
        </p:txBody>
      </p:sp>
      <p:sp>
        <p:nvSpPr>
          <p:cNvPr id="5" name="Tekstfelt 4">
            <a:extLst>
              <a:ext uri="{FF2B5EF4-FFF2-40B4-BE49-F238E27FC236}">
                <a16:creationId xmlns:a16="http://schemas.microsoft.com/office/drawing/2014/main" id="{2C99838B-6016-4CFF-9D6A-9500FAFF59DA}"/>
              </a:ext>
            </a:extLst>
          </p:cNvPr>
          <p:cNvSpPr txBox="1"/>
          <p:nvPr/>
        </p:nvSpPr>
        <p:spPr>
          <a:xfrm>
            <a:off x="524540" y="4338084"/>
            <a:ext cx="10504967" cy="1938992"/>
          </a:xfrm>
          <a:prstGeom prst="rect">
            <a:avLst/>
          </a:prstGeom>
          <a:noFill/>
        </p:spPr>
        <p:txBody>
          <a:bodyPr wrap="square" lIns="0" tIns="0" rIns="0" bIns="0" rtlCol="0">
            <a:spAutoFit/>
          </a:bodyPr>
          <a:lstStyle/>
          <a:p>
            <a:pPr algn="l"/>
            <a:r>
              <a:rPr lang="da-DK" sz="1400" i="1" dirty="0"/>
              <a:t>Et eksempel på et forløb</a:t>
            </a:r>
          </a:p>
          <a:p>
            <a:pPr algn="l"/>
            <a:r>
              <a:rPr lang="da-DK" sz="1400" dirty="0"/>
              <a:t>Det er kommunen selv, der tilrettelægger egne forløb. Forløbene behøver ikke være afgrænset af tid. </a:t>
            </a:r>
            <a:r>
              <a:rPr lang="da-DK" sz="1400" b="1" dirty="0"/>
              <a:t>Et eksempel </a:t>
            </a:r>
            <a:r>
              <a:rPr lang="da-DK" sz="1400" dirty="0"/>
              <a:t>på forløb kunne være:</a:t>
            </a:r>
          </a:p>
          <a:p>
            <a:pPr algn="l"/>
            <a:endParaRPr lang="da-DK" sz="1400" dirty="0"/>
          </a:p>
          <a:p>
            <a:pPr marL="285750" indent="-285750" algn="l">
              <a:buFont typeface="Arial" panose="020B0604020202020204" pitchFamily="34" charset="0"/>
              <a:buChar char="•"/>
            </a:pPr>
            <a:r>
              <a:rPr lang="da-DK" sz="1400" dirty="0"/>
              <a:t>0 – 2 timer per uge: Niveau 2 indsatsen ‘praktisk hjælp i hjemmet’</a:t>
            </a:r>
          </a:p>
          <a:p>
            <a:pPr marL="285750" indent="-285750" algn="l">
              <a:buFont typeface="Arial" panose="020B0604020202020204" pitchFamily="34" charset="0"/>
              <a:buChar char="•"/>
            </a:pPr>
            <a:r>
              <a:rPr lang="da-DK" sz="1400" dirty="0"/>
              <a:t>0 – 4 timer per uge: Niveau 2 indsatserne ‘praktisk hjælp i hjemmet’ og ‘personlig hjælp og pleje’, Madservice, Genoptræning</a:t>
            </a:r>
          </a:p>
          <a:p>
            <a:pPr marL="285750" indent="-285750" algn="l">
              <a:buFont typeface="Arial" panose="020B0604020202020204" pitchFamily="34" charset="0"/>
              <a:buChar char="•"/>
            </a:pPr>
            <a:r>
              <a:rPr lang="da-DK" sz="1400" dirty="0"/>
              <a:t>5 – 10 timer per uge: Niveau 2 indsatserne ‘praktisk hjælp i hjemmet’ og ‘personlig hjælp og pleje’, Madservice</a:t>
            </a:r>
          </a:p>
          <a:p>
            <a:pPr marL="285750" indent="-285750" algn="l">
              <a:buFont typeface="Arial" panose="020B0604020202020204" pitchFamily="34" charset="0"/>
              <a:buChar char="•"/>
            </a:pPr>
            <a:r>
              <a:rPr lang="da-DK" sz="1400" dirty="0"/>
              <a:t>10- 20 timer per uge: Niveau 2 indsatserne ‘praktisk hjælp i hjemmet’ og ‘personlig hjælp og pleje’, Madservice</a:t>
            </a:r>
          </a:p>
          <a:p>
            <a:pPr marL="285750" indent="-285750" algn="l">
              <a:buFont typeface="Arial" panose="020B0604020202020204" pitchFamily="34" charset="0"/>
              <a:buChar char="•"/>
            </a:pPr>
            <a:r>
              <a:rPr lang="da-DK" sz="1400" dirty="0"/>
              <a:t>Mere end 20 timer per uge: Niveau 2 indsatserne ‘praktisk hjælp i hjemmet’ og ‘personlig hjælp og pleje’, Madservice</a:t>
            </a:r>
          </a:p>
        </p:txBody>
      </p:sp>
    </p:spTree>
    <p:extLst>
      <p:ext uri="{BB962C8B-B14F-4D97-AF65-F5344CB8AC3E}">
        <p14:creationId xmlns:p14="http://schemas.microsoft.com/office/powerpoint/2010/main" val="203690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D7DAD1C5-3E8A-30B6-119D-6437996F4C0D}"/>
              </a:ext>
            </a:extLst>
          </p:cNvPr>
          <p:cNvSpPr>
            <a:spLocks noGrp="1"/>
          </p:cNvSpPr>
          <p:nvPr>
            <p:ph type="sldNum" sz="quarter" idx="12"/>
          </p:nvPr>
        </p:nvSpPr>
        <p:spPr/>
        <p:txBody>
          <a:bodyPr/>
          <a:lstStyle/>
          <a:p>
            <a:pPr defTabSz="914377">
              <a:defRPr/>
            </a:pPr>
            <a:fld id="{021E1021-89F3-4E67-882D-FBA1129841CA}" type="slidenum">
              <a:rPr lang="da-DK">
                <a:latin typeface="Georgia"/>
              </a:rPr>
              <a:pPr defTabSz="914377">
                <a:defRPr/>
              </a:pPr>
              <a:t>16</a:t>
            </a:fld>
            <a:endParaRPr lang="da-DK">
              <a:latin typeface="Georgia"/>
            </a:endParaRPr>
          </a:p>
        </p:txBody>
      </p:sp>
      <p:sp>
        <p:nvSpPr>
          <p:cNvPr id="4" name="Titel 8">
            <a:extLst>
              <a:ext uri="{FF2B5EF4-FFF2-40B4-BE49-F238E27FC236}">
                <a16:creationId xmlns:a16="http://schemas.microsoft.com/office/drawing/2014/main" id="{E5781795-69D2-95A6-93AD-6AD66258CAEF}"/>
              </a:ext>
            </a:extLst>
          </p:cNvPr>
          <p:cNvSpPr txBox="1">
            <a:spLocks/>
          </p:cNvSpPr>
          <p:nvPr/>
        </p:nvSpPr>
        <p:spPr>
          <a:xfrm>
            <a:off x="446525" y="-156769"/>
            <a:ext cx="9586779" cy="781961"/>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kern="1200">
                <a:solidFill>
                  <a:srgbClr val="141E4D"/>
                </a:solidFill>
                <a:latin typeface="+mj-lt"/>
                <a:ea typeface="+mj-ea"/>
                <a:cs typeface="+mj-cs"/>
              </a:defRPr>
            </a:lvl1pPr>
          </a:lstStyle>
          <a:p>
            <a:pPr algn="ctr" defTabSz="914377">
              <a:defRPr/>
            </a:pPr>
            <a:r>
              <a:rPr lang="da-DK" sz="2800" b="1" dirty="0">
                <a:solidFill>
                  <a:srgbClr val="576B7C"/>
                </a:solidFill>
                <a:latin typeface="Georgia"/>
              </a:rPr>
              <a:t>Eksempel på anvendelse af Fælles Sprog III - Ulla</a:t>
            </a:r>
          </a:p>
        </p:txBody>
      </p:sp>
      <p:sp>
        <p:nvSpPr>
          <p:cNvPr id="6" name="Rektangel 5">
            <a:extLst>
              <a:ext uri="{FF2B5EF4-FFF2-40B4-BE49-F238E27FC236}">
                <a16:creationId xmlns:a16="http://schemas.microsoft.com/office/drawing/2014/main" id="{6922B06E-8A01-50B0-D58F-FAC769C2032B}"/>
              </a:ext>
              <a:ext uri="{C183D7F6-B498-43B3-948B-1728B52AA6E4}">
                <adec:decorative xmlns:adec="http://schemas.microsoft.com/office/drawing/2017/decorative" val="1"/>
              </a:ext>
            </a:extLst>
          </p:cNvPr>
          <p:cNvSpPr/>
          <p:nvPr/>
        </p:nvSpPr>
        <p:spPr>
          <a:xfrm>
            <a:off x="10766065" y="453224"/>
            <a:ext cx="1402081" cy="470107"/>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r>
              <a:rPr lang="da-DK" sz="1000" dirty="0">
                <a:solidFill>
                  <a:srgbClr val="141E4D"/>
                </a:solidFill>
                <a:latin typeface="Georgia"/>
              </a:rPr>
              <a:t>FSIII Pixi-guide</a:t>
            </a:r>
          </a:p>
        </p:txBody>
      </p:sp>
      <p:sp>
        <p:nvSpPr>
          <p:cNvPr id="7" name="Rektangel 6">
            <a:extLst>
              <a:ext uri="{FF2B5EF4-FFF2-40B4-BE49-F238E27FC236}">
                <a16:creationId xmlns:a16="http://schemas.microsoft.com/office/drawing/2014/main" id="{CBA3F902-8F2A-F021-1BC7-05E164393E3E}"/>
              </a:ext>
              <a:ext uri="{C183D7F6-B498-43B3-948B-1728B52AA6E4}">
                <adec:decorative xmlns:adec="http://schemas.microsoft.com/office/drawing/2017/decorative" val="1"/>
              </a:ext>
            </a:extLst>
          </p:cNvPr>
          <p:cNvSpPr/>
          <p:nvPr/>
        </p:nvSpPr>
        <p:spPr>
          <a:xfrm>
            <a:off x="9381067" y="2363892"/>
            <a:ext cx="2364411" cy="4303589"/>
          </a:xfrm>
          <a:prstGeom prst="rect">
            <a:avLst/>
          </a:prstGeom>
          <a:solidFill>
            <a:schemeClr val="accent5">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lnSpc>
                <a:spcPct val="104000"/>
              </a:lnSpc>
              <a:defRPr/>
            </a:pPr>
            <a:r>
              <a:rPr lang="da-DK" sz="1400" b="1" kern="0" dirty="0">
                <a:solidFill>
                  <a:prstClr val="white"/>
                </a:solidFill>
                <a:latin typeface="Georgia"/>
              </a:rPr>
              <a:t>Visitation til nyt forløb/afslutning</a:t>
            </a:r>
          </a:p>
          <a:p>
            <a:pPr algn="ctr" defTabSz="914377">
              <a:lnSpc>
                <a:spcPct val="104000"/>
              </a:lnSpc>
              <a:defRPr/>
            </a:pPr>
            <a:endParaRPr lang="da-DK" sz="1400" b="1" dirty="0">
              <a:solidFill>
                <a:prstClr val="white"/>
              </a:solidFill>
              <a:latin typeface="Georgia"/>
            </a:endParaRPr>
          </a:p>
          <a:p>
            <a:pPr algn="ctr" defTabSz="914377">
              <a:lnSpc>
                <a:spcPct val="104000"/>
              </a:lnSpc>
              <a:defRPr/>
            </a:pPr>
            <a:r>
              <a:rPr lang="da-DK" sz="1100" dirty="0">
                <a:solidFill>
                  <a:prstClr val="white"/>
                </a:solidFill>
                <a:latin typeface="Georgia"/>
              </a:rPr>
              <a:t>Hvis Ulla har behov for et andet forløb, træffes der ny afgørelse herom.</a:t>
            </a:r>
          </a:p>
          <a:p>
            <a:pPr algn="ctr" defTabSz="914377">
              <a:lnSpc>
                <a:spcPct val="104000"/>
              </a:lnSpc>
              <a:defRPr/>
            </a:pPr>
            <a:endParaRPr lang="da-DK" sz="1100" dirty="0">
              <a:solidFill>
                <a:prstClr val="white"/>
              </a:solidFill>
              <a:latin typeface="Georgia"/>
            </a:endParaRPr>
          </a:p>
          <a:p>
            <a:pPr algn="ctr" defTabSz="914377">
              <a:lnSpc>
                <a:spcPct val="104000"/>
              </a:lnSpc>
              <a:defRPr/>
            </a:pPr>
            <a:endParaRPr lang="da-DK" sz="1100" dirty="0">
              <a:solidFill>
                <a:prstClr val="white"/>
              </a:solidFill>
              <a:latin typeface="Georgia"/>
            </a:endParaRPr>
          </a:p>
          <a:p>
            <a:pPr algn="ctr" defTabSz="914377">
              <a:lnSpc>
                <a:spcPct val="104000"/>
              </a:lnSpc>
              <a:defRPr/>
            </a:pPr>
            <a:r>
              <a:rPr lang="da-DK" sz="1100" dirty="0">
                <a:solidFill>
                  <a:prstClr val="white"/>
                </a:solidFill>
                <a:latin typeface="Georgia"/>
              </a:rPr>
              <a:t> </a:t>
            </a:r>
            <a:r>
              <a:rPr lang="da-DK" sz="1200" dirty="0">
                <a:solidFill>
                  <a:prstClr val="white"/>
                </a:solidFill>
                <a:latin typeface="Georgia"/>
              </a:rPr>
              <a:t>Tilstande og indsatser afsluttes, når Ulla ikke længere modtager indsatser fra kommunen. </a:t>
            </a:r>
            <a:endParaRPr lang="da-DK" sz="1100" dirty="0">
              <a:solidFill>
                <a:prstClr val="white"/>
              </a:solidFill>
              <a:latin typeface="Georgia"/>
            </a:endParaRPr>
          </a:p>
          <a:p>
            <a:pPr defTabSz="914377">
              <a:lnSpc>
                <a:spcPct val="104000"/>
              </a:lnSpc>
              <a:defRPr/>
            </a:pPr>
            <a:endParaRPr lang="da-DK" sz="1400" b="1" dirty="0">
              <a:solidFill>
                <a:prstClr val="white"/>
              </a:solidFill>
              <a:highlight>
                <a:srgbClr val="FF00FF"/>
              </a:highlight>
              <a:latin typeface="Georgia"/>
            </a:endParaRPr>
          </a:p>
          <a:p>
            <a:pPr algn="ctr" defTabSz="914377">
              <a:lnSpc>
                <a:spcPct val="104000"/>
              </a:lnSpc>
              <a:defRPr/>
            </a:pPr>
            <a:endParaRPr lang="da-DK" sz="1400" b="1" dirty="0">
              <a:solidFill>
                <a:prstClr val="white"/>
              </a:solidFill>
              <a:latin typeface="Georgia"/>
            </a:endParaRPr>
          </a:p>
          <a:p>
            <a:pPr algn="ctr" defTabSz="914377">
              <a:lnSpc>
                <a:spcPct val="104000"/>
              </a:lnSpc>
              <a:defRPr/>
            </a:pPr>
            <a:endParaRPr lang="da-DK" sz="1400" b="1" dirty="0">
              <a:solidFill>
                <a:prstClr val="white"/>
              </a:solidFill>
              <a:latin typeface="Georgia"/>
            </a:endParaRPr>
          </a:p>
        </p:txBody>
      </p:sp>
      <p:sp>
        <p:nvSpPr>
          <p:cNvPr id="8" name="Rektangel 7">
            <a:extLst>
              <a:ext uri="{FF2B5EF4-FFF2-40B4-BE49-F238E27FC236}">
                <a16:creationId xmlns:a16="http://schemas.microsoft.com/office/drawing/2014/main" id="{A7D48B4C-C43B-E45E-97F6-459121B287ED}"/>
              </a:ext>
              <a:ext uri="{C183D7F6-B498-43B3-948B-1728B52AA6E4}">
                <adec:decorative xmlns:adec="http://schemas.microsoft.com/office/drawing/2017/decorative" val="1"/>
              </a:ext>
            </a:extLst>
          </p:cNvPr>
          <p:cNvSpPr/>
          <p:nvPr/>
        </p:nvSpPr>
        <p:spPr>
          <a:xfrm>
            <a:off x="446526" y="1447583"/>
            <a:ext cx="1988279" cy="685800"/>
          </a:xfrm>
          <a:prstGeom prst="rect">
            <a:avLst/>
          </a:prstGeom>
          <a:solidFill>
            <a:schemeClr val="accent5">
              <a:lumMod val="40000"/>
              <a:lumOff val="60000"/>
            </a:schemeClr>
          </a:solidFill>
          <a:ln w="9525" cap="flat" cmpd="sng" algn="ctr">
            <a:noFill/>
            <a:prstDash val="solid"/>
            <a:miter lim="800000"/>
          </a:ln>
          <a:effectLst/>
        </p:spPr>
        <p:txBody>
          <a:bodyPr rtlCol="0" anchor="ctr"/>
          <a:lstStyle/>
          <a:p>
            <a:pPr algn="ctr" defTabSz="914377">
              <a:lnSpc>
                <a:spcPct val="104000"/>
              </a:lnSpc>
              <a:defRPr/>
            </a:pPr>
            <a:r>
              <a:rPr lang="da-DK" sz="1600" b="1" kern="0" dirty="0">
                <a:solidFill>
                  <a:prstClr val="white"/>
                </a:solidFill>
                <a:latin typeface="Georgia"/>
              </a:rPr>
              <a:t>Modtagelse</a:t>
            </a:r>
          </a:p>
        </p:txBody>
      </p:sp>
      <p:sp>
        <p:nvSpPr>
          <p:cNvPr id="9" name="Rektangel 8">
            <a:extLst>
              <a:ext uri="{FF2B5EF4-FFF2-40B4-BE49-F238E27FC236}">
                <a16:creationId xmlns:a16="http://schemas.microsoft.com/office/drawing/2014/main" id="{E44689A5-A0B4-F0D8-6CB9-5522292EFC0E}"/>
              </a:ext>
              <a:ext uri="{C183D7F6-B498-43B3-948B-1728B52AA6E4}">
                <adec:decorative xmlns:adec="http://schemas.microsoft.com/office/drawing/2017/decorative" val="1"/>
              </a:ext>
            </a:extLst>
          </p:cNvPr>
          <p:cNvSpPr/>
          <p:nvPr/>
        </p:nvSpPr>
        <p:spPr>
          <a:xfrm>
            <a:off x="3916924" y="1435453"/>
            <a:ext cx="1988277" cy="689233"/>
          </a:xfrm>
          <a:prstGeom prst="rect">
            <a:avLst/>
          </a:prstGeom>
          <a:solidFill>
            <a:schemeClr val="accent6">
              <a:lumMod val="60000"/>
              <a:lumOff val="40000"/>
            </a:schemeClr>
          </a:solidFill>
          <a:ln w="9525" cap="flat" cmpd="sng" algn="ctr">
            <a:noFill/>
            <a:prstDash val="solid"/>
            <a:miter lim="800000"/>
          </a:ln>
          <a:effectLst/>
        </p:spPr>
        <p:txBody>
          <a:bodyPr rtlCol="0" anchor="ctr"/>
          <a:lstStyle/>
          <a:p>
            <a:pPr algn="ctr" defTabSz="914377">
              <a:lnSpc>
                <a:spcPct val="104000"/>
              </a:lnSpc>
              <a:defRPr/>
            </a:pPr>
            <a:r>
              <a:rPr lang="da-DK" sz="1600" b="1" kern="0" dirty="0">
                <a:solidFill>
                  <a:prstClr val="white"/>
                </a:solidFill>
                <a:latin typeface="Georgia"/>
              </a:rPr>
              <a:t>Afklaring</a:t>
            </a:r>
          </a:p>
        </p:txBody>
      </p:sp>
      <p:sp>
        <p:nvSpPr>
          <p:cNvPr id="10" name="Rektangel 9">
            <a:extLst>
              <a:ext uri="{FF2B5EF4-FFF2-40B4-BE49-F238E27FC236}">
                <a16:creationId xmlns:a16="http://schemas.microsoft.com/office/drawing/2014/main" id="{EF0287B4-866C-96CF-CE21-80753AC7AD13}"/>
              </a:ext>
              <a:ext uri="{C183D7F6-B498-43B3-948B-1728B52AA6E4}">
                <adec:decorative xmlns:adec="http://schemas.microsoft.com/office/drawing/2017/decorative" val="1"/>
              </a:ext>
            </a:extLst>
          </p:cNvPr>
          <p:cNvSpPr/>
          <p:nvPr/>
        </p:nvSpPr>
        <p:spPr>
          <a:xfrm>
            <a:off x="7129154" y="1437169"/>
            <a:ext cx="1988279" cy="685800"/>
          </a:xfrm>
          <a:prstGeom prst="rect">
            <a:avLst/>
          </a:prstGeom>
          <a:solidFill>
            <a:schemeClr val="accent3">
              <a:lumMod val="75000"/>
            </a:schemeClr>
          </a:solidFill>
          <a:ln w="9525" cap="flat" cmpd="sng" algn="ctr">
            <a:noFill/>
            <a:prstDash val="solid"/>
            <a:miter lim="800000"/>
          </a:ln>
          <a:effectLst/>
        </p:spPr>
        <p:txBody>
          <a:bodyPr rtlCol="0" anchor="ctr"/>
          <a:lstStyle/>
          <a:p>
            <a:pPr algn="ctr" defTabSz="914377">
              <a:lnSpc>
                <a:spcPct val="104000"/>
              </a:lnSpc>
              <a:defRPr/>
            </a:pPr>
            <a:r>
              <a:rPr lang="da-DK" sz="1600" b="1" kern="0" dirty="0">
                <a:solidFill>
                  <a:prstClr val="white"/>
                </a:solidFill>
                <a:latin typeface="Georgia"/>
              </a:rPr>
              <a:t>Forløb tildeles</a:t>
            </a:r>
          </a:p>
        </p:txBody>
      </p:sp>
      <p:sp>
        <p:nvSpPr>
          <p:cNvPr id="11" name="Rektangel 10">
            <a:extLst>
              <a:ext uri="{FF2B5EF4-FFF2-40B4-BE49-F238E27FC236}">
                <a16:creationId xmlns:a16="http://schemas.microsoft.com/office/drawing/2014/main" id="{47060F92-B574-DEAC-9CF4-DE72922980F1}"/>
              </a:ext>
              <a:ext uri="{C183D7F6-B498-43B3-948B-1728B52AA6E4}">
                <adec:decorative xmlns:adec="http://schemas.microsoft.com/office/drawing/2017/decorative" val="1"/>
              </a:ext>
            </a:extLst>
          </p:cNvPr>
          <p:cNvSpPr/>
          <p:nvPr/>
        </p:nvSpPr>
        <p:spPr>
          <a:xfrm>
            <a:off x="9518531" y="1437170"/>
            <a:ext cx="2057408" cy="696213"/>
          </a:xfrm>
          <a:prstGeom prst="rect">
            <a:avLst/>
          </a:prstGeom>
          <a:solidFill>
            <a:schemeClr val="accent5">
              <a:lumMod val="75000"/>
            </a:schemeClr>
          </a:solidFill>
          <a:ln w="9525" cap="flat" cmpd="sng" algn="ctr">
            <a:noFill/>
            <a:prstDash val="solid"/>
            <a:miter lim="800000"/>
          </a:ln>
          <a:effectLst/>
        </p:spPr>
        <p:txBody>
          <a:bodyPr rtlCol="0" anchor="ctr"/>
          <a:lstStyle/>
          <a:p>
            <a:pPr algn="ctr" defTabSz="914377">
              <a:lnSpc>
                <a:spcPct val="104000"/>
              </a:lnSpc>
              <a:defRPr/>
            </a:pPr>
            <a:r>
              <a:rPr lang="da-DK" sz="1600" b="1" kern="0" dirty="0">
                <a:solidFill>
                  <a:prstClr val="white"/>
                </a:solidFill>
                <a:latin typeface="Georgia"/>
              </a:rPr>
              <a:t>Visitation til nyt forløb/afslutning </a:t>
            </a:r>
          </a:p>
        </p:txBody>
      </p:sp>
      <p:sp>
        <p:nvSpPr>
          <p:cNvPr id="12" name="Rektangel 11">
            <a:extLst>
              <a:ext uri="{FF2B5EF4-FFF2-40B4-BE49-F238E27FC236}">
                <a16:creationId xmlns:a16="http://schemas.microsoft.com/office/drawing/2014/main" id="{51557D04-72BD-435A-A8C7-1A9A11481B7D}"/>
              </a:ext>
              <a:ext uri="{C183D7F6-B498-43B3-948B-1728B52AA6E4}">
                <adec:decorative xmlns:adec="http://schemas.microsoft.com/office/drawing/2017/decorative" val="1"/>
              </a:ext>
            </a:extLst>
          </p:cNvPr>
          <p:cNvSpPr/>
          <p:nvPr/>
        </p:nvSpPr>
        <p:spPr>
          <a:xfrm>
            <a:off x="287867" y="2363894"/>
            <a:ext cx="2214767" cy="4246311"/>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lnSpc>
                <a:spcPct val="104000"/>
              </a:lnSpc>
              <a:defRPr/>
            </a:pPr>
            <a:r>
              <a:rPr lang="da-DK" sz="1400" b="1" dirty="0">
                <a:solidFill>
                  <a:prstClr val="white"/>
                </a:solidFill>
                <a:latin typeface="Georgia"/>
              </a:rPr>
              <a:t>Modtagelse af ansøgning </a:t>
            </a:r>
            <a:endParaRPr lang="da-DK" sz="1100" dirty="0">
              <a:solidFill>
                <a:srgbClr val="C00000"/>
              </a:solidFill>
              <a:latin typeface="Georgia"/>
            </a:endParaRPr>
          </a:p>
          <a:p>
            <a:pPr defTabSz="914377">
              <a:lnSpc>
                <a:spcPct val="104000"/>
              </a:lnSpc>
              <a:defRPr/>
            </a:pPr>
            <a:endParaRPr lang="da-DK" sz="1100" dirty="0">
              <a:solidFill>
                <a:srgbClr val="C00000"/>
              </a:solidFill>
              <a:latin typeface="Georgia"/>
            </a:endParaRPr>
          </a:p>
          <a:p>
            <a:pPr algn="ctr" defTabSz="914377">
              <a:lnSpc>
                <a:spcPct val="104000"/>
              </a:lnSpc>
              <a:defRPr/>
            </a:pPr>
            <a:endParaRPr lang="da-DK" sz="1100" i="1" dirty="0">
              <a:solidFill>
                <a:prstClr val="white"/>
              </a:solidFill>
              <a:latin typeface="Georgia"/>
            </a:endParaRPr>
          </a:p>
          <a:p>
            <a:pPr algn="ctr" defTabSz="914377">
              <a:lnSpc>
                <a:spcPct val="104000"/>
              </a:lnSpc>
              <a:defRPr/>
            </a:pPr>
            <a:r>
              <a:rPr lang="da-DK" sz="1100" dirty="0">
                <a:solidFill>
                  <a:prstClr val="white"/>
                </a:solidFill>
                <a:latin typeface="Georgia"/>
              </a:rPr>
              <a:t>Ulla oprettes i systemet efter udskrivelse fra hospital. Har fået en ny hofte.</a:t>
            </a:r>
          </a:p>
          <a:p>
            <a:pPr algn="ctr" defTabSz="914377">
              <a:lnSpc>
                <a:spcPct val="104000"/>
              </a:lnSpc>
              <a:defRPr/>
            </a:pPr>
            <a:endParaRPr lang="da-DK" sz="1100" dirty="0">
              <a:solidFill>
                <a:prstClr val="white"/>
              </a:solidFill>
              <a:latin typeface="Georgia"/>
            </a:endParaRPr>
          </a:p>
          <a:p>
            <a:pPr algn="ctr" defTabSz="914377">
              <a:lnSpc>
                <a:spcPct val="104000"/>
              </a:lnSpc>
              <a:defRPr/>
            </a:pPr>
            <a:r>
              <a:rPr lang="da-DK" sz="1100" dirty="0">
                <a:solidFill>
                  <a:prstClr val="white"/>
                </a:solidFill>
                <a:latin typeface="Georgia"/>
              </a:rPr>
              <a:t>Kilde til henvisning og årsag til henvendelse </a:t>
            </a:r>
            <a:r>
              <a:rPr lang="da-DK" sz="1100" i="1" dirty="0">
                <a:solidFill>
                  <a:prstClr val="white"/>
                </a:solidFill>
                <a:latin typeface="Georgia"/>
              </a:rPr>
              <a:t>kan</a:t>
            </a:r>
            <a:r>
              <a:rPr lang="da-DK" sz="1100" dirty="0">
                <a:solidFill>
                  <a:prstClr val="white"/>
                </a:solidFill>
                <a:latin typeface="Georgia"/>
              </a:rPr>
              <a:t> dokumenteres, hvis der lokalt ses behov herfor.</a:t>
            </a:r>
          </a:p>
          <a:p>
            <a:pPr algn="ctr" defTabSz="914377">
              <a:lnSpc>
                <a:spcPct val="104000"/>
              </a:lnSpc>
              <a:defRPr/>
            </a:pPr>
            <a:endParaRPr lang="da-DK" sz="1100" i="1" dirty="0">
              <a:solidFill>
                <a:prstClr val="white"/>
              </a:solidFill>
              <a:latin typeface="Georgia"/>
            </a:endParaRPr>
          </a:p>
          <a:p>
            <a:pPr algn="ctr" defTabSz="914377">
              <a:lnSpc>
                <a:spcPct val="104000"/>
              </a:lnSpc>
              <a:defRPr/>
            </a:pPr>
            <a:r>
              <a:rPr lang="da-DK" sz="1100" kern="0" dirty="0">
                <a:solidFill>
                  <a:prstClr val="white"/>
                </a:solidFill>
                <a:latin typeface="Georgia"/>
              </a:rPr>
              <a:t>Visitator ringer til Ulla og de aftaler et hjemmebesøg.</a:t>
            </a:r>
            <a:endParaRPr lang="da-DK" sz="1100" i="1" dirty="0">
              <a:solidFill>
                <a:prstClr val="white"/>
              </a:solidFill>
              <a:latin typeface="Georgia"/>
            </a:endParaRPr>
          </a:p>
        </p:txBody>
      </p:sp>
      <p:sp>
        <p:nvSpPr>
          <p:cNvPr id="13" name="Rektangel 12">
            <a:extLst>
              <a:ext uri="{FF2B5EF4-FFF2-40B4-BE49-F238E27FC236}">
                <a16:creationId xmlns:a16="http://schemas.microsoft.com/office/drawing/2014/main" id="{F4DFCA30-AF7F-14CC-D48E-847A43C4A7BE}"/>
              </a:ext>
              <a:ext uri="{C183D7F6-B498-43B3-948B-1728B52AA6E4}">
                <adec:decorative xmlns:adec="http://schemas.microsoft.com/office/drawing/2017/decorative" val="1"/>
              </a:ext>
            </a:extLst>
          </p:cNvPr>
          <p:cNvSpPr/>
          <p:nvPr/>
        </p:nvSpPr>
        <p:spPr>
          <a:xfrm>
            <a:off x="2658422" y="2357118"/>
            <a:ext cx="4157133" cy="4303589"/>
          </a:xfrm>
          <a:prstGeom prst="rect">
            <a:avLst/>
          </a:prstGeom>
          <a:solidFill>
            <a:schemeClr val="accent6">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lnSpc>
                <a:spcPct val="104000"/>
              </a:lnSpc>
              <a:defRPr/>
            </a:pPr>
            <a:r>
              <a:rPr lang="da-DK" sz="1400" b="1" dirty="0">
                <a:solidFill>
                  <a:prstClr val="white"/>
                </a:solidFill>
                <a:latin typeface="Georgia"/>
              </a:rPr>
              <a:t>Afklaring af borgerens begrænsninger og behov for støtte</a:t>
            </a:r>
            <a:endParaRPr lang="da-DK" sz="1400" b="1" i="1" dirty="0">
              <a:solidFill>
                <a:prstClr val="white"/>
              </a:solidFill>
              <a:latin typeface="Georgia"/>
            </a:endParaRPr>
          </a:p>
          <a:p>
            <a:pPr defTabSz="914377">
              <a:lnSpc>
                <a:spcPct val="104000"/>
              </a:lnSpc>
              <a:defRPr/>
            </a:pPr>
            <a:endParaRPr lang="da-DK" sz="1067" b="1" dirty="0">
              <a:solidFill>
                <a:prstClr val="white"/>
              </a:solidFill>
              <a:latin typeface="Georgia"/>
            </a:endParaRPr>
          </a:p>
          <a:p>
            <a:pPr algn="ctr" defTabSz="914377">
              <a:lnSpc>
                <a:spcPct val="104000"/>
              </a:lnSpc>
              <a:defRPr/>
            </a:pPr>
            <a:r>
              <a:rPr lang="da-DK" sz="1100" dirty="0">
                <a:solidFill>
                  <a:prstClr val="white"/>
                </a:solidFill>
                <a:latin typeface="Georgia"/>
              </a:rPr>
              <a:t>I sagsbehandlingen tages der stilling til det, Ulla har ansøgt om og relevante Kommunale pleje- og omsorgstilstande aktiveres:</a:t>
            </a:r>
          </a:p>
          <a:p>
            <a:pPr algn="ctr" defTabSz="914377">
              <a:lnSpc>
                <a:spcPct val="104000"/>
              </a:lnSpc>
              <a:defRPr/>
            </a:pPr>
            <a:endParaRPr lang="da-DK" sz="667" dirty="0">
              <a:solidFill>
                <a:prstClr val="white"/>
              </a:solidFill>
              <a:latin typeface="Georgia"/>
            </a:endParaRPr>
          </a:p>
          <a:p>
            <a:pPr algn="ctr" defTabSz="914377">
              <a:lnSpc>
                <a:spcPct val="104000"/>
              </a:lnSpc>
              <a:defRPr/>
            </a:pPr>
            <a:r>
              <a:rPr lang="da-DK" sz="1100" b="1" dirty="0">
                <a:solidFill>
                  <a:prstClr val="white"/>
                </a:solidFill>
                <a:latin typeface="Georgia"/>
              </a:rPr>
              <a:t>Personlig pleje: </a:t>
            </a:r>
            <a:r>
              <a:rPr lang="da-DK" sz="1100" dirty="0">
                <a:solidFill>
                  <a:prstClr val="white"/>
                </a:solidFill>
                <a:latin typeface="Georgia"/>
              </a:rPr>
              <a:t>Har moderate begrænsninger ifm. personlig pleje og oplever, at hun meget hurtigt får svært med at trække vejret ifm. fysisk aktivitet og bliver usikker -  </a:t>
            </a:r>
            <a:r>
              <a:rPr lang="da-DK" sz="1067" dirty="0">
                <a:solidFill>
                  <a:prstClr val="white"/>
                </a:solidFill>
                <a:latin typeface="Georgia"/>
              </a:rPr>
              <a:t>Niveau:  2,  forventet tilstand: 1</a:t>
            </a:r>
            <a:endParaRPr lang="da-DK" sz="1100" dirty="0">
              <a:solidFill>
                <a:prstClr val="white"/>
              </a:solidFill>
              <a:latin typeface="Georgia"/>
            </a:endParaRPr>
          </a:p>
          <a:p>
            <a:pPr algn="ctr" defTabSz="914377">
              <a:lnSpc>
                <a:spcPct val="104000"/>
              </a:lnSpc>
              <a:defRPr/>
            </a:pPr>
            <a:endParaRPr lang="da-DK" sz="667" b="1" dirty="0">
              <a:solidFill>
                <a:prstClr val="white"/>
              </a:solidFill>
              <a:latin typeface="Georgia"/>
            </a:endParaRPr>
          </a:p>
          <a:p>
            <a:pPr algn="ctr" defTabSz="914377">
              <a:lnSpc>
                <a:spcPct val="104000"/>
              </a:lnSpc>
              <a:defRPr/>
            </a:pPr>
            <a:r>
              <a:rPr lang="da-DK" sz="1100" b="1" dirty="0">
                <a:solidFill>
                  <a:prstClr val="white"/>
                </a:solidFill>
                <a:latin typeface="Georgia"/>
              </a:rPr>
              <a:t>Hukommelse: </a:t>
            </a:r>
            <a:r>
              <a:rPr lang="da-DK" sz="1100" dirty="0">
                <a:solidFill>
                  <a:prstClr val="white"/>
                </a:solidFill>
                <a:latin typeface="Georgia"/>
              </a:rPr>
              <a:t>Lettere begrænsninger har svært ved at huske information og har meget svært ved at lære nyt - </a:t>
            </a:r>
            <a:r>
              <a:rPr lang="da-DK" sz="1067" dirty="0">
                <a:solidFill>
                  <a:prstClr val="white"/>
                </a:solidFill>
                <a:latin typeface="Georgia"/>
              </a:rPr>
              <a:t>Niveau:  1,  forventet tilstand: 1</a:t>
            </a:r>
            <a:endParaRPr lang="da-DK" sz="1100" dirty="0">
              <a:solidFill>
                <a:prstClr val="white"/>
              </a:solidFill>
              <a:latin typeface="Georgia"/>
            </a:endParaRPr>
          </a:p>
          <a:p>
            <a:pPr algn="ctr" defTabSz="914377">
              <a:lnSpc>
                <a:spcPct val="104000"/>
              </a:lnSpc>
              <a:defRPr/>
            </a:pPr>
            <a:endParaRPr lang="da-DK" sz="533" b="1" dirty="0">
              <a:solidFill>
                <a:prstClr val="white"/>
              </a:solidFill>
              <a:latin typeface="Georgia"/>
            </a:endParaRPr>
          </a:p>
          <a:p>
            <a:pPr algn="ctr" defTabSz="914377">
              <a:lnSpc>
                <a:spcPct val="104000"/>
              </a:lnSpc>
              <a:defRPr/>
            </a:pPr>
            <a:r>
              <a:rPr lang="da-DK" sz="1100" b="1" dirty="0">
                <a:solidFill>
                  <a:prstClr val="white"/>
                </a:solidFill>
                <a:latin typeface="Georgia"/>
              </a:rPr>
              <a:t>Trivsel: </a:t>
            </a:r>
            <a:r>
              <a:rPr lang="da-DK" sz="1100" dirty="0">
                <a:solidFill>
                  <a:prstClr val="white"/>
                </a:solidFill>
                <a:latin typeface="Georgia"/>
              </a:rPr>
              <a:t>Har svære begrænsninger og har siden udskrivelsen været meget trist og indadvendt. Hun har let til tårer og føler ikke, at hun kan overskue hverdagens gøremål eller træning - </a:t>
            </a:r>
            <a:r>
              <a:rPr lang="da-DK" sz="1067" dirty="0">
                <a:solidFill>
                  <a:prstClr val="white"/>
                </a:solidFill>
                <a:latin typeface="Georgia"/>
              </a:rPr>
              <a:t>Niveau:  3,  forventet tilstand: 1</a:t>
            </a:r>
            <a:endParaRPr lang="da-DK" sz="1100" dirty="0">
              <a:solidFill>
                <a:prstClr val="white"/>
              </a:solidFill>
              <a:latin typeface="Georgia"/>
            </a:endParaRPr>
          </a:p>
          <a:p>
            <a:pPr defTabSz="914377">
              <a:lnSpc>
                <a:spcPct val="104000"/>
              </a:lnSpc>
              <a:defRPr/>
            </a:pPr>
            <a:endParaRPr lang="da-DK" sz="667" b="1" dirty="0">
              <a:solidFill>
                <a:prstClr val="white"/>
              </a:solidFill>
              <a:latin typeface="Georgia"/>
            </a:endParaRPr>
          </a:p>
          <a:p>
            <a:pPr defTabSz="914377">
              <a:lnSpc>
                <a:spcPct val="104000"/>
              </a:lnSpc>
              <a:defRPr/>
            </a:pPr>
            <a:endParaRPr lang="da-DK" sz="667" dirty="0">
              <a:solidFill>
                <a:prstClr val="white"/>
              </a:solidFill>
              <a:latin typeface="Georgia"/>
            </a:endParaRPr>
          </a:p>
          <a:p>
            <a:pPr algn="ctr" defTabSz="914377">
              <a:lnSpc>
                <a:spcPct val="104000"/>
              </a:lnSpc>
              <a:defRPr/>
            </a:pPr>
            <a:endParaRPr lang="da-DK" sz="1100" b="1" dirty="0">
              <a:solidFill>
                <a:prstClr val="white"/>
              </a:solidFill>
              <a:latin typeface="Georgia"/>
            </a:endParaRPr>
          </a:p>
          <a:p>
            <a:pPr algn="ctr" defTabSz="914377">
              <a:lnSpc>
                <a:spcPct val="104000"/>
              </a:lnSpc>
              <a:defRPr/>
            </a:pPr>
            <a:endParaRPr lang="da-DK" sz="1200" i="1" dirty="0">
              <a:solidFill>
                <a:prstClr val="white"/>
              </a:solidFill>
              <a:latin typeface="Georgia"/>
            </a:endParaRPr>
          </a:p>
          <a:p>
            <a:pPr algn="ctr" defTabSz="914377">
              <a:lnSpc>
                <a:spcPct val="104000"/>
              </a:lnSpc>
              <a:defRPr/>
            </a:pPr>
            <a:endParaRPr lang="da-DK" sz="1200" dirty="0">
              <a:solidFill>
                <a:prstClr val="white"/>
              </a:solidFill>
              <a:latin typeface="Georgia"/>
            </a:endParaRPr>
          </a:p>
          <a:p>
            <a:pPr algn="ctr" defTabSz="914377">
              <a:lnSpc>
                <a:spcPct val="104000"/>
              </a:lnSpc>
              <a:defRPr/>
            </a:pPr>
            <a:endParaRPr lang="da-DK" sz="1100" dirty="0">
              <a:solidFill>
                <a:prstClr val="white"/>
              </a:solidFill>
              <a:latin typeface="Georgia"/>
            </a:endParaRPr>
          </a:p>
          <a:p>
            <a:pPr algn="ctr" defTabSz="914377">
              <a:lnSpc>
                <a:spcPct val="104000"/>
              </a:lnSpc>
              <a:defRPr/>
            </a:pPr>
            <a:endParaRPr lang="da-DK" sz="1100" dirty="0">
              <a:solidFill>
                <a:prstClr val="white"/>
              </a:solidFill>
              <a:latin typeface="Georgia"/>
            </a:endParaRPr>
          </a:p>
          <a:p>
            <a:pPr algn="ctr" defTabSz="914377">
              <a:lnSpc>
                <a:spcPct val="104000"/>
              </a:lnSpc>
              <a:defRPr/>
            </a:pPr>
            <a:endParaRPr lang="da-DK" sz="1100" dirty="0">
              <a:solidFill>
                <a:prstClr val="white"/>
              </a:solidFill>
              <a:latin typeface="Georgia"/>
            </a:endParaRPr>
          </a:p>
          <a:p>
            <a:pPr algn="ctr" defTabSz="914377">
              <a:lnSpc>
                <a:spcPct val="104000"/>
              </a:lnSpc>
              <a:defRPr/>
            </a:pPr>
            <a:endParaRPr lang="da-DK" sz="1100" dirty="0">
              <a:solidFill>
                <a:prstClr val="white"/>
              </a:solidFill>
              <a:latin typeface="Georgia"/>
            </a:endParaRPr>
          </a:p>
          <a:p>
            <a:pPr algn="ctr" defTabSz="914377">
              <a:lnSpc>
                <a:spcPct val="104000"/>
              </a:lnSpc>
              <a:defRPr/>
            </a:pPr>
            <a:endParaRPr lang="da-DK" sz="1400" b="1" dirty="0">
              <a:solidFill>
                <a:prstClr val="white"/>
              </a:solidFill>
              <a:latin typeface="Georgia"/>
            </a:endParaRPr>
          </a:p>
        </p:txBody>
      </p:sp>
      <p:sp>
        <p:nvSpPr>
          <p:cNvPr id="14" name="Rektangel 13">
            <a:extLst>
              <a:ext uri="{FF2B5EF4-FFF2-40B4-BE49-F238E27FC236}">
                <a16:creationId xmlns:a16="http://schemas.microsoft.com/office/drawing/2014/main" id="{15937BED-0037-DB10-00F8-00FC70FB36E8}"/>
              </a:ext>
              <a:ext uri="{C183D7F6-B498-43B3-948B-1728B52AA6E4}">
                <adec:decorative xmlns:adec="http://schemas.microsoft.com/office/drawing/2017/decorative" val="1"/>
              </a:ext>
            </a:extLst>
          </p:cNvPr>
          <p:cNvSpPr/>
          <p:nvPr/>
        </p:nvSpPr>
        <p:spPr>
          <a:xfrm>
            <a:off x="7021306" y="2363893"/>
            <a:ext cx="2203975" cy="4303588"/>
          </a:xfrm>
          <a:prstGeom prst="rect">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lnSpc>
                <a:spcPct val="104000"/>
              </a:lnSpc>
              <a:defRPr/>
            </a:pPr>
            <a:r>
              <a:rPr lang="da-DK" sz="1400" b="1" dirty="0">
                <a:solidFill>
                  <a:prstClr val="white"/>
                </a:solidFill>
                <a:latin typeface="Georgia"/>
              </a:rPr>
              <a:t>Forløb i</a:t>
            </a:r>
            <a:r>
              <a:rPr lang="da-DK" sz="1400" b="1" dirty="0" err="1">
                <a:solidFill>
                  <a:prstClr val="white"/>
                </a:solidFill>
                <a:latin typeface="Georgia"/>
              </a:rPr>
              <a:t>værksættes</a:t>
            </a:r>
            <a:endParaRPr lang="da-DK" sz="1400" b="1" dirty="0">
              <a:solidFill>
                <a:prstClr val="white"/>
              </a:solidFill>
              <a:latin typeface="Georgia"/>
            </a:endParaRPr>
          </a:p>
          <a:p>
            <a:pPr algn="ctr" defTabSz="914377">
              <a:lnSpc>
                <a:spcPct val="104000"/>
              </a:lnSpc>
              <a:defRPr/>
            </a:pPr>
            <a:endParaRPr lang="da-DK" sz="1400" b="1" dirty="0">
              <a:solidFill>
                <a:prstClr val="white"/>
              </a:solidFill>
              <a:latin typeface="Georgia"/>
            </a:endParaRPr>
          </a:p>
          <a:p>
            <a:pPr algn="ctr" defTabSz="914377">
              <a:lnSpc>
                <a:spcPct val="104000"/>
              </a:lnSpc>
              <a:defRPr/>
            </a:pPr>
            <a:r>
              <a:rPr lang="da-DK" sz="1100" dirty="0">
                <a:solidFill>
                  <a:prstClr val="white"/>
                </a:solidFill>
                <a:latin typeface="Georgia"/>
              </a:rPr>
              <a:t>Ulla modtager et forløb med indsatserne praktisk hjælp i hjemmet og personlig pleje. Det er aftalt med Ulla, at hun får praktisk hjælp, i form af rengøring, hjælp til indkøb, hjælp og støtte til bad.</a:t>
            </a:r>
          </a:p>
          <a:p>
            <a:pPr algn="ctr" defTabSz="914377">
              <a:lnSpc>
                <a:spcPct val="104000"/>
              </a:lnSpc>
              <a:defRPr/>
            </a:pPr>
            <a:endParaRPr lang="da-DK" sz="1100" dirty="0">
              <a:solidFill>
                <a:prstClr val="white"/>
              </a:solidFill>
              <a:latin typeface="Georgia"/>
            </a:endParaRPr>
          </a:p>
          <a:p>
            <a:pPr algn="ctr" defTabSz="914377">
              <a:lnSpc>
                <a:spcPct val="104000"/>
              </a:lnSpc>
              <a:defRPr/>
            </a:pPr>
            <a:r>
              <a:rPr lang="da-DK" sz="1100" kern="0" dirty="0">
                <a:solidFill>
                  <a:prstClr val="white"/>
                </a:solidFill>
                <a:latin typeface="Georgia"/>
              </a:rPr>
              <a:t>Medarbejderne, der kommer hos Ulla holder øje med eventuelle ændringer i funktionsevnen, og justerer hjælpen løbende indenfor forløbets rammer. </a:t>
            </a:r>
            <a:endParaRPr lang="da-DK" sz="1100" b="1" dirty="0">
              <a:solidFill>
                <a:prstClr val="white"/>
              </a:solidFill>
              <a:latin typeface="Georgia"/>
            </a:endParaRPr>
          </a:p>
        </p:txBody>
      </p:sp>
      <p:sp>
        <p:nvSpPr>
          <p:cNvPr id="16" name="Tekstfelt 15">
            <a:extLst>
              <a:ext uri="{FF2B5EF4-FFF2-40B4-BE49-F238E27FC236}">
                <a16:creationId xmlns:a16="http://schemas.microsoft.com/office/drawing/2014/main" id="{C9AD85C5-7E84-DA35-D506-98938BAD4CB1}"/>
              </a:ext>
            </a:extLst>
          </p:cNvPr>
          <p:cNvSpPr txBox="1"/>
          <p:nvPr/>
        </p:nvSpPr>
        <p:spPr>
          <a:xfrm>
            <a:off x="202597" y="453223"/>
            <a:ext cx="11405212" cy="954107"/>
          </a:xfrm>
          <a:prstGeom prst="rect">
            <a:avLst/>
          </a:prstGeom>
          <a:noFill/>
        </p:spPr>
        <p:txBody>
          <a:bodyPr wrap="square">
            <a:spAutoFit/>
          </a:bodyPr>
          <a:lstStyle/>
          <a:p>
            <a:pPr defTabSz="914377">
              <a:defRPr/>
            </a:pPr>
            <a:r>
              <a:rPr lang="da-DK" sz="1400" dirty="0">
                <a:solidFill>
                  <a:prstClr val="black"/>
                </a:solidFill>
                <a:latin typeface="Georgia"/>
              </a:rPr>
              <a:t>Ulla er 82, og udskrives til hjemmet efter fald i eget hjem, hvor hun har pådraget sig en højresidig hoftefraktur. Ulla faldt </a:t>
            </a:r>
          </a:p>
          <a:p>
            <a:pPr defTabSz="914377">
              <a:defRPr/>
            </a:pPr>
            <a:r>
              <a:rPr lang="da-DK" sz="1400" dirty="0">
                <a:solidFill>
                  <a:prstClr val="black"/>
                </a:solidFill>
                <a:latin typeface="Georgia"/>
              </a:rPr>
              <a:t>i forbindelse med, at hun blev svimmel, da hun rejste sig fra sengen. Ulla må belaste hoften med fuld støtte til smertegrænsen. </a:t>
            </a:r>
          </a:p>
          <a:p>
            <a:pPr defTabSz="914377">
              <a:defRPr/>
            </a:pPr>
            <a:r>
              <a:rPr lang="da-DK" sz="1400" dirty="0">
                <a:solidFill>
                  <a:prstClr val="black"/>
                </a:solidFill>
                <a:latin typeface="Georgia"/>
              </a:rPr>
              <a:t>Ulla er lettere hukommelsessvækket og har meget svært ved at lære nyt. Hun har siden udskrivelsen været meget trist og indadvendt. </a:t>
            </a:r>
          </a:p>
          <a:p>
            <a:pPr defTabSz="914377">
              <a:defRPr/>
            </a:pPr>
            <a:r>
              <a:rPr lang="da-DK" sz="1400" dirty="0">
                <a:solidFill>
                  <a:prstClr val="black"/>
                </a:solidFill>
                <a:latin typeface="Georgia"/>
              </a:rPr>
              <a:t>Hun har let til tårer og føler ikke, at hun kan overskue at træne hoften så ofte.  </a:t>
            </a:r>
          </a:p>
        </p:txBody>
      </p:sp>
    </p:spTree>
    <p:extLst>
      <p:ext uri="{BB962C8B-B14F-4D97-AF65-F5344CB8AC3E}">
        <p14:creationId xmlns:p14="http://schemas.microsoft.com/office/powerpoint/2010/main" val="370429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D7DAD1C5-3E8A-30B6-119D-6437996F4C0D}"/>
              </a:ext>
            </a:extLst>
          </p:cNvPr>
          <p:cNvSpPr>
            <a:spLocks noGrp="1"/>
          </p:cNvSpPr>
          <p:nvPr>
            <p:ph type="sldNum" sz="quarter" idx="12"/>
          </p:nvPr>
        </p:nvSpPr>
        <p:spPr/>
        <p:txBody>
          <a:bodyPr/>
          <a:lstStyle/>
          <a:p>
            <a:pPr defTabSz="914377">
              <a:defRPr/>
            </a:pPr>
            <a:fld id="{021E1021-89F3-4E67-882D-FBA1129841CA}" type="slidenum">
              <a:rPr lang="da-DK">
                <a:latin typeface="Georgia"/>
              </a:rPr>
              <a:pPr defTabSz="914377">
                <a:defRPr/>
              </a:pPr>
              <a:t>17</a:t>
            </a:fld>
            <a:endParaRPr lang="da-DK">
              <a:latin typeface="Georgia"/>
            </a:endParaRPr>
          </a:p>
        </p:txBody>
      </p:sp>
      <p:sp>
        <p:nvSpPr>
          <p:cNvPr id="4" name="Titel 8">
            <a:extLst>
              <a:ext uri="{FF2B5EF4-FFF2-40B4-BE49-F238E27FC236}">
                <a16:creationId xmlns:a16="http://schemas.microsoft.com/office/drawing/2014/main" id="{E5781795-69D2-95A6-93AD-6AD66258CAEF}"/>
              </a:ext>
            </a:extLst>
          </p:cNvPr>
          <p:cNvSpPr txBox="1">
            <a:spLocks/>
          </p:cNvSpPr>
          <p:nvPr/>
        </p:nvSpPr>
        <p:spPr>
          <a:xfrm>
            <a:off x="446525" y="-156769"/>
            <a:ext cx="9586779" cy="781961"/>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kern="1200">
                <a:solidFill>
                  <a:srgbClr val="141E4D"/>
                </a:solidFill>
                <a:latin typeface="+mj-lt"/>
                <a:ea typeface="+mj-ea"/>
                <a:cs typeface="+mj-cs"/>
              </a:defRPr>
            </a:lvl1pPr>
          </a:lstStyle>
          <a:p>
            <a:pPr algn="ctr" defTabSz="914377">
              <a:defRPr/>
            </a:pPr>
            <a:r>
              <a:rPr lang="da-DK" sz="2800" b="1" dirty="0">
                <a:solidFill>
                  <a:srgbClr val="576B7C"/>
                </a:solidFill>
                <a:latin typeface="Georgia"/>
              </a:rPr>
              <a:t>Eksempel på anvendelse af Fælles Sprog III - Knud</a:t>
            </a:r>
          </a:p>
        </p:txBody>
      </p:sp>
      <p:sp>
        <p:nvSpPr>
          <p:cNvPr id="6" name="Rektangel 5">
            <a:extLst>
              <a:ext uri="{FF2B5EF4-FFF2-40B4-BE49-F238E27FC236}">
                <a16:creationId xmlns:a16="http://schemas.microsoft.com/office/drawing/2014/main" id="{6922B06E-8A01-50B0-D58F-FAC769C2032B}"/>
              </a:ext>
              <a:ext uri="{C183D7F6-B498-43B3-948B-1728B52AA6E4}">
                <adec:decorative xmlns:adec="http://schemas.microsoft.com/office/drawing/2017/decorative" val="1"/>
              </a:ext>
            </a:extLst>
          </p:cNvPr>
          <p:cNvSpPr/>
          <p:nvPr/>
        </p:nvSpPr>
        <p:spPr>
          <a:xfrm>
            <a:off x="10766065" y="453224"/>
            <a:ext cx="1402081" cy="470107"/>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r>
              <a:rPr lang="da-DK" sz="1000" dirty="0">
                <a:solidFill>
                  <a:srgbClr val="141E4D"/>
                </a:solidFill>
                <a:latin typeface="Georgia"/>
              </a:rPr>
              <a:t>FSIII Pixi-guide</a:t>
            </a:r>
          </a:p>
        </p:txBody>
      </p:sp>
      <p:sp>
        <p:nvSpPr>
          <p:cNvPr id="7" name="Rektangel 6">
            <a:extLst>
              <a:ext uri="{FF2B5EF4-FFF2-40B4-BE49-F238E27FC236}">
                <a16:creationId xmlns:a16="http://schemas.microsoft.com/office/drawing/2014/main" id="{CBA3F902-8F2A-F021-1BC7-05E164393E3E}"/>
              </a:ext>
              <a:ext uri="{C183D7F6-B498-43B3-948B-1728B52AA6E4}">
                <adec:decorative xmlns:adec="http://schemas.microsoft.com/office/drawing/2017/decorative" val="1"/>
              </a:ext>
            </a:extLst>
          </p:cNvPr>
          <p:cNvSpPr/>
          <p:nvPr/>
        </p:nvSpPr>
        <p:spPr>
          <a:xfrm>
            <a:off x="9194117" y="2209507"/>
            <a:ext cx="2551361" cy="4457975"/>
          </a:xfrm>
          <a:prstGeom prst="rect">
            <a:avLst/>
          </a:prstGeom>
          <a:solidFill>
            <a:schemeClr val="accent5">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lnSpc>
                <a:spcPct val="104000"/>
              </a:lnSpc>
              <a:defRPr/>
            </a:pPr>
            <a:r>
              <a:rPr lang="da-DK" sz="1400" b="1" kern="0" dirty="0">
                <a:solidFill>
                  <a:prstClr val="white"/>
                </a:solidFill>
                <a:latin typeface="Georgia"/>
              </a:rPr>
              <a:t>Visitation til nyt forløb/afslutning</a:t>
            </a:r>
          </a:p>
          <a:p>
            <a:pPr algn="ctr" defTabSz="914377">
              <a:lnSpc>
                <a:spcPct val="104000"/>
              </a:lnSpc>
              <a:defRPr/>
            </a:pPr>
            <a:endParaRPr lang="da-DK" sz="1200" dirty="0">
              <a:solidFill>
                <a:prstClr val="white"/>
              </a:solidFill>
              <a:latin typeface="Georgia"/>
            </a:endParaRPr>
          </a:p>
          <a:p>
            <a:pPr algn="ctr" defTabSz="914377">
              <a:lnSpc>
                <a:spcPct val="104000"/>
              </a:lnSpc>
              <a:defRPr/>
            </a:pPr>
            <a:r>
              <a:rPr lang="da-DK" sz="1200" dirty="0">
                <a:solidFill>
                  <a:prstClr val="white"/>
                </a:solidFill>
                <a:latin typeface="Georgia"/>
              </a:rPr>
              <a:t>Hvis Knud har behov for et andet forløb, træffes der ny afgørelse herom.</a:t>
            </a:r>
          </a:p>
          <a:p>
            <a:pPr algn="ctr" defTabSz="914377">
              <a:lnSpc>
                <a:spcPct val="104000"/>
              </a:lnSpc>
              <a:defRPr/>
            </a:pPr>
            <a:endParaRPr lang="da-DK" sz="1200" dirty="0">
              <a:solidFill>
                <a:prstClr val="white"/>
              </a:solidFill>
              <a:latin typeface="Georgia"/>
            </a:endParaRPr>
          </a:p>
          <a:p>
            <a:pPr algn="ctr" defTabSz="914377">
              <a:lnSpc>
                <a:spcPct val="104000"/>
              </a:lnSpc>
              <a:defRPr/>
            </a:pPr>
            <a:endParaRPr lang="da-DK" sz="1200" dirty="0">
              <a:solidFill>
                <a:prstClr val="white"/>
              </a:solidFill>
              <a:latin typeface="Georgia"/>
            </a:endParaRPr>
          </a:p>
          <a:p>
            <a:pPr algn="ctr" defTabSz="914377">
              <a:lnSpc>
                <a:spcPct val="104000"/>
              </a:lnSpc>
              <a:defRPr/>
            </a:pPr>
            <a:r>
              <a:rPr lang="da-DK" sz="1200" dirty="0">
                <a:solidFill>
                  <a:prstClr val="white"/>
                </a:solidFill>
                <a:latin typeface="Georgia"/>
              </a:rPr>
              <a:t> Tilstande og indsatser afsluttes, når Knud ikke længere modtager indsatser fra kommunen. </a:t>
            </a:r>
          </a:p>
          <a:p>
            <a:pPr algn="ctr" defTabSz="914377">
              <a:lnSpc>
                <a:spcPct val="104000"/>
              </a:lnSpc>
              <a:defRPr/>
            </a:pPr>
            <a:endParaRPr lang="da-DK" sz="1200" dirty="0">
              <a:solidFill>
                <a:prstClr val="white"/>
              </a:solidFill>
              <a:latin typeface="Georgia"/>
            </a:endParaRPr>
          </a:p>
          <a:p>
            <a:pPr algn="ctr" defTabSz="914377">
              <a:lnSpc>
                <a:spcPct val="104000"/>
              </a:lnSpc>
              <a:defRPr/>
            </a:pPr>
            <a:endParaRPr lang="da-DK" sz="1100" dirty="0">
              <a:solidFill>
                <a:prstClr val="white"/>
              </a:solidFill>
              <a:latin typeface="Georgia"/>
            </a:endParaRPr>
          </a:p>
          <a:p>
            <a:pPr algn="ctr" defTabSz="914377">
              <a:lnSpc>
                <a:spcPct val="104000"/>
              </a:lnSpc>
              <a:defRPr/>
            </a:pPr>
            <a:r>
              <a:rPr lang="da-DK" sz="1100" dirty="0">
                <a:solidFill>
                  <a:prstClr val="white"/>
                </a:solidFill>
                <a:latin typeface="Georgia"/>
              </a:rPr>
              <a:t> </a:t>
            </a:r>
          </a:p>
          <a:p>
            <a:pPr defTabSz="914377">
              <a:lnSpc>
                <a:spcPct val="104000"/>
              </a:lnSpc>
              <a:defRPr/>
            </a:pPr>
            <a:endParaRPr lang="da-DK" sz="1400" b="1" dirty="0">
              <a:solidFill>
                <a:prstClr val="white"/>
              </a:solidFill>
              <a:highlight>
                <a:srgbClr val="FF00FF"/>
              </a:highlight>
              <a:latin typeface="Georgia"/>
            </a:endParaRPr>
          </a:p>
          <a:p>
            <a:pPr algn="ctr" defTabSz="914377">
              <a:lnSpc>
                <a:spcPct val="104000"/>
              </a:lnSpc>
              <a:defRPr/>
            </a:pPr>
            <a:endParaRPr lang="da-DK" sz="1400" b="1" dirty="0">
              <a:solidFill>
                <a:prstClr val="white"/>
              </a:solidFill>
              <a:latin typeface="Georgia"/>
            </a:endParaRPr>
          </a:p>
          <a:p>
            <a:pPr algn="ctr" defTabSz="914377">
              <a:lnSpc>
                <a:spcPct val="104000"/>
              </a:lnSpc>
              <a:defRPr/>
            </a:pPr>
            <a:endParaRPr lang="da-DK" sz="1400" b="1" dirty="0">
              <a:solidFill>
                <a:prstClr val="white"/>
              </a:solidFill>
              <a:latin typeface="Georgia"/>
            </a:endParaRPr>
          </a:p>
        </p:txBody>
      </p:sp>
      <p:sp>
        <p:nvSpPr>
          <p:cNvPr id="8" name="Rektangel 7">
            <a:extLst>
              <a:ext uri="{FF2B5EF4-FFF2-40B4-BE49-F238E27FC236}">
                <a16:creationId xmlns:a16="http://schemas.microsoft.com/office/drawing/2014/main" id="{A7D48B4C-C43B-E45E-97F6-459121B287ED}"/>
              </a:ext>
              <a:ext uri="{C183D7F6-B498-43B3-948B-1728B52AA6E4}">
                <adec:decorative xmlns:adec="http://schemas.microsoft.com/office/drawing/2017/decorative" val="1"/>
              </a:ext>
            </a:extLst>
          </p:cNvPr>
          <p:cNvSpPr/>
          <p:nvPr/>
        </p:nvSpPr>
        <p:spPr>
          <a:xfrm>
            <a:off x="701675" y="1667304"/>
            <a:ext cx="1892999" cy="447949"/>
          </a:xfrm>
          <a:prstGeom prst="rect">
            <a:avLst/>
          </a:prstGeom>
          <a:solidFill>
            <a:schemeClr val="accent5">
              <a:lumMod val="40000"/>
              <a:lumOff val="60000"/>
            </a:schemeClr>
          </a:solidFill>
          <a:ln w="9525" cap="flat" cmpd="sng" algn="ctr">
            <a:noFill/>
            <a:prstDash val="solid"/>
            <a:miter lim="800000"/>
          </a:ln>
          <a:effectLst/>
        </p:spPr>
        <p:txBody>
          <a:bodyPr rtlCol="0" anchor="ctr"/>
          <a:lstStyle/>
          <a:p>
            <a:pPr algn="ctr" defTabSz="914377">
              <a:lnSpc>
                <a:spcPct val="104000"/>
              </a:lnSpc>
              <a:defRPr/>
            </a:pPr>
            <a:r>
              <a:rPr lang="da-DK" sz="1600" b="1" kern="0" dirty="0">
                <a:solidFill>
                  <a:prstClr val="white"/>
                </a:solidFill>
                <a:latin typeface="Georgia"/>
              </a:rPr>
              <a:t>Modtagelse</a:t>
            </a:r>
          </a:p>
        </p:txBody>
      </p:sp>
      <p:sp>
        <p:nvSpPr>
          <p:cNvPr id="9" name="Rektangel 8">
            <a:extLst>
              <a:ext uri="{FF2B5EF4-FFF2-40B4-BE49-F238E27FC236}">
                <a16:creationId xmlns:a16="http://schemas.microsoft.com/office/drawing/2014/main" id="{E44689A5-A0B4-F0D8-6CB9-5522292EFC0E}"/>
              </a:ext>
              <a:ext uri="{C183D7F6-B498-43B3-948B-1728B52AA6E4}">
                <adec:decorative xmlns:adec="http://schemas.microsoft.com/office/drawing/2017/decorative" val="1"/>
              </a:ext>
            </a:extLst>
          </p:cNvPr>
          <p:cNvSpPr/>
          <p:nvPr/>
        </p:nvSpPr>
        <p:spPr>
          <a:xfrm>
            <a:off x="4087572" y="1697418"/>
            <a:ext cx="1892997" cy="447949"/>
          </a:xfrm>
          <a:prstGeom prst="rect">
            <a:avLst/>
          </a:prstGeom>
          <a:solidFill>
            <a:schemeClr val="accent6">
              <a:lumMod val="60000"/>
              <a:lumOff val="40000"/>
            </a:schemeClr>
          </a:solidFill>
          <a:ln w="9525" cap="flat" cmpd="sng" algn="ctr">
            <a:noFill/>
            <a:prstDash val="solid"/>
            <a:miter lim="800000"/>
          </a:ln>
          <a:effectLst/>
        </p:spPr>
        <p:txBody>
          <a:bodyPr rtlCol="0" anchor="ctr"/>
          <a:lstStyle/>
          <a:p>
            <a:pPr algn="ctr" defTabSz="914377">
              <a:lnSpc>
                <a:spcPct val="104000"/>
              </a:lnSpc>
              <a:defRPr/>
            </a:pPr>
            <a:r>
              <a:rPr lang="da-DK" sz="1600" b="1" kern="0" dirty="0">
                <a:solidFill>
                  <a:prstClr val="white"/>
                </a:solidFill>
                <a:latin typeface="Georgia"/>
              </a:rPr>
              <a:t>Afklaring</a:t>
            </a:r>
          </a:p>
        </p:txBody>
      </p:sp>
      <p:sp>
        <p:nvSpPr>
          <p:cNvPr id="10" name="Rektangel 9">
            <a:extLst>
              <a:ext uri="{FF2B5EF4-FFF2-40B4-BE49-F238E27FC236}">
                <a16:creationId xmlns:a16="http://schemas.microsoft.com/office/drawing/2014/main" id="{EF0287B4-866C-96CF-CE21-80753AC7AD13}"/>
              </a:ext>
              <a:ext uri="{C183D7F6-B498-43B3-948B-1728B52AA6E4}">
                <adec:decorative xmlns:adec="http://schemas.microsoft.com/office/drawing/2017/decorative" val="1"/>
              </a:ext>
            </a:extLst>
          </p:cNvPr>
          <p:cNvSpPr/>
          <p:nvPr/>
        </p:nvSpPr>
        <p:spPr>
          <a:xfrm>
            <a:off x="7106878" y="1697418"/>
            <a:ext cx="1988279" cy="444169"/>
          </a:xfrm>
          <a:prstGeom prst="rect">
            <a:avLst/>
          </a:prstGeom>
          <a:solidFill>
            <a:schemeClr val="accent3">
              <a:lumMod val="75000"/>
            </a:schemeClr>
          </a:solidFill>
          <a:ln w="9525" cap="flat" cmpd="sng" algn="ctr">
            <a:noFill/>
            <a:prstDash val="solid"/>
            <a:miter lim="800000"/>
          </a:ln>
          <a:effectLst/>
        </p:spPr>
        <p:txBody>
          <a:bodyPr rtlCol="0" anchor="ctr"/>
          <a:lstStyle/>
          <a:p>
            <a:pPr algn="ctr" defTabSz="914377">
              <a:lnSpc>
                <a:spcPct val="104000"/>
              </a:lnSpc>
              <a:defRPr/>
            </a:pPr>
            <a:r>
              <a:rPr lang="da-DK" sz="1600" b="1" kern="0" dirty="0">
                <a:solidFill>
                  <a:prstClr val="white"/>
                </a:solidFill>
                <a:latin typeface="Georgia"/>
              </a:rPr>
              <a:t>Forløb tildeles</a:t>
            </a:r>
          </a:p>
        </p:txBody>
      </p:sp>
      <p:sp>
        <p:nvSpPr>
          <p:cNvPr id="11" name="Rektangel 10">
            <a:extLst>
              <a:ext uri="{FF2B5EF4-FFF2-40B4-BE49-F238E27FC236}">
                <a16:creationId xmlns:a16="http://schemas.microsoft.com/office/drawing/2014/main" id="{47060F92-B574-DEAC-9CF4-DE72922980F1}"/>
              </a:ext>
              <a:ext uri="{C183D7F6-B498-43B3-948B-1728B52AA6E4}">
                <adec:decorative xmlns:adec="http://schemas.microsoft.com/office/drawing/2017/decorative" val="1"/>
              </a:ext>
            </a:extLst>
          </p:cNvPr>
          <p:cNvSpPr/>
          <p:nvPr/>
        </p:nvSpPr>
        <p:spPr>
          <a:xfrm>
            <a:off x="9420767" y="1455787"/>
            <a:ext cx="1988279" cy="685800"/>
          </a:xfrm>
          <a:prstGeom prst="rect">
            <a:avLst/>
          </a:prstGeom>
          <a:solidFill>
            <a:schemeClr val="accent5">
              <a:lumMod val="75000"/>
            </a:schemeClr>
          </a:solidFill>
          <a:ln w="9525" cap="flat" cmpd="sng" algn="ctr">
            <a:noFill/>
            <a:prstDash val="solid"/>
            <a:miter lim="800000"/>
          </a:ln>
          <a:effectLst/>
        </p:spPr>
        <p:txBody>
          <a:bodyPr rtlCol="0" anchor="ctr"/>
          <a:lstStyle/>
          <a:p>
            <a:pPr algn="ctr" defTabSz="914377">
              <a:lnSpc>
                <a:spcPct val="104000"/>
              </a:lnSpc>
              <a:defRPr/>
            </a:pPr>
            <a:r>
              <a:rPr lang="da-DK" sz="1600" b="1" kern="0" dirty="0">
                <a:solidFill>
                  <a:prstClr val="white"/>
                </a:solidFill>
                <a:latin typeface="Georgia"/>
              </a:rPr>
              <a:t>Visitation til nyt forløb/afslutning</a:t>
            </a:r>
          </a:p>
        </p:txBody>
      </p:sp>
      <p:sp>
        <p:nvSpPr>
          <p:cNvPr id="12" name="Rektangel 11">
            <a:extLst>
              <a:ext uri="{FF2B5EF4-FFF2-40B4-BE49-F238E27FC236}">
                <a16:creationId xmlns:a16="http://schemas.microsoft.com/office/drawing/2014/main" id="{51557D04-72BD-435A-A8C7-1A9A11481B7D}"/>
              </a:ext>
              <a:ext uri="{C183D7F6-B498-43B3-948B-1728B52AA6E4}">
                <adec:decorative xmlns:adec="http://schemas.microsoft.com/office/drawing/2017/decorative" val="1"/>
              </a:ext>
            </a:extLst>
          </p:cNvPr>
          <p:cNvSpPr/>
          <p:nvPr/>
        </p:nvSpPr>
        <p:spPr>
          <a:xfrm>
            <a:off x="326068" y="2171412"/>
            <a:ext cx="2720768" cy="4492215"/>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lnSpc>
                <a:spcPct val="104000"/>
              </a:lnSpc>
              <a:defRPr/>
            </a:pPr>
            <a:r>
              <a:rPr lang="da-DK" sz="1400" b="1" dirty="0">
                <a:solidFill>
                  <a:prstClr val="white"/>
                </a:solidFill>
                <a:latin typeface="Georgia"/>
              </a:rPr>
              <a:t>Modtagelse af ansøgning </a:t>
            </a:r>
            <a:endParaRPr lang="da-DK" sz="1100" dirty="0">
              <a:solidFill>
                <a:srgbClr val="C00000"/>
              </a:solidFill>
              <a:latin typeface="Georgia"/>
            </a:endParaRPr>
          </a:p>
          <a:p>
            <a:pPr defTabSz="914377">
              <a:lnSpc>
                <a:spcPct val="104000"/>
              </a:lnSpc>
              <a:defRPr/>
            </a:pPr>
            <a:endParaRPr lang="da-DK" sz="1100" dirty="0">
              <a:solidFill>
                <a:srgbClr val="C00000"/>
              </a:solidFill>
              <a:latin typeface="Georgia"/>
            </a:endParaRPr>
          </a:p>
          <a:p>
            <a:pPr algn="ctr" defTabSz="914377">
              <a:lnSpc>
                <a:spcPct val="104000"/>
              </a:lnSpc>
              <a:defRPr/>
            </a:pPr>
            <a:endParaRPr lang="da-DK" sz="1100" i="1" dirty="0">
              <a:solidFill>
                <a:prstClr val="white"/>
              </a:solidFill>
              <a:latin typeface="Georgia"/>
            </a:endParaRPr>
          </a:p>
          <a:p>
            <a:pPr algn="ctr" defTabSz="914377">
              <a:lnSpc>
                <a:spcPct val="104000"/>
              </a:lnSpc>
              <a:defRPr/>
            </a:pPr>
            <a:r>
              <a:rPr lang="da-DK" sz="1100" dirty="0">
                <a:solidFill>
                  <a:prstClr val="white"/>
                </a:solidFill>
                <a:latin typeface="Georgia"/>
              </a:rPr>
              <a:t>Knud oprettes i systemet.  </a:t>
            </a:r>
          </a:p>
          <a:p>
            <a:pPr algn="ctr" defTabSz="914377">
              <a:lnSpc>
                <a:spcPct val="104000"/>
              </a:lnSpc>
              <a:defRPr/>
            </a:pPr>
            <a:endParaRPr lang="da-DK" sz="1100" dirty="0">
              <a:solidFill>
                <a:prstClr val="white"/>
              </a:solidFill>
              <a:latin typeface="Georgia"/>
            </a:endParaRPr>
          </a:p>
          <a:p>
            <a:pPr algn="ctr" defTabSz="914377">
              <a:lnSpc>
                <a:spcPct val="104000"/>
              </a:lnSpc>
              <a:defRPr/>
            </a:pPr>
            <a:r>
              <a:rPr lang="da-DK" sz="1100" dirty="0">
                <a:solidFill>
                  <a:prstClr val="white"/>
                </a:solidFill>
                <a:latin typeface="Georgia"/>
              </a:rPr>
              <a:t>Kilde til henvisning og årsag til henvendelse </a:t>
            </a:r>
            <a:r>
              <a:rPr lang="da-DK" sz="1100" i="1" dirty="0">
                <a:solidFill>
                  <a:prstClr val="white"/>
                </a:solidFill>
                <a:latin typeface="Georgia"/>
              </a:rPr>
              <a:t>kan</a:t>
            </a:r>
            <a:r>
              <a:rPr lang="da-DK" sz="1100" dirty="0">
                <a:solidFill>
                  <a:prstClr val="white"/>
                </a:solidFill>
                <a:latin typeface="Georgia"/>
              </a:rPr>
              <a:t> dokumenteres, hvis der lokalt ses behov herfor.</a:t>
            </a:r>
          </a:p>
          <a:p>
            <a:pPr algn="ctr" defTabSz="914377">
              <a:lnSpc>
                <a:spcPct val="104000"/>
              </a:lnSpc>
              <a:defRPr/>
            </a:pPr>
            <a:endParaRPr lang="da-DK" sz="1100" i="1" dirty="0">
              <a:solidFill>
                <a:prstClr val="white"/>
              </a:solidFill>
              <a:latin typeface="Georgia"/>
            </a:endParaRPr>
          </a:p>
          <a:p>
            <a:pPr algn="ctr" defTabSz="914377">
              <a:lnSpc>
                <a:spcPct val="104000"/>
              </a:lnSpc>
              <a:defRPr/>
            </a:pPr>
            <a:r>
              <a:rPr lang="da-DK" sz="1100" kern="0" dirty="0">
                <a:solidFill>
                  <a:prstClr val="white"/>
                </a:solidFill>
                <a:latin typeface="Georgia"/>
              </a:rPr>
              <a:t>Visitator ringer til Knud og de aftaler et hjemmebesøg.</a:t>
            </a:r>
            <a:endParaRPr lang="da-DK" sz="1100" i="1" dirty="0">
              <a:solidFill>
                <a:prstClr val="white"/>
              </a:solidFill>
              <a:latin typeface="Georgia"/>
            </a:endParaRPr>
          </a:p>
        </p:txBody>
      </p:sp>
      <p:sp>
        <p:nvSpPr>
          <p:cNvPr id="13" name="Rektangel 12">
            <a:extLst>
              <a:ext uri="{FF2B5EF4-FFF2-40B4-BE49-F238E27FC236}">
                <a16:creationId xmlns:a16="http://schemas.microsoft.com/office/drawing/2014/main" id="{F4DFCA30-AF7F-14CC-D48E-847A43C4A7BE}"/>
              </a:ext>
              <a:ext uri="{C183D7F6-B498-43B3-948B-1728B52AA6E4}">
                <adec:decorative xmlns:adec="http://schemas.microsoft.com/office/drawing/2017/decorative" val="1"/>
              </a:ext>
            </a:extLst>
          </p:cNvPr>
          <p:cNvSpPr/>
          <p:nvPr/>
        </p:nvSpPr>
        <p:spPr>
          <a:xfrm>
            <a:off x="3145797" y="2175269"/>
            <a:ext cx="3776551" cy="4492215"/>
          </a:xfrm>
          <a:prstGeom prst="rect">
            <a:avLst/>
          </a:prstGeom>
          <a:solidFill>
            <a:schemeClr val="accent6">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lnSpc>
                <a:spcPct val="104000"/>
              </a:lnSpc>
              <a:defRPr/>
            </a:pPr>
            <a:r>
              <a:rPr lang="da-DK" sz="1400" b="1" dirty="0">
                <a:solidFill>
                  <a:prstClr val="white"/>
                </a:solidFill>
                <a:latin typeface="Georgia"/>
              </a:rPr>
              <a:t>Afklaring af borgerens begrænsninger og behov for støtte</a:t>
            </a:r>
            <a:endParaRPr lang="da-DK" sz="1400" b="1" i="1" dirty="0">
              <a:solidFill>
                <a:prstClr val="white"/>
              </a:solidFill>
              <a:latin typeface="Georgia"/>
            </a:endParaRPr>
          </a:p>
          <a:p>
            <a:pPr algn="ctr" defTabSz="914377">
              <a:lnSpc>
                <a:spcPct val="104000"/>
              </a:lnSpc>
              <a:defRPr/>
            </a:pPr>
            <a:endParaRPr lang="da-DK" sz="933" b="1" dirty="0">
              <a:solidFill>
                <a:prstClr val="white"/>
              </a:solidFill>
              <a:latin typeface="Georgia"/>
            </a:endParaRPr>
          </a:p>
          <a:p>
            <a:pPr algn="ctr" defTabSz="914377">
              <a:lnSpc>
                <a:spcPct val="104000"/>
              </a:lnSpc>
              <a:defRPr/>
            </a:pPr>
            <a:r>
              <a:rPr lang="da-DK" sz="1100" dirty="0">
                <a:solidFill>
                  <a:prstClr val="white"/>
                </a:solidFill>
                <a:latin typeface="Georgia"/>
              </a:rPr>
              <a:t>I sagsbehandlingen tages der stilling til det, Knud har ansøgt om og relevante Kommunale pleje- og omsorgstilstande aktiveres:</a:t>
            </a:r>
          </a:p>
          <a:p>
            <a:pPr algn="ctr" defTabSz="914377">
              <a:lnSpc>
                <a:spcPct val="104000"/>
              </a:lnSpc>
              <a:defRPr/>
            </a:pPr>
            <a:endParaRPr lang="da-DK" sz="933" dirty="0">
              <a:solidFill>
                <a:prstClr val="white"/>
              </a:solidFill>
              <a:latin typeface="Georgia"/>
            </a:endParaRPr>
          </a:p>
          <a:p>
            <a:pPr algn="ctr" defTabSz="914377">
              <a:lnSpc>
                <a:spcPct val="104000"/>
              </a:lnSpc>
              <a:defRPr/>
            </a:pPr>
            <a:r>
              <a:rPr lang="da-DK" sz="1100" b="1" dirty="0">
                <a:solidFill>
                  <a:prstClr val="white"/>
                </a:solidFill>
                <a:latin typeface="Georgia"/>
              </a:rPr>
              <a:t>Personlig pleje: </a:t>
            </a:r>
            <a:r>
              <a:rPr lang="da-DK" sz="1100" dirty="0">
                <a:solidFill>
                  <a:prstClr val="white"/>
                </a:solidFill>
                <a:latin typeface="Georgia"/>
              </a:rPr>
              <a:t>Har lettere begrænsninger og bliver ofte svimmel og har behov for støtte i badesituationer samt behov for støtte til mindre opgaver, fx barbering - </a:t>
            </a:r>
            <a:r>
              <a:rPr lang="da-DK" sz="1067" dirty="0">
                <a:solidFill>
                  <a:prstClr val="white"/>
                </a:solidFill>
                <a:latin typeface="Georgia"/>
              </a:rPr>
              <a:t>Niveau:  2,  forventet tilstand: 1</a:t>
            </a:r>
            <a:endParaRPr lang="da-DK" sz="1100" dirty="0">
              <a:solidFill>
                <a:prstClr val="white"/>
              </a:solidFill>
              <a:latin typeface="Georgia"/>
            </a:endParaRPr>
          </a:p>
          <a:p>
            <a:pPr algn="ctr" defTabSz="914377">
              <a:lnSpc>
                <a:spcPct val="104000"/>
              </a:lnSpc>
              <a:defRPr/>
            </a:pPr>
            <a:endParaRPr lang="da-DK" sz="933" b="1" dirty="0">
              <a:solidFill>
                <a:prstClr val="white"/>
              </a:solidFill>
              <a:latin typeface="Georgia"/>
            </a:endParaRPr>
          </a:p>
          <a:p>
            <a:pPr algn="ctr" defTabSz="914377">
              <a:lnSpc>
                <a:spcPct val="104000"/>
              </a:lnSpc>
              <a:defRPr/>
            </a:pPr>
            <a:r>
              <a:rPr lang="da-DK" sz="1100" b="1" dirty="0">
                <a:solidFill>
                  <a:prstClr val="white"/>
                </a:solidFill>
                <a:latin typeface="Georgia"/>
              </a:rPr>
              <a:t>Lave mad: </a:t>
            </a:r>
            <a:r>
              <a:rPr lang="da-DK" sz="1100" dirty="0">
                <a:solidFill>
                  <a:prstClr val="white"/>
                </a:solidFill>
                <a:latin typeface="Georgia"/>
              </a:rPr>
              <a:t>Har moderate begrænsninger i forbindelse med madlavningen</a:t>
            </a:r>
            <a:r>
              <a:rPr lang="da-DK" sz="1100" b="1" dirty="0">
                <a:solidFill>
                  <a:prstClr val="white"/>
                </a:solidFill>
                <a:latin typeface="Georgia"/>
              </a:rPr>
              <a:t>, </a:t>
            </a:r>
            <a:r>
              <a:rPr lang="da-DK" sz="1100" dirty="0">
                <a:solidFill>
                  <a:prstClr val="white"/>
                </a:solidFill>
                <a:latin typeface="Georgia"/>
              </a:rPr>
              <a:t>Laver selv morgenmad men ikke dagens øvrige måltider, da han føler sig afkræftet fysisk og mentalt </a:t>
            </a:r>
            <a:r>
              <a:rPr lang="da-DK" sz="1067" dirty="0">
                <a:solidFill>
                  <a:prstClr val="white"/>
                </a:solidFill>
                <a:latin typeface="Georgia"/>
              </a:rPr>
              <a:t>Niveau:  2,  forventet tilstand: 2</a:t>
            </a:r>
            <a:endParaRPr lang="da-DK" sz="1100" dirty="0">
              <a:solidFill>
                <a:prstClr val="white"/>
              </a:solidFill>
              <a:latin typeface="Georgia"/>
            </a:endParaRPr>
          </a:p>
          <a:p>
            <a:pPr algn="ctr" defTabSz="914377">
              <a:lnSpc>
                <a:spcPct val="104000"/>
              </a:lnSpc>
              <a:defRPr/>
            </a:pPr>
            <a:endParaRPr lang="da-DK" sz="933" dirty="0">
              <a:solidFill>
                <a:prstClr val="white"/>
              </a:solidFill>
              <a:latin typeface="Georgia"/>
            </a:endParaRPr>
          </a:p>
          <a:p>
            <a:pPr algn="ctr" defTabSz="914377">
              <a:lnSpc>
                <a:spcPct val="104000"/>
              </a:lnSpc>
              <a:defRPr/>
            </a:pPr>
            <a:r>
              <a:rPr lang="da-DK" sz="1100" b="1" dirty="0">
                <a:solidFill>
                  <a:prstClr val="white"/>
                </a:solidFill>
                <a:latin typeface="Georgia"/>
              </a:rPr>
              <a:t>Lave husligt arbejde: </a:t>
            </a:r>
            <a:r>
              <a:rPr lang="da-DK" sz="1100" dirty="0">
                <a:solidFill>
                  <a:prstClr val="white"/>
                </a:solidFill>
                <a:latin typeface="Georgia"/>
              </a:rPr>
              <a:t>Har svære begrænsninger  </a:t>
            </a:r>
            <a:r>
              <a:rPr lang="da-DK" sz="1100" b="1" dirty="0">
                <a:solidFill>
                  <a:prstClr val="white"/>
                </a:solidFill>
                <a:latin typeface="Georgia"/>
              </a:rPr>
              <a:t>og m</a:t>
            </a:r>
            <a:r>
              <a:rPr lang="da-DK" sz="1100" dirty="0">
                <a:solidFill>
                  <a:prstClr val="white"/>
                </a:solidFill>
                <a:latin typeface="Georgia"/>
              </a:rPr>
              <a:t>agter ikke opgaven omkring de huslige pligter,  har behov for hjælp til rengøring - </a:t>
            </a:r>
            <a:r>
              <a:rPr lang="da-DK" sz="1067" dirty="0">
                <a:solidFill>
                  <a:prstClr val="white"/>
                </a:solidFill>
                <a:latin typeface="Georgia"/>
              </a:rPr>
              <a:t>Niveau:  3,  forventet tilstand: 2</a:t>
            </a:r>
            <a:endParaRPr lang="da-DK" sz="1100" b="1" dirty="0">
              <a:solidFill>
                <a:prstClr val="white"/>
              </a:solidFill>
              <a:latin typeface="Georgia"/>
            </a:endParaRPr>
          </a:p>
          <a:p>
            <a:pPr algn="ctr" defTabSz="914377">
              <a:lnSpc>
                <a:spcPct val="104000"/>
              </a:lnSpc>
              <a:defRPr/>
            </a:pPr>
            <a:endParaRPr lang="da-DK" sz="933" b="1" dirty="0">
              <a:solidFill>
                <a:prstClr val="white"/>
              </a:solidFill>
              <a:latin typeface="Georgia"/>
            </a:endParaRPr>
          </a:p>
          <a:p>
            <a:pPr algn="ctr" defTabSz="914377">
              <a:lnSpc>
                <a:spcPct val="104000"/>
              </a:lnSpc>
              <a:defRPr/>
            </a:pPr>
            <a:r>
              <a:rPr lang="da-DK" sz="1100" b="1" dirty="0">
                <a:solidFill>
                  <a:prstClr val="white"/>
                </a:solidFill>
                <a:latin typeface="Georgia"/>
              </a:rPr>
              <a:t>Trivsel: </a:t>
            </a:r>
            <a:r>
              <a:rPr lang="da-DK" sz="1100" dirty="0">
                <a:solidFill>
                  <a:prstClr val="white"/>
                </a:solidFill>
                <a:latin typeface="Georgia"/>
              </a:rPr>
              <a:t>Har svære begrænsninger  og oplever tristhed ifm. at blive ældre og miste kræfterne både fysisk og mentalt - </a:t>
            </a:r>
            <a:r>
              <a:rPr lang="da-DK" sz="1067" dirty="0">
                <a:solidFill>
                  <a:prstClr val="white"/>
                </a:solidFill>
                <a:latin typeface="Georgia"/>
              </a:rPr>
              <a:t>Niveau:  3,  forventet tilstand: 1</a:t>
            </a:r>
            <a:endParaRPr lang="da-DK" sz="1100" dirty="0">
              <a:solidFill>
                <a:prstClr val="white"/>
              </a:solidFill>
              <a:latin typeface="Georgia"/>
            </a:endParaRPr>
          </a:p>
          <a:p>
            <a:pPr algn="ctr" defTabSz="914377">
              <a:lnSpc>
                <a:spcPct val="104000"/>
              </a:lnSpc>
              <a:defRPr/>
            </a:pPr>
            <a:endParaRPr lang="da-DK" sz="1100" b="1" dirty="0">
              <a:solidFill>
                <a:prstClr val="white"/>
              </a:solidFill>
              <a:latin typeface="Georgia"/>
            </a:endParaRPr>
          </a:p>
          <a:p>
            <a:pPr algn="ctr" defTabSz="914377">
              <a:lnSpc>
                <a:spcPct val="104000"/>
              </a:lnSpc>
              <a:defRPr/>
            </a:pPr>
            <a:endParaRPr lang="da-DK" sz="1100" b="1" dirty="0">
              <a:solidFill>
                <a:prstClr val="white"/>
              </a:solidFill>
              <a:latin typeface="Georgia"/>
            </a:endParaRPr>
          </a:p>
          <a:p>
            <a:pPr algn="ctr" defTabSz="914377">
              <a:lnSpc>
                <a:spcPct val="104000"/>
              </a:lnSpc>
              <a:defRPr/>
            </a:pPr>
            <a:endParaRPr lang="da-DK" sz="1200" i="1" dirty="0">
              <a:solidFill>
                <a:prstClr val="white"/>
              </a:solidFill>
              <a:latin typeface="Georgia"/>
            </a:endParaRPr>
          </a:p>
          <a:p>
            <a:pPr algn="ctr" defTabSz="914377">
              <a:lnSpc>
                <a:spcPct val="104000"/>
              </a:lnSpc>
              <a:defRPr/>
            </a:pPr>
            <a:endParaRPr lang="da-DK" sz="1200" dirty="0">
              <a:solidFill>
                <a:prstClr val="white"/>
              </a:solidFill>
              <a:latin typeface="Georgia"/>
            </a:endParaRPr>
          </a:p>
          <a:p>
            <a:pPr algn="ctr" defTabSz="914377">
              <a:lnSpc>
                <a:spcPct val="104000"/>
              </a:lnSpc>
              <a:defRPr/>
            </a:pPr>
            <a:endParaRPr lang="da-DK" sz="1100" dirty="0">
              <a:solidFill>
                <a:prstClr val="white"/>
              </a:solidFill>
              <a:latin typeface="Georgia"/>
            </a:endParaRPr>
          </a:p>
          <a:p>
            <a:pPr algn="ctr" defTabSz="914377">
              <a:lnSpc>
                <a:spcPct val="104000"/>
              </a:lnSpc>
              <a:defRPr/>
            </a:pPr>
            <a:endParaRPr lang="da-DK" sz="1100" dirty="0">
              <a:solidFill>
                <a:prstClr val="white"/>
              </a:solidFill>
              <a:latin typeface="Georgia"/>
            </a:endParaRPr>
          </a:p>
          <a:p>
            <a:pPr algn="ctr" defTabSz="914377">
              <a:lnSpc>
                <a:spcPct val="104000"/>
              </a:lnSpc>
              <a:defRPr/>
            </a:pPr>
            <a:endParaRPr lang="da-DK" sz="1100" dirty="0">
              <a:solidFill>
                <a:prstClr val="white"/>
              </a:solidFill>
              <a:latin typeface="Georgia"/>
            </a:endParaRPr>
          </a:p>
          <a:p>
            <a:pPr algn="ctr" defTabSz="914377">
              <a:lnSpc>
                <a:spcPct val="104000"/>
              </a:lnSpc>
              <a:defRPr/>
            </a:pPr>
            <a:endParaRPr lang="da-DK" sz="1100" dirty="0">
              <a:solidFill>
                <a:prstClr val="white"/>
              </a:solidFill>
              <a:latin typeface="Georgia"/>
            </a:endParaRPr>
          </a:p>
          <a:p>
            <a:pPr algn="ctr" defTabSz="914377">
              <a:lnSpc>
                <a:spcPct val="104000"/>
              </a:lnSpc>
              <a:defRPr/>
            </a:pPr>
            <a:endParaRPr lang="da-DK" sz="1400" b="1" dirty="0">
              <a:solidFill>
                <a:prstClr val="white"/>
              </a:solidFill>
              <a:latin typeface="Georgia"/>
            </a:endParaRPr>
          </a:p>
        </p:txBody>
      </p:sp>
      <p:sp>
        <p:nvSpPr>
          <p:cNvPr id="14" name="Rektangel 13">
            <a:extLst>
              <a:ext uri="{FF2B5EF4-FFF2-40B4-BE49-F238E27FC236}">
                <a16:creationId xmlns:a16="http://schemas.microsoft.com/office/drawing/2014/main" id="{15937BED-0037-DB10-00F8-00FC70FB36E8}"/>
              </a:ext>
              <a:ext uri="{C183D7F6-B498-43B3-948B-1728B52AA6E4}">
                <adec:decorative xmlns:adec="http://schemas.microsoft.com/office/drawing/2017/decorative" val="1"/>
              </a:ext>
            </a:extLst>
          </p:cNvPr>
          <p:cNvSpPr/>
          <p:nvPr/>
        </p:nvSpPr>
        <p:spPr>
          <a:xfrm>
            <a:off x="7021305" y="2209506"/>
            <a:ext cx="2073851" cy="4457975"/>
          </a:xfrm>
          <a:prstGeom prst="rect">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lnSpc>
                <a:spcPct val="104000"/>
              </a:lnSpc>
              <a:defRPr/>
            </a:pPr>
            <a:r>
              <a:rPr lang="da-DK" sz="1400" b="1" dirty="0">
                <a:solidFill>
                  <a:prstClr val="white"/>
                </a:solidFill>
                <a:latin typeface="Georgia"/>
              </a:rPr>
              <a:t>Forløb i</a:t>
            </a:r>
            <a:r>
              <a:rPr lang="da-DK" sz="1400" b="1" dirty="0" err="1">
                <a:solidFill>
                  <a:prstClr val="white"/>
                </a:solidFill>
                <a:latin typeface="Georgia"/>
              </a:rPr>
              <a:t>værksættes</a:t>
            </a:r>
            <a:endParaRPr lang="da-DK" sz="1400" b="1" dirty="0">
              <a:solidFill>
                <a:prstClr val="white"/>
              </a:solidFill>
              <a:latin typeface="Georgia"/>
            </a:endParaRPr>
          </a:p>
          <a:p>
            <a:pPr algn="ctr" defTabSz="914377">
              <a:lnSpc>
                <a:spcPct val="104000"/>
              </a:lnSpc>
              <a:defRPr/>
            </a:pPr>
            <a:endParaRPr lang="da-DK" sz="1400" b="1" dirty="0">
              <a:solidFill>
                <a:prstClr val="white"/>
              </a:solidFill>
              <a:latin typeface="Georgia"/>
            </a:endParaRPr>
          </a:p>
          <a:p>
            <a:pPr algn="ctr" defTabSz="914377">
              <a:lnSpc>
                <a:spcPct val="104000"/>
              </a:lnSpc>
              <a:defRPr/>
            </a:pPr>
            <a:r>
              <a:rPr lang="da-DK" sz="1100" dirty="0">
                <a:solidFill>
                  <a:prstClr val="white"/>
                </a:solidFill>
                <a:latin typeface="Georgia"/>
              </a:rPr>
              <a:t>Knud modtager et forløb med praktisk hjælp i hjemmet, personlig pleje samt madservice.</a:t>
            </a:r>
          </a:p>
          <a:p>
            <a:pPr algn="ctr" defTabSz="914377">
              <a:lnSpc>
                <a:spcPct val="104000"/>
              </a:lnSpc>
              <a:defRPr/>
            </a:pPr>
            <a:endParaRPr lang="da-DK" sz="1100" dirty="0">
              <a:solidFill>
                <a:prstClr val="white"/>
              </a:solidFill>
              <a:latin typeface="Georgia"/>
            </a:endParaRPr>
          </a:p>
          <a:p>
            <a:pPr algn="ctr" defTabSz="914377">
              <a:lnSpc>
                <a:spcPct val="104000"/>
              </a:lnSpc>
              <a:defRPr/>
            </a:pPr>
            <a:r>
              <a:rPr lang="da-DK" sz="1100" kern="0" dirty="0">
                <a:solidFill>
                  <a:prstClr val="white"/>
                </a:solidFill>
                <a:latin typeface="Georgia"/>
              </a:rPr>
              <a:t>Medarbejderne, der kommer hos Knud holder øje med eventuelle ændringer i funktionsevnen, og justerer hjælpen løbende indenfor forløbets rammer</a:t>
            </a:r>
            <a:endParaRPr lang="da-DK" sz="1100" b="1" dirty="0">
              <a:solidFill>
                <a:prstClr val="white"/>
              </a:solidFill>
              <a:latin typeface="Georgia"/>
            </a:endParaRPr>
          </a:p>
        </p:txBody>
      </p:sp>
      <p:sp>
        <p:nvSpPr>
          <p:cNvPr id="16" name="Tekstfelt 15">
            <a:extLst>
              <a:ext uri="{FF2B5EF4-FFF2-40B4-BE49-F238E27FC236}">
                <a16:creationId xmlns:a16="http://schemas.microsoft.com/office/drawing/2014/main" id="{C9AD85C5-7E84-DA35-D506-98938BAD4CB1}"/>
              </a:ext>
            </a:extLst>
          </p:cNvPr>
          <p:cNvSpPr txBox="1"/>
          <p:nvPr/>
        </p:nvSpPr>
        <p:spPr>
          <a:xfrm>
            <a:off x="181314" y="441594"/>
            <a:ext cx="10584751" cy="1169551"/>
          </a:xfrm>
          <a:prstGeom prst="rect">
            <a:avLst/>
          </a:prstGeom>
          <a:noFill/>
        </p:spPr>
        <p:txBody>
          <a:bodyPr wrap="square">
            <a:spAutoFit/>
          </a:bodyPr>
          <a:lstStyle/>
          <a:p>
            <a:pPr defTabSz="914377">
              <a:defRPr/>
            </a:pPr>
            <a:r>
              <a:rPr lang="da-DK" sz="1400" dirty="0">
                <a:solidFill>
                  <a:prstClr val="black"/>
                </a:solidFill>
                <a:latin typeface="Georgia"/>
              </a:rPr>
              <a:t>Knud er 76 og fortæller, at han ikke længere kan klare de huslige pligter i hjemmet. Han fortæller, at han selv varetager sin egen personlige pleje, men at han er glad for støtte, når han bader, da der ofte er småting, som det kniber med at få gjort, fx barbering. Knud fortæller, at han på det seneste er blevet mere usikker, og har mistet kræfterne både fysisk og mentalt. Han syntes, at det er svært at blive gammel og have brug for hjælp i dagligdagen. Knud laver selv morgenmad, men har svært ved at overkomme at skulle tilberede varieret kost til dagens øvrige måltider. Han har tabt sig ca. 4 kg siden hustruens død. </a:t>
            </a:r>
          </a:p>
        </p:txBody>
      </p:sp>
    </p:spTree>
    <p:extLst>
      <p:ext uri="{BB962C8B-B14F-4D97-AF65-F5344CB8AC3E}">
        <p14:creationId xmlns:p14="http://schemas.microsoft.com/office/powerpoint/2010/main" val="81413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62F4C-5911-4082-7ADE-2A187DB3FE06}"/>
              </a:ext>
            </a:extLst>
          </p:cNvPr>
          <p:cNvSpPr>
            <a:spLocks noGrp="1"/>
          </p:cNvSpPr>
          <p:nvPr>
            <p:ph type="title"/>
          </p:nvPr>
        </p:nvSpPr>
        <p:spPr>
          <a:xfrm>
            <a:off x="701675" y="2927681"/>
            <a:ext cx="7200379" cy="1002638"/>
          </a:xfrm>
        </p:spPr>
        <p:txBody>
          <a:bodyPr/>
          <a:lstStyle/>
          <a:p>
            <a:r>
              <a:rPr lang="da-DK" sz="2800" b="1" dirty="0">
                <a:solidFill>
                  <a:srgbClr val="576B7C"/>
                </a:solidFill>
              </a:rPr>
              <a:t>Kommunal pleje- og omsorgstilstande</a:t>
            </a:r>
          </a:p>
        </p:txBody>
      </p:sp>
      <p:sp>
        <p:nvSpPr>
          <p:cNvPr id="5" name="Pladsholder til slidenummer 4">
            <a:extLst>
              <a:ext uri="{FF2B5EF4-FFF2-40B4-BE49-F238E27FC236}">
                <a16:creationId xmlns:a16="http://schemas.microsoft.com/office/drawing/2014/main" id="{3C79228F-E72A-DB2D-F1D9-518420B759DD}"/>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8" name="Rektangel 7">
            <a:extLst>
              <a:ext uri="{FF2B5EF4-FFF2-40B4-BE49-F238E27FC236}">
                <a16:creationId xmlns:a16="http://schemas.microsoft.com/office/drawing/2014/main" id="{0DCF8396-EC37-23D9-1273-B0CBF91C6255}"/>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41731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583C37-76CD-C676-1BAD-64FB994014D1}"/>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chemeClr val="bg1">
              <a:lumMod val="85000"/>
            </a:schemeClr>
          </a:solidFill>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
        <p:nvSpPr>
          <p:cNvPr id="7" name="Titel 3">
            <a:extLst>
              <a:ext uri="{FF2B5EF4-FFF2-40B4-BE49-F238E27FC236}">
                <a16:creationId xmlns:a16="http://schemas.microsoft.com/office/drawing/2014/main" id="{F272D973-C625-92B5-4AC0-1075EB554051}"/>
              </a:ext>
            </a:extLst>
          </p:cNvPr>
          <p:cNvSpPr txBox="1">
            <a:spLocks noGrp="1"/>
          </p:cNvSpPr>
          <p:nvPr>
            <p:ph type="title" idx="4294967295"/>
          </p:nvPr>
        </p:nvSpPr>
        <p:spPr>
          <a:xfrm>
            <a:off x="1048282" y="206204"/>
            <a:ext cx="12415838" cy="38733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kern="1200">
                <a:solidFill>
                  <a:srgbClr val="141E4D"/>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1" i="0" u="none" strike="noStrike" kern="1200" cap="none" spc="0" normalizeH="0" baseline="0" noProof="0" dirty="0">
                <a:ln>
                  <a:noFill/>
                </a:ln>
                <a:solidFill>
                  <a:srgbClr val="576B7C"/>
                </a:solidFill>
                <a:effectLst/>
                <a:uLnTx/>
                <a:uFillTx/>
                <a:latin typeface="Georgia"/>
                <a:ea typeface="+mj-ea"/>
                <a:cs typeface="+mj-cs"/>
              </a:rPr>
              <a:t>Kommunale pleje- og omsorgstilstande</a:t>
            </a:r>
          </a:p>
        </p:txBody>
      </p:sp>
      <p:sp>
        <p:nvSpPr>
          <p:cNvPr id="9" name="Tekstfelt 8">
            <a:extLst>
              <a:ext uri="{FF2B5EF4-FFF2-40B4-BE49-F238E27FC236}">
                <a16:creationId xmlns:a16="http://schemas.microsoft.com/office/drawing/2014/main" id="{B6E540A3-4EB3-AD16-CC9A-021F829F89B8}"/>
              </a:ext>
            </a:extLst>
          </p:cNvPr>
          <p:cNvSpPr txBox="1"/>
          <p:nvPr/>
        </p:nvSpPr>
        <p:spPr>
          <a:xfrm>
            <a:off x="932147" y="1021194"/>
            <a:ext cx="9941147"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212529"/>
                </a:solidFill>
                <a:effectLst/>
                <a:uLnTx/>
                <a:uFillTx/>
                <a:latin typeface="Georgia"/>
                <a:ea typeface="+mn-ea"/>
                <a:cs typeface="+mn-cs"/>
              </a:rPr>
              <a:t>Hvad er en tilstand?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212529"/>
                </a:solidFill>
                <a:effectLst/>
                <a:uLnTx/>
                <a:uFillTx/>
                <a:latin typeface="Georgia"/>
                <a:ea typeface="+mn-ea"/>
                <a:cs typeface="+mn-cs"/>
              </a:rPr>
              <a:t>Tilstande er et fælles sprog for områder af borgerens livssituation, der typisk rettes indsatser imod.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212529"/>
                </a:solidFill>
                <a:effectLst/>
                <a:uLnTx/>
                <a:uFillTx/>
                <a:latin typeface="Georgia"/>
                <a:ea typeface="+mn-ea"/>
                <a:cs typeface="+mn-cs"/>
              </a:rPr>
              <a:t>Tilstandene er fælleskommunale, hvilket betyder, at de er udviklet og beskrevet i tæt samarbejde med kommunale medarbejdere. Tilstandene er dermed ens på tværs af kommunerne, og muliggør en ensartet og sammenlignelig dokumentation.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212529"/>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De 13 Kommunale pleje- og omsorgstilstande er grupperet i 4 tilstandsområder: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u="none" strike="noStrike" kern="1200" cap="none" spc="0" normalizeH="0" baseline="0" noProof="0" dirty="0">
                <a:ln>
                  <a:noFill/>
                </a:ln>
                <a:solidFill>
                  <a:srgbClr val="788EA1"/>
                </a:solidFill>
                <a:effectLst/>
                <a:uLnTx/>
                <a:uFillTx/>
                <a:latin typeface="Georgia"/>
                <a:ea typeface="+mn-ea"/>
                <a:cs typeface="+mn-cs"/>
              </a:rPr>
              <a:t>Egenomsorg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u="none" strike="noStrike" kern="1200" cap="none" spc="0" normalizeH="0" baseline="0" noProof="0" dirty="0">
                <a:ln>
                  <a:noFill/>
                </a:ln>
                <a:solidFill>
                  <a:srgbClr val="788EA1"/>
                </a:solidFill>
                <a:effectLst/>
                <a:uLnTx/>
                <a:uFillTx/>
                <a:latin typeface="Georgia"/>
                <a:ea typeface="+mn-ea"/>
                <a:cs typeface="+mn-cs"/>
              </a:rPr>
              <a:t>Praktiske opgaver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u="none" strike="noStrike" kern="1200" cap="none" spc="0" normalizeH="0" baseline="0" noProof="0" dirty="0">
                <a:ln>
                  <a:noFill/>
                </a:ln>
                <a:solidFill>
                  <a:srgbClr val="788EA1"/>
                </a:solidFill>
                <a:effectLst/>
                <a:uLnTx/>
                <a:uFillTx/>
                <a:latin typeface="Georgia"/>
                <a:ea typeface="+mn-ea"/>
                <a:cs typeface="+mn-cs"/>
              </a:rPr>
              <a:t>Mobilitet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u="none" strike="noStrike" kern="1200" cap="none" spc="0" normalizeH="0" baseline="0" noProof="0" dirty="0">
                <a:ln>
                  <a:noFill/>
                </a:ln>
                <a:solidFill>
                  <a:srgbClr val="788EA1"/>
                </a:solidFill>
                <a:effectLst/>
                <a:uLnTx/>
                <a:uFillTx/>
                <a:latin typeface="Georgia"/>
                <a:ea typeface="+mn-ea"/>
                <a:cs typeface="+mn-cs"/>
              </a:rPr>
              <a:t>Mentale funktioner</a:t>
            </a: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400" dirty="0">
              <a:solidFill>
                <a:prstClr val="black"/>
              </a:solidFill>
              <a:latin typeface="Georgia"/>
            </a:endParaRPr>
          </a:p>
          <a:p>
            <a:pPr marR="0" lvl="0" algn="l" defTabSz="914400" rtl="0" eaLnBrk="1" fontAlgn="auto" latinLnBrk="0" hangingPunct="1">
              <a:lnSpc>
                <a:spcPct val="100000"/>
              </a:lnSpc>
              <a:spcBef>
                <a:spcPts val="0"/>
              </a:spcBef>
              <a:spcAft>
                <a:spcPts val="0"/>
              </a:spcAft>
              <a:buClrTx/>
              <a:buSzTx/>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Hver tilstand under tilstandsområderne består af en titel, en beskrivelse samt en række eksempler.</a:t>
            </a:r>
          </a:p>
        </p:txBody>
      </p:sp>
      <p:graphicFrame>
        <p:nvGraphicFramePr>
          <p:cNvPr id="2" name="Tabel 1" descr="#LayoutTable">
            <a:extLst>
              <a:ext uri="{FF2B5EF4-FFF2-40B4-BE49-F238E27FC236}">
                <a16:creationId xmlns:a16="http://schemas.microsoft.com/office/drawing/2014/main" id="{2F913B0D-629F-9494-7B34-5A3321E99CC4}"/>
              </a:ext>
            </a:extLst>
          </p:cNvPr>
          <p:cNvGraphicFramePr>
            <a:graphicFrameLocks noGrp="1"/>
          </p:cNvGraphicFramePr>
          <p:nvPr>
            <p:extLst>
              <p:ext uri="{D42A27DB-BD31-4B8C-83A1-F6EECF244321}">
                <p14:modId xmlns:p14="http://schemas.microsoft.com/office/powerpoint/2010/main" val="3549624198"/>
              </p:ext>
            </p:extLst>
          </p:nvPr>
        </p:nvGraphicFramePr>
        <p:xfrm>
          <a:off x="1237851" y="4208149"/>
          <a:ext cx="9329738" cy="1673098"/>
        </p:xfrm>
        <a:graphic>
          <a:graphicData uri="http://schemas.openxmlformats.org/drawingml/2006/table">
            <a:tbl>
              <a:tblPr firstRow="1" bandRow="1">
                <a:tableStyleId>{5C22544A-7EE6-4342-B048-85BDC9FD1C3A}</a:tableStyleId>
              </a:tblPr>
              <a:tblGrid>
                <a:gridCol w="2838116">
                  <a:extLst>
                    <a:ext uri="{9D8B030D-6E8A-4147-A177-3AD203B41FA5}">
                      <a16:colId xmlns:a16="http://schemas.microsoft.com/office/drawing/2014/main" val="2137368982"/>
                    </a:ext>
                  </a:extLst>
                </a:gridCol>
                <a:gridCol w="3283283">
                  <a:extLst>
                    <a:ext uri="{9D8B030D-6E8A-4147-A177-3AD203B41FA5}">
                      <a16:colId xmlns:a16="http://schemas.microsoft.com/office/drawing/2014/main" val="602762510"/>
                    </a:ext>
                  </a:extLst>
                </a:gridCol>
                <a:gridCol w="3208339">
                  <a:extLst>
                    <a:ext uri="{9D8B030D-6E8A-4147-A177-3AD203B41FA5}">
                      <a16:colId xmlns:a16="http://schemas.microsoft.com/office/drawing/2014/main" val="1829392243"/>
                    </a:ext>
                  </a:extLst>
                </a:gridCol>
              </a:tblGrid>
              <a:tr h="370840">
                <a:tc>
                  <a:txBody>
                    <a:bodyPr/>
                    <a:lstStyle/>
                    <a:p>
                      <a:pPr algn="ctr"/>
                      <a:r>
                        <a:rPr lang="da-DK" sz="1200" b="1" dirty="0">
                          <a:solidFill>
                            <a:schemeClr val="tx1"/>
                          </a:solidFill>
                        </a:rPr>
                        <a:t>Titel</a:t>
                      </a:r>
                    </a:p>
                    <a:p>
                      <a:pPr algn="ctr"/>
                      <a:endParaRPr lang="da-DK" sz="1200" b="0" dirty="0">
                        <a:solidFill>
                          <a:schemeClr val="tx1"/>
                        </a:solidFill>
                      </a:endParaRPr>
                    </a:p>
                    <a:p>
                      <a:pPr algn="ctr"/>
                      <a:r>
                        <a:rPr lang="da-DK" sz="1200" b="0" dirty="0">
                          <a:solidFill>
                            <a:schemeClr val="tx1"/>
                          </a:solidFill>
                        </a:rPr>
                        <a:t>Er udtryk for tilstandens fælleskommunale benævnelse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a-DK" sz="1200" b="1" dirty="0">
                          <a:solidFill>
                            <a:schemeClr val="tx1"/>
                          </a:solidFill>
                        </a:rPr>
                        <a:t>Beskrivelse </a:t>
                      </a:r>
                    </a:p>
                    <a:p>
                      <a:pPr algn="ctr"/>
                      <a:endParaRPr lang="da-DK" sz="1200" b="0" dirty="0">
                        <a:solidFill>
                          <a:schemeClr val="tx1"/>
                        </a:solidFill>
                      </a:endParaRPr>
                    </a:p>
                    <a:p>
                      <a:pPr algn="ctr"/>
                      <a:r>
                        <a:rPr lang="da-DK" sz="1200" b="0" dirty="0">
                          <a:solidFill>
                            <a:schemeClr val="tx1"/>
                          </a:solidFill>
                        </a:rPr>
                        <a:t>Er udtryk for den fælleskommunale beskrivelse af, hvad tilstanden handler 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a-DK" sz="1200" b="1" dirty="0">
                          <a:solidFill>
                            <a:schemeClr val="tx1"/>
                          </a:solidFill>
                        </a:rPr>
                        <a:t>Eksempler</a:t>
                      </a:r>
                      <a:r>
                        <a:rPr lang="da-DK" sz="1200" b="0" dirty="0">
                          <a:solidFill>
                            <a:schemeClr val="tx1"/>
                          </a:solidFill>
                        </a:rPr>
                        <a:t> </a:t>
                      </a:r>
                      <a:br>
                        <a:rPr lang="da-DK" sz="1200" b="0" dirty="0">
                          <a:solidFill>
                            <a:schemeClr val="tx1"/>
                          </a:solidFill>
                        </a:rPr>
                      </a:br>
                      <a:endParaRPr lang="da-DK" sz="1200" b="0" dirty="0">
                        <a:solidFill>
                          <a:schemeClr val="tx1"/>
                        </a:solidFill>
                      </a:endParaRPr>
                    </a:p>
                    <a:p>
                      <a:pPr algn="ctr"/>
                      <a:r>
                        <a:rPr lang="da-DK" sz="1200" b="0" dirty="0">
                          <a:solidFill>
                            <a:schemeClr val="tx1"/>
                          </a:solidFill>
                        </a:rPr>
                        <a:t>Eksempler på, hvad tilstanden kunne indeholde.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3901809"/>
                  </a:ext>
                </a:extLst>
              </a:tr>
              <a:tr h="289371">
                <a:tc>
                  <a:txBody>
                    <a:bodyPr/>
                    <a:lstStyle/>
                    <a:p>
                      <a:pPr algn="ctr">
                        <a:lnSpc>
                          <a:spcPct val="107000"/>
                        </a:lnSpc>
                        <a:spcAft>
                          <a:spcPts val="800"/>
                        </a:spcAft>
                      </a:pPr>
                      <a:r>
                        <a:rPr lang="da-DK" sz="1200" b="1" kern="0" dirty="0">
                          <a:effectLst/>
                        </a:rPr>
                        <a:t>Titel, eksempel</a:t>
                      </a:r>
                    </a:p>
                    <a:p>
                      <a:pPr algn="ctr">
                        <a:lnSpc>
                          <a:spcPct val="107000"/>
                        </a:lnSpc>
                        <a:spcAft>
                          <a:spcPts val="800"/>
                        </a:spcAft>
                      </a:pPr>
                      <a:r>
                        <a:rPr lang="da-DK" sz="1200" b="0" kern="0" dirty="0">
                          <a:effectLst/>
                        </a:rPr>
                        <a:t>Personlig pleje</a:t>
                      </a:r>
                      <a:endParaRPr lang="da-DK" sz="1200" b="0" kern="100" dirty="0">
                        <a:effectLst/>
                        <a:latin typeface="Calibri" panose="020F0502020204030204" pitchFamily="34" charset="0"/>
                        <a:ea typeface="Calibri" panose="020F0502020204030204" pitchFamily="34" charset="0"/>
                        <a:cs typeface="Arial" panose="020B0604020202020204" pitchFamily="34" charset="0"/>
                      </a:endParaRPr>
                    </a:p>
                  </a:txBody>
                  <a:tcPr marL="20200" marR="20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da-DK" sz="1200" b="1" kern="0" dirty="0">
                          <a:effectLst/>
                        </a:rPr>
                        <a:t>Beskrivelse, eksempel</a:t>
                      </a:r>
                    </a:p>
                    <a:p>
                      <a:pPr algn="ctr" fontAlgn="b"/>
                      <a:r>
                        <a:rPr lang="da-DK" sz="1200" u="none" strike="noStrike" kern="1200" dirty="0">
                          <a:solidFill>
                            <a:schemeClr val="dk1"/>
                          </a:solidFill>
                          <a:effectLst/>
                          <a:latin typeface="+mn-lt"/>
                          <a:ea typeface="+mn-ea"/>
                          <a:cs typeface="+mn-cs"/>
                        </a:rPr>
                        <a:t>Evnen til og behovet for støtte til at udføre hygiejne og soignere sig og holde sig ren</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da-DK" sz="1200" kern="100" dirty="0">
                        <a:effectLst/>
                        <a:latin typeface="Calibri" panose="020F0502020204030204" pitchFamily="34" charset="0"/>
                        <a:ea typeface="Calibri" panose="020F0502020204030204" pitchFamily="34" charset="0"/>
                        <a:cs typeface="Arial" panose="020B0604020202020204" pitchFamily="34" charset="0"/>
                      </a:endParaRPr>
                    </a:p>
                  </a:txBody>
                  <a:tcPr marL="20200" marR="20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da-DK" sz="1200" b="1" kern="0" dirty="0">
                          <a:effectLst/>
                        </a:rPr>
                        <a:t>Eksempler </a:t>
                      </a:r>
                    </a:p>
                    <a:p>
                      <a:pPr marL="0" marR="0" lvl="0" indent="0" algn="ctr" defTabSz="914400" rtl="0" eaLnBrk="1" fontAlgn="auto" latinLnBrk="0" hangingPunct="1">
                        <a:lnSpc>
                          <a:spcPct val="107000"/>
                        </a:lnSpc>
                        <a:spcBef>
                          <a:spcPts val="0"/>
                        </a:spcBef>
                        <a:spcAft>
                          <a:spcPts val="800"/>
                        </a:spcAft>
                        <a:buClrTx/>
                        <a:buSzTx/>
                        <a:buFontTx/>
                        <a:buNone/>
                        <a:tabLst/>
                        <a:defRPr/>
                      </a:pPr>
                      <a:r>
                        <a:rPr lang="da-DK" sz="1200" u="none" strike="noStrike" dirty="0">
                          <a:effectLst/>
                        </a:rPr>
                        <a:t>Vaske sig, vaske hår, børste tænder, udføre hudpleje, af- og påklædning samt klare toilet.</a:t>
                      </a:r>
                      <a:r>
                        <a:rPr lang="da-DK" sz="1200" kern="0" dirty="0">
                          <a:effectLst/>
                        </a:rPr>
                        <a:t> </a:t>
                      </a:r>
                      <a:endParaRPr lang="da-DK" sz="1200" kern="100" dirty="0">
                        <a:effectLst/>
                        <a:latin typeface="Calibri" panose="020F0502020204030204" pitchFamily="34" charset="0"/>
                        <a:ea typeface="Calibri" panose="020F0502020204030204" pitchFamily="34" charset="0"/>
                        <a:cs typeface="Arial" panose="020B0604020202020204" pitchFamily="34" charset="0"/>
                      </a:endParaRPr>
                    </a:p>
                  </a:txBody>
                  <a:tcPr marL="20200" marR="20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625259"/>
                  </a:ext>
                </a:extLst>
              </a:tr>
            </a:tbl>
          </a:graphicData>
        </a:graphic>
      </p:graphicFrame>
      <p:sp>
        <p:nvSpPr>
          <p:cNvPr id="4" name="Pladsholder til slidenummer 3">
            <a:extLst>
              <a:ext uri="{FF2B5EF4-FFF2-40B4-BE49-F238E27FC236}">
                <a16:creationId xmlns:a16="http://schemas.microsoft.com/office/drawing/2014/main" id="{87858A68-FD5C-E207-9942-67F5006E1E4A}"/>
              </a:ext>
            </a:extLst>
          </p:cNvPr>
          <p:cNvSpPr>
            <a:spLocks noGrp="1"/>
          </p:cNvSpPr>
          <p:nvPr>
            <p:ph type="sldNum" sz="quarter" idx="12"/>
          </p:nvPr>
        </p:nvSpPr>
        <p:spPr/>
        <p:txBody>
          <a:bodyPr/>
          <a:lstStyle/>
          <a:p>
            <a:fld id="{021E1021-89F3-4E67-882D-FBA1129841CA}" type="slidenum">
              <a:rPr lang="da-DK" smtClean="0"/>
              <a:t>19</a:t>
            </a:fld>
            <a:endParaRPr lang="da-DK"/>
          </a:p>
        </p:txBody>
      </p:sp>
    </p:spTree>
    <p:extLst>
      <p:ext uri="{BB962C8B-B14F-4D97-AF65-F5344CB8AC3E}">
        <p14:creationId xmlns:p14="http://schemas.microsoft.com/office/powerpoint/2010/main" val="180853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ED4A61-EFD6-3DC6-0BD3-D3597B013F90}"/>
              </a:ext>
            </a:extLst>
          </p:cNvPr>
          <p:cNvSpPr>
            <a:spLocks noGrp="1"/>
          </p:cNvSpPr>
          <p:nvPr>
            <p:ph type="title"/>
          </p:nvPr>
        </p:nvSpPr>
        <p:spPr>
          <a:xfrm>
            <a:off x="1056480" y="201154"/>
            <a:ext cx="4684713" cy="1002638"/>
          </a:xfrm>
        </p:spPr>
        <p:txBody>
          <a:bodyPr/>
          <a:lstStyle/>
          <a:p>
            <a:r>
              <a:rPr lang="da-DK" sz="2900" b="1" dirty="0">
                <a:solidFill>
                  <a:srgbClr val="576B7C"/>
                </a:solidFill>
              </a:rPr>
              <a:t>Indhold</a:t>
            </a:r>
          </a:p>
        </p:txBody>
      </p:sp>
      <p:sp>
        <p:nvSpPr>
          <p:cNvPr id="3" name="Pladsholder til tekst 2">
            <a:extLst>
              <a:ext uri="{FF2B5EF4-FFF2-40B4-BE49-F238E27FC236}">
                <a16:creationId xmlns:a16="http://schemas.microsoft.com/office/drawing/2014/main" id="{95AA1AA3-E2DC-8C33-3C71-F7F171E54D12}"/>
              </a:ext>
            </a:extLst>
          </p:cNvPr>
          <p:cNvSpPr>
            <a:spLocks noGrp="1"/>
          </p:cNvSpPr>
          <p:nvPr>
            <p:ph type="body" sz="quarter" idx="13"/>
          </p:nvPr>
        </p:nvSpPr>
        <p:spPr>
          <a:xfrm>
            <a:off x="801263" y="1894969"/>
            <a:ext cx="4684713" cy="3068061"/>
          </a:xfrm>
        </p:spPr>
        <p:txBody>
          <a:bodyPr/>
          <a:lstStyle/>
          <a:p>
            <a:pPr marL="342900" indent="-342900">
              <a:buAutoNum type="arabicPeriod"/>
            </a:pPr>
            <a:r>
              <a:rPr lang="da-DK" sz="1400" dirty="0">
                <a:solidFill>
                  <a:srgbClr val="576B7C"/>
                </a:solidFill>
              </a:rPr>
              <a:t>Målgruppe og krav til dokumentation</a:t>
            </a:r>
          </a:p>
          <a:p>
            <a:pPr marL="342900" indent="-342900">
              <a:buAutoNum type="arabicPeriod"/>
            </a:pPr>
            <a:r>
              <a:rPr lang="da-DK" sz="1400" dirty="0">
                <a:solidFill>
                  <a:srgbClr val="576B7C"/>
                </a:solidFill>
              </a:rPr>
              <a:t>Illustration af workflow og eksempler på anvendelse af Fælles Sprog III</a:t>
            </a:r>
          </a:p>
          <a:p>
            <a:pPr marL="342900" indent="-342900">
              <a:buAutoNum type="arabicPeriod"/>
            </a:pPr>
            <a:r>
              <a:rPr lang="da-DK" sz="1400" dirty="0">
                <a:solidFill>
                  <a:srgbClr val="576B7C"/>
                </a:solidFill>
              </a:rPr>
              <a:t>Kommunale pleje- og omsorgstilstande</a:t>
            </a:r>
          </a:p>
          <a:p>
            <a:pPr marL="342900" indent="-342900">
              <a:buAutoNum type="arabicPeriod"/>
            </a:pPr>
            <a:r>
              <a:rPr lang="da-DK" sz="1400" dirty="0">
                <a:solidFill>
                  <a:srgbClr val="576B7C"/>
                </a:solidFill>
              </a:rPr>
              <a:t>Kommunale pleje- og omsorgsindsatser</a:t>
            </a:r>
          </a:p>
          <a:p>
            <a:pPr marL="342900" indent="-342900">
              <a:buAutoNum type="arabicPeriod"/>
            </a:pPr>
            <a:r>
              <a:rPr lang="da-DK" sz="1400" dirty="0">
                <a:solidFill>
                  <a:srgbClr val="576B7C"/>
                </a:solidFill>
              </a:rPr>
              <a:t>Anvendelse af Fælles Sprog data</a:t>
            </a:r>
          </a:p>
          <a:p>
            <a:pPr marL="342900" indent="-342900">
              <a:buAutoNum type="arabicPeriod"/>
            </a:pPr>
            <a:r>
              <a:rPr lang="da-DK" sz="1400" dirty="0">
                <a:solidFill>
                  <a:srgbClr val="576B7C"/>
                </a:solidFill>
              </a:rPr>
              <a:t>Historik og baggrund for Fælles Sprog III</a:t>
            </a:r>
          </a:p>
          <a:p>
            <a:pPr marL="342900" indent="-342900">
              <a:buAutoNum type="arabicPeriod"/>
            </a:pPr>
            <a:r>
              <a:rPr lang="da-DK" sz="1400" dirty="0">
                <a:solidFill>
                  <a:srgbClr val="576B7C"/>
                </a:solidFill>
              </a:rPr>
              <a:t>Bilag, links og kontakt</a:t>
            </a:r>
          </a:p>
          <a:p>
            <a:pPr marL="342900" indent="-342900">
              <a:buAutoNum type="arabicPeriod"/>
            </a:pPr>
            <a:endParaRPr lang="da-DK" sz="1400" dirty="0">
              <a:solidFill>
                <a:srgbClr val="576B7C"/>
              </a:solidFill>
            </a:endParaRPr>
          </a:p>
          <a:p>
            <a:pPr marL="342900" indent="-342900">
              <a:buAutoNum type="arabicPeriod"/>
            </a:pPr>
            <a:endParaRPr lang="da-DK" sz="1400" dirty="0">
              <a:solidFill>
                <a:srgbClr val="576B7C"/>
              </a:solidFill>
            </a:endParaRPr>
          </a:p>
        </p:txBody>
      </p:sp>
      <p:sp>
        <p:nvSpPr>
          <p:cNvPr id="4" name="Pladsholder til slidenummer 3">
            <a:extLst>
              <a:ext uri="{FF2B5EF4-FFF2-40B4-BE49-F238E27FC236}">
                <a16:creationId xmlns:a16="http://schemas.microsoft.com/office/drawing/2014/main" id="{8F2E8EE4-E1A7-1F52-970A-0525FC408047}"/>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da-DK" sz="1000" b="0" i="0" u="none" strike="noStrike" kern="1200" cap="none" spc="0" normalizeH="0" baseline="0" noProof="0" dirty="0">
              <a:ln>
                <a:noFill/>
              </a:ln>
              <a:solidFill>
                <a:srgbClr val="141E4D"/>
              </a:solidFill>
              <a:effectLst/>
              <a:uLnTx/>
              <a:uFillTx/>
              <a:latin typeface="Georgia"/>
              <a:ea typeface="+mn-ea"/>
              <a:cs typeface="+mn-cs"/>
            </a:endParaRPr>
          </a:p>
        </p:txBody>
      </p:sp>
      <p:pic>
        <p:nvPicPr>
          <p:cNvPr id="7" name="Picture 2">
            <a:extLst>
              <a:ext uri="{FF2B5EF4-FFF2-40B4-BE49-F238E27FC236}">
                <a16:creationId xmlns:a16="http://schemas.microsoft.com/office/drawing/2014/main" id="{5E725459-AD45-2DB8-10C5-7D8243ED41EA}"/>
              </a:ext>
              <a:ext uri="{C183D7F6-B498-43B3-948B-1728B52AA6E4}">
                <adec:decorative xmlns:adec="http://schemas.microsoft.com/office/drawing/2017/decorative" val="1"/>
              </a:ext>
            </a:extLst>
          </p:cNvPr>
          <p:cNvPicPr>
            <a:picLocks noGrp="1" noChangeAspect="1" noChangeArrowheads="1"/>
          </p:cNvPicPr>
          <p:nvPr>
            <p:ph type="pic" sz="quarter" idx="14"/>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20382" r="20382"/>
          <a:stretch/>
        </p:blipFill>
        <p:spPr bwMode="auto">
          <a:xfrm>
            <a:off x="6096000" y="0"/>
            <a:ext cx="609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a:extLst>
              <a:ext uri="{FF2B5EF4-FFF2-40B4-BE49-F238E27FC236}">
                <a16:creationId xmlns:a16="http://schemas.microsoft.com/office/drawing/2014/main" id="{1F5C70AB-87E4-498D-2454-B14AEDA91572}"/>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rgbClr val="DDDDDD"/>
          </a:solidFill>
          <a:ln w="12700" cap="flat" cmpd="sng" algn="ctr">
            <a:solidFill>
              <a:srgbClr val="2A438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149043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9E3B6FDA-6DDE-6379-F9F1-BA336B6848E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6" name="Rektangel 5">
            <a:extLst>
              <a:ext uri="{FF2B5EF4-FFF2-40B4-BE49-F238E27FC236}">
                <a16:creationId xmlns:a16="http://schemas.microsoft.com/office/drawing/2014/main" id="{BE583C37-76CD-C676-1BAD-64FB994014D1}"/>
              </a:ext>
              <a:ext uri="{C183D7F6-B498-43B3-948B-1728B52AA6E4}">
                <adec:decorative xmlns:adec="http://schemas.microsoft.com/office/drawing/2017/decorative" val="1"/>
              </a:ext>
            </a:extLst>
          </p:cNvPr>
          <p:cNvSpPr/>
          <p:nvPr/>
        </p:nvSpPr>
        <p:spPr>
          <a:xfrm>
            <a:off x="10789919" y="494612"/>
            <a:ext cx="1402081" cy="428718"/>
          </a:xfrm>
          <a:prstGeom prst="rect">
            <a:avLst/>
          </a:prstGeom>
          <a:solidFill>
            <a:schemeClr val="bg1">
              <a:lumMod val="85000"/>
            </a:schemeClr>
          </a:solidFill>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
        <p:nvSpPr>
          <p:cNvPr id="7" name="Titel 3">
            <a:extLst>
              <a:ext uri="{FF2B5EF4-FFF2-40B4-BE49-F238E27FC236}">
                <a16:creationId xmlns:a16="http://schemas.microsoft.com/office/drawing/2014/main" id="{F272D973-C625-92B5-4AC0-1075EB554051}"/>
              </a:ext>
            </a:extLst>
          </p:cNvPr>
          <p:cNvSpPr txBox="1">
            <a:spLocks noGrp="1"/>
          </p:cNvSpPr>
          <p:nvPr>
            <p:ph type="title" idx="4294967295"/>
          </p:nvPr>
        </p:nvSpPr>
        <p:spPr>
          <a:xfrm>
            <a:off x="1043589" y="237230"/>
            <a:ext cx="11148411" cy="38733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kern="1200">
                <a:solidFill>
                  <a:srgbClr val="141E4D"/>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1" i="0" u="none" strike="noStrike" kern="1200" cap="none" spc="0" normalizeH="0" baseline="0" noProof="0" dirty="0">
                <a:ln>
                  <a:noFill/>
                </a:ln>
                <a:solidFill>
                  <a:srgbClr val="576B7C"/>
                </a:solidFill>
                <a:effectLst/>
                <a:uLnTx/>
                <a:uFillTx/>
                <a:latin typeface="Georgia"/>
                <a:ea typeface="+mj-ea"/>
                <a:cs typeface="+mj-cs"/>
              </a:rPr>
              <a:t>Kommunale pleje- og omsorgstilstande</a:t>
            </a:r>
          </a:p>
        </p:txBody>
      </p:sp>
      <p:sp>
        <p:nvSpPr>
          <p:cNvPr id="9" name="Tekstfelt 8">
            <a:extLst>
              <a:ext uri="{FF2B5EF4-FFF2-40B4-BE49-F238E27FC236}">
                <a16:creationId xmlns:a16="http://schemas.microsoft.com/office/drawing/2014/main" id="{B6E540A3-4EB3-AD16-CC9A-021F829F89B8}"/>
              </a:ext>
            </a:extLst>
          </p:cNvPr>
          <p:cNvSpPr txBox="1"/>
          <p:nvPr/>
        </p:nvSpPr>
        <p:spPr>
          <a:xfrm>
            <a:off x="979079" y="997439"/>
            <a:ext cx="9862051" cy="504753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212529"/>
                </a:solidFill>
                <a:effectLst/>
                <a:uLnTx/>
                <a:uFillTx/>
                <a:latin typeface="Georgia"/>
                <a:ea typeface="+mn-ea"/>
                <a:cs typeface="+mn-cs"/>
              </a:rPr>
              <a:t>Hvad anvendes tilstande til?</a:t>
            </a:r>
          </a:p>
          <a:p>
            <a:pPr>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Borgerens begrænsninger og behov for støtte dokumenteres på relevante Kommunale pleje- og omsorgstilstande. Ved oplysning af sagen tages der stilling til det, borgeren har ansøgt om, samt hvad der kan eller skal bevilliges.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Det er vigtigt, at det er de tilstande, som kommunen iværksætter indsatser overfor, der bliver aktiveret og beskrevet.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Kommunen kan imidlertid vælge at lave en </a:t>
            </a:r>
            <a:r>
              <a:rPr kumimoji="0" lang="da-DK" sz="1400" b="0" i="1" u="none" strike="noStrike" kern="1200" cap="none" spc="0" normalizeH="0" baseline="0" noProof="0" dirty="0">
                <a:ln>
                  <a:noFill/>
                </a:ln>
                <a:solidFill>
                  <a:prstClr val="black"/>
                </a:solidFill>
                <a:effectLst/>
                <a:uLnTx/>
                <a:uFillTx/>
                <a:latin typeface="Georgia"/>
                <a:ea typeface="+mn-ea"/>
                <a:cs typeface="+mn-cs"/>
              </a:rPr>
              <a:t>helhedsvurdering</a:t>
            </a:r>
            <a:r>
              <a:rPr kumimoji="0" lang="da-DK" sz="1400" b="0" i="0" u="none" strike="noStrike" kern="1200" cap="none" spc="0" normalizeH="0" baseline="0" noProof="0" dirty="0">
                <a:ln>
                  <a:noFill/>
                </a:ln>
                <a:solidFill>
                  <a:prstClr val="black"/>
                </a:solidFill>
                <a:effectLst/>
                <a:uLnTx/>
                <a:uFillTx/>
                <a:latin typeface="Georgia"/>
                <a:ea typeface="+mn-ea"/>
                <a:cs typeface="+mn-cs"/>
              </a:rPr>
              <a:t> ved </a:t>
            </a:r>
            <a:r>
              <a:rPr lang="da-DK" sz="1400" dirty="0">
                <a:solidFill>
                  <a:prstClr val="black"/>
                </a:solidFill>
                <a:latin typeface="Georgia"/>
              </a:rPr>
              <a:t>afklaringen af borgerens begrænsninger og behov for støtte</a:t>
            </a:r>
            <a:r>
              <a:rPr kumimoji="0" lang="da-DK" sz="1400" b="0" i="0" u="none" strike="noStrike" kern="1200" cap="none" spc="0" normalizeH="0" baseline="0" noProof="0" dirty="0">
                <a:ln>
                  <a:noFill/>
                </a:ln>
                <a:solidFill>
                  <a:prstClr val="black"/>
                </a:solidFill>
                <a:effectLst/>
                <a:uLnTx/>
                <a:uFillTx/>
                <a:latin typeface="Georgia"/>
                <a:ea typeface="+mn-ea"/>
                <a:cs typeface="+mn-cs"/>
              </a:rPr>
              <a:t>, for at få overblik over borgerens samlede udfordringer og problemstillinger. Her er det imidlertid vigtigt - tydeligt - at skelne mellem tilstande, der er beskrevet i forbindelse med helhedsvurderingen og tilstande, der er aktuelle i forhold til iværksættelse af indsatser, således: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Tilstande, der iværksættes indsatser overfor, dokumenteres på </a:t>
            </a:r>
            <a:r>
              <a:rPr kumimoji="0" lang="da-DK" sz="1400" b="0" i="1" u="none" strike="noStrike" kern="1200" cap="none" spc="0" normalizeH="0" baseline="0" noProof="0" dirty="0">
                <a:ln>
                  <a:noFill/>
                </a:ln>
                <a:solidFill>
                  <a:prstClr val="black"/>
                </a:solidFill>
                <a:effectLst/>
                <a:uLnTx/>
                <a:uFillTx/>
                <a:latin typeface="Georgia"/>
                <a:ea typeface="+mn-ea"/>
                <a:cs typeface="+mn-cs"/>
              </a:rPr>
              <a:t>tilstande </a:t>
            </a:r>
            <a:r>
              <a:rPr kumimoji="0" lang="da-DK" sz="1400" b="0" i="0" u="none" strike="noStrike" kern="1200" cap="none" spc="0" normalizeH="0" baseline="0" noProof="0" dirty="0">
                <a:ln>
                  <a:noFill/>
                </a:ln>
                <a:solidFill>
                  <a:prstClr val="black"/>
                </a:solidFill>
                <a:effectLst/>
                <a:uLnTx/>
                <a:uFillTx/>
                <a:latin typeface="Georgia"/>
                <a:ea typeface="+mn-ea"/>
                <a:cs typeface="+mn-cs"/>
              </a:rPr>
              <a:t>(på enkelttilstande)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Ved helhedsvurdering kan dokumentationen </a:t>
            </a:r>
            <a:r>
              <a:rPr kumimoji="0" lang="da-DK" sz="1400" b="1" i="0" u="none" strike="noStrike" kern="1200" cap="none" spc="0" normalizeH="0" baseline="0" noProof="0" dirty="0">
                <a:ln>
                  <a:noFill/>
                </a:ln>
                <a:solidFill>
                  <a:prstClr val="black"/>
                </a:solidFill>
                <a:effectLst/>
                <a:uLnTx/>
                <a:uFillTx/>
                <a:latin typeface="Georgia"/>
                <a:ea typeface="+mn-ea"/>
                <a:cs typeface="+mn-cs"/>
              </a:rPr>
              <a:t>fx</a:t>
            </a:r>
            <a:r>
              <a:rPr kumimoji="0" lang="da-DK" sz="1400" b="0" i="0" u="none" strike="noStrike" kern="1200" cap="none" spc="0" normalizeH="0" baseline="0" noProof="0" dirty="0">
                <a:ln>
                  <a:noFill/>
                </a:ln>
                <a:solidFill>
                  <a:prstClr val="black"/>
                </a:solidFill>
                <a:effectLst/>
                <a:uLnTx/>
                <a:uFillTx/>
                <a:latin typeface="Georgia"/>
                <a:ea typeface="+mn-ea"/>
                <a:cs typeface="+mn-cs"/>
              </a:rPr>
              <a:t> ske på </a:t>
            </a:r>
            <a:r>
              <a:rPr kumimoji="0" lang="da-DK" sz="1400" b="0" i="1" u="none" strike="noStrike" kern="1200" cap="none" spc="0" normalizeH="0" baseline="0" noProof="0" dirty="0">
                <a:ln>
                  <a:noFill/>
                </a:ln>
                <a:solidFill>
                  <a:prstClr val="black"/>
                </a:solidFill>
                <a:effectLst/>
                <a:uLnTx/>
                <a:uFillTx/>
                <a:latin typeface="Georgia"/>
                <a:ea typeface="+mn-ea"/>
                <a:cs typeface="+mn-cs"/>
              </a:rPr>
              <a:t>tilstandsområder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Det er nødvendigt med denne skelnen, så medarbejderne kan få et overblik over borgers aktuelle problemer og udfordringer samt hvilke indsatser, kommunen leverer.</a:t>
            </a:r>
            <a:r>
              <a:rPr lang="da-DK" sz="1400" dirty="0">
                <a:solidFill>
                  <a:prstClr val="black"/>
                </a:solidFill>
                <a:latin typeface="Georgia"/>
              </a:rPr>
              <a:t> </a:t>
            </a: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Tilstandene bør </a:t>
            </a:r>
            <a:r>
              <a:rPr kumimoji="0" lang="da-DK" sz="1400" b="0" i="1" u="none" strike="noStrike" kern="1200" cap="none" spc="0" normalizeH="0" baseline="0" noProof="0" dirty="0">
                <a:ln>
                  <a:noFill/>
                </a:ln>
                <a:solidFill>
                  <a:prstClr val="black"/>
                </a:solidFill>
                <a:effectLst/>
                <a:uLnTx/>
                <a:uFillTx/>
                <a:latin typeface="Georgia"/>
                <a:ea typeface="+mn-ea"/>
                <a:cs typeface="+mn-cs"/>
              </a:rPr>
              <a:t>ikke</a:t>
            </a:r>
            <a:r>
              <a:rPr kumimoji="0" lang="da-DK" sz="1400" b="0" i="0" u="none" strike="noStrike" kern="1200" cap="none" spc="0" normalizeH="0" baseline="0" noProof="0" dirty="0">
                <a:ln>
                  <a:noFill/>
                </a:ln>
                <a:solidFill>
                  <a:prstClr val="black"/>
                </a:solidFill>
                <a:effectLst/>
                <a:uLnTx/>
                <a:uFillTx/>
                <a:latin typeface="Georgia"/>
                <a:ea typeface="+mn-ea"/>
                <a:cs typeface="+mn-cs"/>
              </a:rPr>
              <a:t> anvendes til bemærkninger i dagligdagen mellem medarbejdere fx ”</a:t>
            </a:r>
            <a:r>
              <a:rPr kumimoji="0" lang="da-DK" sz="1400" b="0" i="1" u="none" strike="noStrike" kern="1200" cap="none" spc="0" normalizeH="0" baseline="0" noProof="0" dirty="0">
                <a:ln>
                  <a:noFill/>
                </a:ln>
                <a:solidFill>
                  <a:prstClr val="black"/>
                </a:solidFill>
                <a:effectLst/>
                <a:uLnTx/>
                <a:uFillTx/>
                <a:latin typeface="Georgia"/>
                <a:ea typeface="+mn-ea"/>
                <a:cs typeface="+mn-cs"/>
              </a:rPr>
              <a:t>Borger ønskede ikke at gå i bad i dag”</a:t>
            </a:r>
            <a:r>
              <a:rPr kumimoji="0" lang="da-DK" sz="1400" b="0" i="0" u="none" strike="noStrike" kern="1200" cap="none" spc="0" normalizeH="0" baseline="0" noProof="0" dirty="0">
                <a:ln>
                  <a:noFill/>
                </a:ln>
                <a:solidFill>
                  <a:prstClr val="black"/>
                </a:solidFill>
                <a:effectLst/>
                <a:uLnTx/>
                <a:uFillTx/>
                <a:latin typeface="Georgia"/>
                <a:ea typeface="+mn-ea"/>
                <a:cs typeface="+mn-cs"/>
              </a:rPr>
              <a:t>. Denne type udveksling af bemærkninger, der ikke er udtryk for ændring i den aktuelle tilstand, kan med fordel noteres et andet sted i journalen.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212529"/>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212529"/>
                </a:solidFill>
                <a:effectLst/>
                <a:uLnTx/>
                <a:uFillTx/>
                <a:latin typeface="Georgia"/>
                <a:ea typeface="+mn-ea"/>
                <a:cs typeface="+mn-cs"/>
              </a:rPr>
              <a:t>Tilstandspræcisering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212529"/>
                </a:solidFill>
                <a:effectLst/>
                <a:uLnTx/>
                <a:uFillTx/>
                <a:latin typeface="Georgia"/>
                <a:ea typeface="+mn-ea"/>
                <a:cs typeface="+mn-cs"/>
              </a:rPr>
              <a:t>Det er </a:t>
            </a:r>
            <a:r>
              <a:rPr kumimoji="0" lang="da-DK" sz="1400" b="1" i="0" u="none" strike="noStrike" kern="1200" cap="none" spc="0" normalizeH="0" baseline="0" noProof="0" dirty="0">
                <a:ln>
                  <a:noFill/>
                </a:ln>
                <a:solidFill>
                  <a:srgbClr val="212529"/>
                </a:solidFill>
                <a:effectLst/>
                <a:uLnTx/>
                <a:uFillTx/>
                <a:latin typeface="Georgia"/>
                <a:ea typeface="+mn-ea"/>
                <a:cs typeface="+mn-cs"/>
              </a:rPr>
              <a:t>et krav, </a:t>
            </a:r>
            <a:r>
              <a:rPr kumimoji="0" lang="da-DK" sz="1400" b="0" i="0" u="none" strike="noStrike" kern="1200" cap="none" spc="0" normalizeH="0" baseline="0" noProof="0" dirty="0">
                <a:ln>
                  <a:noFill/>
                </a:ln>
                <a:solidFill>
                  <a:srgbClr val="212529"/>
                </a:solidFill>
                <a:effectLst/>
                <a:uLnTx/>
                <a:uFillTx/>
                <a:latin typeface="Georgia"/>
                <a:ea typeface="+mn-ea"/>
                <a:cs typeface="+mn-cs"/>
              </a:rPr>
              <a:t>at de relevante tilstande og niveau (0-4) aktiveres. </a:t>
            </a:r>
          </a:p>
        </p:txBody>
      </p:sp>
    </p:spTree>
    <p:extLst>
      <p:ext uri="{BB962C8B-B14F-4D97-AF65-F5344CB8AC3E}">
        <p14:creationId xmlns:p14="http://schemas.microsoft.com/office/powerpoint/2010/main" val="251450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graphicFrame>
        <p:nvGraphicFramePr>
          <p:cNvPr id="10" name="Tabel 9" descr="Tabeloversigt over kommunale pleje- og omsorgstilstande">
            <a:extLst>
              <a:ext uri="{FF2B5EF4-FFF2-40B4-BE49-F238E27FC236}">
                <a16:creationId xmlns:a16="http://schemas.microsoft.com/office/drawing/2014/main" id="{5E9E7624-6218-FC97-649E-1F0A6A6D5846}"/>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967541973"/>
              </p:ext>
            </p:extLst>
          </p:nvPr>
        </p:nvGraphicFramePr>
        <p:xfrm>
          <a:off x="739445" y="747929"/>
          <a:ext cx="11415642" cy="5718103"/>
        </p:xfrm>
        <a:graphic>
          <a:graphicData uri="http://schemas.openxmlformats.org/drawingml/2006/table">
            <a:tbl>
              <a:tblPr firstRow="1" bandRow="1">
                <a:tableStyleId>{EB9631B5-78F2-41C9-869B-9F39066F8104}</a:tableStyleId>
              </a:tblPr>
              <a:tblGrid>
                <a:gridCol w="1794350">
                  <a:extLst>
                    <a:ext uri="{9D8B030D-6E8A-4147-A177-3AD203B41FA5}">
                      <a16:colId xmlns:a16="http://schemas.microsoft.com/office/drawing/2014/main" val="463366481"/>
                    </a:ext>
                  </a:extLst>
                </a:gridCol>
                <a:gridCol w="242798">
                  <a:extLst>
                    <a:ext uri="{9D8B030D-6E8A-4147-A177-3AD203B41FA5}">
                      <a16:colId xmlns:a16="http://schemas.microsoft.com/office/drawing/2014/main" val="3095300200"/>
                    </a:ext>
                  </a:extLst>
                </a:gridCol>
                <a:gridCol w="4257881">
                  <a:extLst>
                    <a:ext uri="{9D8B030D-6E8A-4147-A177-3AD203B41FA5}">
                      <a16:colId xmlns:a16="http://schemas.microsoft.com/office/drawing/2014/main" val="86579253"/>
                    </a:ext>
                  </a:extLst>
                </a:gridCol>
                <a:gridCol w="5120613">
                  <a:extLst>
                    <a:ext uri="{9D8B030D-6E8A-4147-A177-3AD203B41FA5}">
                      <a16:colId xmlns:a16="http://schemas.microsoft.com/office/drawing/2014/main" val="780036297"/>
                    </a:ext>
                  </a:extLst>
                </a:gridCol>
              </a:tblGrid>
              <a:tr h="422598">
                <a:tc gridSpan="2">
                  <a:txBody>
                    <a:bodyPr/>
                    <a:lstStyle/>
                    <a:p>
                      <a:pPr algn="l" fontAlgn="t"/>
                      <a:r>
                        <a:rPr lang="da-DK" sz="1100" u="none" strike="noStrike" dirty="0">
                          <a:effectLst/>
                        </a:rPr>
                        <a:t>Tilstande og tilstandsområder</a:t>
                      </a:r>
                      <a:endParaRPr lang="da-DK" sz="1100" b="1" i="0" u="none" strike="noStrike" dirty="0">
                        <a:solidFill>
                          <a:srgbClr val="FFFFFF"/>
                        </a:solidFill>
                        <a:effectLst/>
                        <a:latin typeface="Calibri Light" panose="020F0302020204030204" pitchFamily="34" charset="0"/>
                      </a:endParaRPr>
                    </a:p>
                  </a:txBody>
                  <a:tcPr marL="2296" marR="2296" marT="2296"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l" fontAlgn="t"/>
                      <a:endParaRPr lang="da-DK" sz="1100" b="1" i="0" u="none" strike="noStrike" dirty="0">
                        <a:solidFill>
                          <a:srgbClr val="FFFFFF"/>
                        </a:solidFill>
                        <a:effectLst/>
                        <a:latin typeface="Calibri Light" panose="020F0302020204030204" pitchFamily="34" charset="0"/>
                      </a:endParaRPr>
                    </a:p>
                  </a:txBody>
                  <a:tcPr marL="2296" marR="2296" marT="2296" marB="0" anchor="ctr">
                    <a:lnT w="12700" cap="flat" cmpd="sng" algn="ctr">
                      <a:solidFill>
                        <a:schemeClr val="tx1"/>
                      </a:solidFill>
                      <a:prstDash val="solid"/>
                      <a:round/>
                      <a:headEnd type="none" w="med" len="med"/>
                      <a:tailEnd type="none" w="med" len="med"/>
                    </a:lnT>
                  </a:tcPr>
                </a:tc>
                <a:tc>
                  <a:txBody>
                    <a:bodyPr/>
                    <a:lstStyle/>
                    <a:p>
                      <a:pPr algn="ctr" fontAlgn="t"/>
                      <a:r>
                        <a:rPr lang="da-DK" sz="1100" u="none" strike="noStrike" dirty="0">
                          <a:effectLst/>
                        </a:rPr>
                        <a:t>Beskrivelse</a:t>
                      </a:r>
                      <a:endParaRPr lang="da-DK" sz="1100" b="1" i="0" u="none" strike="noStrike" dirty="0">
                        <a:solidFill>
                          <a:srgbClr val="FFFFFF"/>
                        </a:solidFill>
                        <a:effectLst/>
                        <a:latin typeface="Calibri Light" panose="020F0302020204030204" pitchFamily="34" charset="0"/>
                      </a:endParaRPr>
                    </a:p>
                  </a:txBody>
                  <a:tcPr marL="2296" marR="2296" marT="2296" marB="0" anchor="ctr">
                    <a:lnT w="12700" cap="flat" cmpd="sng" algn="ctr">
                      <a:solidFill>
                        <a:schemeClr val="tx1"/>
                      </a:solidFill>
                      <a:prstDash val="solid"/>
                      <a:round/>
                      <a:headEnd type="none" w="med" len="med"/>
                      <a:tailEnd type="none" w="med" len="med"/>
                    </a:lnT>
                  </a:tcPr>
                </a:tc>
                <a:tc>
                  <a:txBody>
                    <a:bodyPr/>
                    <a:lstStyle/>
                    <a:p>
                      <a:pPr algn="ctr" fontAlgn="t"/>
                      <a:r>
                        <a:rPr lang="da-DK" sz="1100" u="none" strike="noStrike" dirty="0">
                          <a:effectLst/>
                        </a:rPr>
                        <a:t>Eksempler</a:t>
                      </a:r>
                      <a:endParaRPr lang="da-DK" sz="1100" b="1" i="0" u="none" strike="noStrike" dirty="0">
                        <a:solidFill>
                          <a:srgbClr val="FFFFFF"/>
                        </a:solidFill>
                        <a:effectLst/>
                        <a:latin typeface="Calibri Light" panose="020F0302020204030204" pitchFamily="34" charset="0"/>
                      </a:endParaRPr>
                    </a:p>
                  </a:txBody>
                  <a:tcPr marL="2296" marR="2296" marT="2296"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63186324"/>
                  </a:ext>
                </a:extLst>
              </a:tr>
              <a:tr h="210073">
                <a:tc gridSpan="3">
                  <a:txBody>
                    <a:bodyPr/>
                    <a:lstStyle/>
                    <a:p>
                      <a:pPr algn="l" fontAlgn="b"/>
                      <a:r>
                        <a:rPr lang="da-DK" sz="1200" b="1" u="none" strike="noStrike" dirty="0">
                          <a:effectLst/>
                        </a:rPr>
                        <a:t>Egenomsorg</a:t>
                      </a:r>
                      <a:endParaRPr lang="da-DK" sz="1200" b="1" i="0" u="none" strike="noStrike" dirty="0">
                        <a:solidFill>
                          <a:srgbClr val="FFFFFF"/>
                        </a:solidFill>
                        <a:effectLst/>
                        <a:latin typeface="Calibri Light" panose="020F0302020204030204" pitchFamily="34" charset="0"/>
                      </a:endParaRPr>
                    </a:p>
                  </a:txBody>
                  <a:tcPr marL="2296" marR="2296" marT="2296" marB="0" anchor="ctr">
                    <a:lnL w="12700" cap="flat" cmpd="sng" algn="ctr">
                      <a:solidFill>
                        <a:schemeClr val="tx1"/>
                      </a:solidFill>
                      <a:prstDash val="solid"/>
                      <a:round/>
                      <a:headEnd type="none" w="med" len="med"/>
                      <a:tailEnd type="none" w="med" len="med"/>
                    </a:lnL>
                    <a:solidFill>
                      <a:schemeClr val="bg1">
                        <a:lumMod val="85000"/>
                      </a:schemeClr>
                    </a:solidFill>
                  </a:tcPr>
                </a:tc>
                <a:tc hMerge="1">
                  <a:txBody>
                    <a:bodyPr/>
                    <a:lstStyle/>
                    <a:p>
                      <a:endParaRPr lang="da-DK"/>
                    </a:p>
                  </a:txBody>
                  <a:tcPr/>
                </a:tc>
                <a:tc hMerge="1">
                  <a:txBody>
                    <a:bodyPr/>
                    <a:lstStyle/>
                    <a:p>
                      <a:endParaRPr lang="da-DK"/>
                    </a:p>
                  </a:txBody>
                  <a:tcPr/>
                </a:tc>
                <a:tc>
                  <a:txBody>
                    <a:bodyPr/>
                    <a:lstStyle/>
                    <a:p>
                      <a:pPr algn="l" fontAlgn="b"/>
                      <a:r>
                        <a:rPr lang="da-DK" sz="800" u="none" strike="noStrike" dirty="0">
                          <a:effectLst/>
                        </a:rPr>
                        <a:t> </a:t>
                      </a:r>
                      <a:endParaRPr lang="da-DK" sz="800" b="1" i="0" u="none" strike="noStrike" dirty="0">
                        <a:solidFill>
                          <a:srgbClr val="FFFFFF"/>
                        </a:solidFill>
                        <a:effectLst/>
                        <a:latin typeface="Calibri Light" panose="020F0302020204030204" pitchFamily="34" charset="0"/>
                      </a:endParaRPr>
                    </a:p>
                  </a:txBody>
                  <a:tcPr marL="2296" marR="2296" marT="2296" marB="0" anchor="ctr">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584523000"/>
                  </a:ext>
                </a:extLst>
              </a:tr>
              <a:tr h="469258">
                <a:tc>
                  <a:txBody>
                    <a:bodyPr/>
                    <a:lstStyle/>
                    <a:p>
                      <a:pPr algn="l" fontAlgn="b"/>
                      <a:r>
                        <a:rPr lang="da-DK" sz="1000" u="none" strike="noStrike" dirty="0">
                          <a:effectLst/>
                        </a:rPr>
                        <a:t>Personlig pleje</a:t>
                      </a:r>
                      <a:endParaRPr lang="da-DK" sz="1000" b="0" i="0" u="none" strike="noStrike" dirty="0">
                        <a:solidFill>
                          <a:srgbClr val="000000"/>
                        </a:solidFill>
                        <a:effectLst/>
                        <a:latin typeface="Calibri Light" panose="020F0302020204030204" pitchFamily="34" charset="0"/>
                      </a:endParaRPr>
                    </a:p>
                  </a:txBody>
                  <a:tcPr marL="2296" marR="2296" marT="2296" marB="0" anchor="ctr">
                    <a:lnL w="12700" cap="flat" cmpd="sng" algn="ctr">
                      <a:solidFill>
                        <a:schemeClr val="tx1"/>
                      </a:solidFill>
                      <a:prstDash val="solid"/>
                      <a:round/>
                      <a:headEnd type="none" w="med" len="med"/>
                      <a:tailEnd type="none" w="med" len="med"/>
                    </a:lnL>
                  </a:tcPr>
                </a:tc>
                <a:tc gridSpan="2">
                  <a:txBody>
                    <a:bodyPr/>
                    <a:lstStyle/>
                    <a:p>
                      <a:pPr algn="l" fontAlgn="b"/>
                      <a:r>
                        <a:rPr lang="da-DK" sz="1000" u="none" strike="noStrike" kern="1200" dirty="0">
                          <a:solidFill>
                            <a:schemeClr val="dk1"/>
                          </a:solidFill>
                          <a:effectLst/>
                          <a:latin typeface="+mn-lt"/>
                          <a:ea typeface="+mn-ea"/>
                          <a:cs typeface="+mn-cs"/>
                        </a:rPr>
                        <a:t>Evnen til og behovet for støtte til at udføre hygiejne og soignere sig og holde sig ren</a:t>
                      </a:r>
                    </a:p>
                  </a:txBody>
                  <a:tcPr marL="2296" marR="2296" marT="2296" marB="0" anchor="ctr"/>
                </a:tc>
                <a:tc hMerge="1">
                  <a:txBody>
                    <a:bodyPr/>
                    <a:lstStyle/>
                    <a:p>
                      <a:pPr algn="l" fontAlgn="b"/>
                      <a:r>
                        <a:rPr lang="da-DK" sz="1000" u="none" strike="noStrike" dirty="0">
                          <a:effectLst/>
                        </a:rPr>
                        <a:t>Evnen til og behovet for støtte til at udføre aktiviteter i relation til personlig pleje</a:t>
                      </a:r>
                      <a:endParaRPr lang="da-DK" sz="1000" b="0" i="0" u="none" strike="noStrike" dirty="0">
                        <a:solidFill>
                          <a:srgbClr val="000000"/>
                        </a:solidFill>
                        <a:effectLst/>
                        <a:latin typeface="Calibri Light" panose="020F0302020204030204" pitchFamily="34" charset="0"/>
                      </a:endParaRPr>
                    </a:p>
                  </a:txBody>
                  <a:tcPr marL="2296" marR="2296" marT="2296" marB="0" anchor="ctr"/>
                </a:tc>
                <a:tc>
                  <a:txBody>
                    <a:bodyPr/>
                    <a:lstStyle/>
                    <a:p>
                      <a:pPr algn="l" fontAlgn="b"/>
                      <a:r>
                        <a:rPr lang="da-DK" sz="1000" u="none" strike="noStrike" dirty="0">
                          <a:effectLst/>
                        </a:rPr>
                        <a:t>Fx vaske sig, vaske hår, børste tænder, udføre hudpleje, af- og påklædning samt klare toilet</a:t>
                      </a:r>
                      <a:endParaRPr lang="da-DK" sz="1000" b="0" i="1" u="none" strike="noStrike" dirty="0">
                        <a:solidFill>
                          <a:srgbClr val="000000"/>
                        </a:solidFill>
                        <a:effectLst/>
                        <a:latin typeface="Calibri Light" panose="020F0302020204030204" pitchFamily="34" charset="0"/>
                      </a:endParaRPr>
                    </a:p>
                  </a:txBody>
                  <a:tcPr marL="2296" marR="2296" marT="229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53825970"/>
                  </a:ext>
                </a:extLst>
              </a:tr>
              <a:tr h="469258">
                <a:tc>
                  <a:txBody>
                    <a:bodyPr/>
                    <a:lstStyle/>
                    <a:p>
                      <a:pPr algn="l" fontAlgn="b"/>
                      <a:r>
                        <a:rPr lang="da-DK" sz="1000" u="none" strike="noStrike" dirty="0">
                          <a:effectLst/>
                        </a:rPr>
                        <a:t>Spise og drikke</a:t>
                      </a:r>
                      <a:endParaRPr lang="da-DK" sz="1000" b="0" i="0" u="none" strike="noStrike" dirty="0">
                        <a:solidFill>
                          <a:srgbClr val="000000"/>
                        </a:solidFill>
                        <a:effectLst/>
                        <a:latin typeface="Calibri Light" panose="020F0302020204030204" pitchFamily="34" charset="0"/>
                      </a:endParaRPr>
                    </a:p>
                  </a:txBody>
                  <a:tcPr marL="2296" marR="2296" marT="2296" marB="0" anchor="ctr">
                    <a:lnL w="12700" cap="flat" cmpd="sng" algn="ctr">
                      <a:solidFill>
                        <a:schemeClr val="tx1"/>
                      </a:solidFill>
                      <a:prstDash val="solid"/>
                      <a:round/>
                      <a:headEnd type="none" w="med" len="med"/>
                      <a:tailEnd type="none" w="med" len="med"/>
                    </a:lnL>
                  </a:tcPr>
                </a:tc>
                <a:tc gridSpan="2">
                  <a:txBody>
                    <a:bodyPr/>
                    <a:lstStyle/>
                    <a:p>
                      <a:pPr algn="l" fontAlgn="b"/>
                      <a:r>
                        <a:rPr lang="da-DK" sz="1000" u="none" strike="noStrike" kern="1200" dirty="0">
                          <a:solidFill>
                            <a:schemeClr val="dk1"/>
                          </a:solidFill>
                          <a:effectLst/>
                          <a:latin typeface="+mn-lt"/>
                          <a:ea typeface="+mn-ea"/>
                          <a:cs typeface="+mn-cs"/>
                        </a:rPr>
                        <a:t>Evnen til og behovet for støtte til at indtage fødevarer og væsker</a:t>
                      </a:r>
                    </a:p>
                  </a:txBody>
                  <a:tcPr marL="2296" marR="2296" marT="2296" marB="0" anchor="ctr"/>
                </a:tc>
                <a:tc hMerge="1">
                  <a:txBody>
                    <a:bodyPr/>
                    <a:lstStyle/>
                    <a:p>
                      <a:pPr algn="l" rtl="0" fontAlgn="b"/>
                      <a:r>
                        <a:rPr lang="da-DK" sz="1000" u="none" strike="noStrike" dirty="0">
                          <a:effectLst/>
                        </a:rPr>
                        <a:t>Evnen til og behovet for støtte til at udføre aktiviteter i relation til at spise og drikke</a:t>
                      </a:r>
                      <a:endParaRPr lang="da-DK" sz="1000" b="0" i="0" u="none" strike="noStrike" dirty="0">
                        <a:solidFill>
                          <a:srgbClr val="000000"/>
                        </a:solidFill>
                        <a:effectLst/>
                        <a:latin typeface="Calibri Light" panose="020F0302020204030204" pitchFamily="34" charset="0"/>
                      </a:endParaRPr>
                    </a:p>
                  </a:txBody>
                  <a:tcPr marL="2296" marR="2296" marT="2296" marB="0" anchor="ctr"/>
                </a:tc>
                <a:tc>
                  <a:txBody>
                    <a:bodyPr/>
                    <a:lstStyle/>
                    <a:p>
                      <a:pPr algn="l" fontAlgn="b"/>
                      <a:br>
                        <a:rPr lang="da-DK" sz="1000" u="none" strike="noStrike" dirty="0">
                          <a:effectLst/>
                        </a:rPr>
                      </a:br>
                      <a:r>
                        <a:rPr lang="da-DK" sz="1000" u="none" strike="noStrike" dirty="0">
                          <a:effectLst/>
                        </a:rPr>
                        <a:t>Fx indtage føde og væske, herunder besvær med at synke og bearbejde føde og væske, at føre mad og drikke til munden</a:t>
                      </a:r>
                      <a:endParaRPr lang="da-DK" sz="1000" b="0" i="0" u="none" strike="noStrike" dirty="0">
                        <a:solidFill>
                          <a:srgbClr val="000000"/>
                        </a:solidFill>
                        <a:effectLst/>
                        <a:latin typeface="Calibri Light" panose="020F0302020204030204" pitchFamily="34" charset="0"/>
                      </a:endParaRPr>
                    </a:p>
                  </a:txBody>
                  <a:tcPr marL="2296" marR="2296" marT="229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66370498"/>
                  </a:ext>
                </a:extLst>
              </a:tr>
              <a:tr h="325267">
                <a:tc>
                  <a:txBody>
                    <a:bodyPr/>
                    <a:lstStyle/>
                    <a:p>
                      <a:pPr algn="l" fontAlgn="b"/>
                      <a:r>
                        <a:rPr lang="da-DK" sz="1000" u="none" strike="noStrike" dirty="0">
                          <a:effectLst/>
                        </a:rPr>
                        <a:t>Sundhedskompetence</a:t>
                      </a:r>
                      <a:endParaRPr lang="da-DK" sz="1000" b="0" i="0" u="none" strike="noStrike" dirty="0">
                        <a:solidFill>
                          <a:srgbClr val="000000"/>
                        </a:solidFill>
                        <a:effectLst/>
                        <a:latin typeface="Calibri Light" panose="020F0302020204030204" pitchFamily="34" charset="0"/>
                      </a:endParaRPr>
                    </a:p>
                  </a:txBody>
                  <a:tcPr marL="2296" marR="2296" marT="2296" marB="0" anchor="ctr">
                    <a:lnL w="12700" cap="flat" cmpd="sng" algn="ctr">
                      <a:solidFill>
                        <a:schemeClr val="tx1"/>
                      </a:solidFill>
                      <a:prstDash val="solid"/>
                      <a:round/>
                      <a:headEnd type="none" w="med" len="med"/>
                      <a:tailEnd type="none" w="med" len="med"/>
                    </a:lnL>
                  </a:tcPr>
                </a:tc>
                <a:tc gridSpan="2">
                  <a:txBody>
                    <a:bodyPr/>
                    <a:lstStyle/>
                    <a:p>
                      <a:pPr algn="l" fontAlgn="b"/>
                      <a:r>
                        <a:rPr lang="da-DK" sz="1000" u="none" strike="noStrike" dirty="0">
                          <a:effectLst/>
                        </a:rPr>
                        <a:t>Evnen til og behovet for støtte til at finde, forstå, vurdere og bruge informationer til at tage beslutninger om sundhed og handle herefter</a:t>
                      </a:r>
                      <a:endParaRPr lang="da-DK" sz="1000" b="0" i="0" u="none" strike="noStrike" dirty="0">
                        <a:solidFill>
                          <a:srgbClr val="000000"/>
                        </a:solidFill>
                        <a:effectLst/>
                        <a:latin typeface="Calibri Light" panose="020F0302020204030204" pitchFamily="34" charset="0"/>
                      </a:endParaRPr>
                    </a:p>
                  </a:txBody>
                  <a:tcPr marL="2296" marR="2296" marT="2296" marB="0" anchor="ctr"/>
                </a:tc>
                <a:tc hMerge="1">
                  <a:txBody>
                    <a:bodyPr/>
                    <a:lstStyle/>
                    <a:p>
                      <a:pPr algn="l" fontAlgn="b"/>
                      <a:r>
                        <a:rPr lang="da-DK" sz="1000" u="none" strike="noStrike" dirty="0">
                          <a:effectLst/>
                        </a:rPr>
                        <a:t>Evnen til og behovet for støtte til at finde, forstå, vurdere og bruge informationer til at tage beslutninger om sundhed og handle herefter.</a:t>
                      </a:r>
                      <a:endParaRPr lang="da-DK" sz="1000" b="0" i="0" u="none" strike="noStrike" dirty="0">
                        <a:solidFill>
                          <a:srgbClr val="000000"/>
                        </a:solidFill>
                        <a:effectLst/>
                        <a:latin typeface="Calibri Light" panose="020F0302020204030204" pitchFamily="34" charset="0"/>
                      </a:endParaRPr>
                    </a:p>
                  </a:txBody>
                  <a:tcPr marL="2296" marR="2296" marT="2296" marB="0" anchor="ctr"/>
                </a:tc>
                <a:tc>
                  <a:txBody>
                    <a:bodyPr/>
                    <a:lstStyle/>
                    <a:p>
                      <a:pPr algn="l" fontAlgn="b"/>
                      <a:r>
                        <a:rPr lang="da-DK" sz="1000" u="none" strike="noStrike" dirty="0">
                          <a:effectLst/>
                        </a:rPr>
                        <a:t> Fx hensigtsmæssige kost- og motionsvaner,  samarbejde og kontakt med sundhedsvæsenet, indsigt i eget helbred og behandling</a:t>
                      </a:r>
                      <a:endParaRPr lang="da-DK" sz="1000" b="0" i="0" u="none" strike="noStrike" dirty="0">
                        <a:solidFill>
                          <a:srgbClr val="000000"/>
                        </a:solidFill>
                        <a:effectLst/>
                        <a:latin typeface="Calibri Light" panose="020F0302020204030204" pitchFamily="34" charset="0"/>
                      </a:endParaRPr>
                    </a:p>
                  </a:txBody>
                  <a:tcPr marL="2296" marR="2296" marT="229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28643112"/>
                  </a:ext>
                </a:extLst>
              </a:tr>
              <a:tr h="98817">
                <a:tc gridSpan="3">
                  <a:txBody>
                    <a:bodyPr/>
                    <a:lstStyle/>
                    <a:p>
                      <a:pPr algn="l" fontAlgn="b"/>
                      <a:r>
                        <a:rPr lang="da-DK" sz="1200" b="1" u="none" strike="noStrike" dirty="0">
                          <a:effectLst/>
                        </a:rPr>
                        <a:t>Praktiske opgaver </a:t>
                      </a:r>
                      <a:endParaRPr lang="da-DK" sz="1200" b="1" i="0" u="none" strike="noStrike" dirty="0">
                        <a:solidFill>
                          <a:srgbClr val="FFFFFF"/>
                        </a:solidFill>
                        <a:effectLst/>
                        <a:latin typeface="Calibri Light" panose="020F0302020204030204" pitchFamily="34" charset="0"/>
                      </a:endParaRPr>
                    </a:p>
                  </a:txBody>
                  <a:tcPr marL="2296" marR="2296" marT="2296" marB="0" anchor="ctr">
                    <a:lnL w="12700" cap="flat" cmpd="sng" algn="ctr">
                      <a:solidFill>
                        <a:schemeClr val="tx1"/>
                      </a:solidFill>
                      <a:prstDash val="solid"/>
                      <a:round/>
                      <a:headEnd type="none" w="med" len="med"/>
                      <a:tailEnd type="none" w="med" len="med"/>
                    </a:lnL>
                  </a:tcPr>
                </a:tc>
                <a:tc hMerge="1">
                  <a:txBody>
                    <a:bodyPr/>
                    <a:lstStyle/>
                    <a:p>
                      <a:endParaRPr lang="da-DK"/>
                    </a:p>
                  </a:txBody>
                  <a:tcPr/>
                </a:tc>
                <a:tc hMerge="1">
                  <a:txBody>
                    <a:bodyPr/>
                    <a:lstStyle/>
                    <a:p>
                      <a:endParaRPr lang="da-DK"/>
                    </a:p>
                  </a:txBody>
                  <a:tcPr/>
                </a:tc>
                <a:tc>
                  <a:txBody>
                    <a:bodyPr/>
                    <a:lstStyle/>
                    <a:p>
                      <a:pPr algn="l" fontAlgn="b"/>
                      <a:r>
                        <a:rPr lang="da-DK" sz="800" u="none" strike="noStrike">
                          <a:effectLst/>
                        </a:rPr>
                        <a:t> </a:t>
                      </a:r>
                      <a:endParaRPr lang="da-DK" sz="800" b="1" i="0" u="none" strike="noStrike">
                        <a:solidFill>
                          <a:srgbClr val="FFFFFF"/>
                        </a:solidFill>
                        <a:effectLst/>
                        <a:latin typeface="Calibri Light" panose="020F0302020204030204" pitchFamily="34" charset="0"/>
                      </a:endParaRPr>
                    </a:p>
                  </a:txBody>
                  <a:tcPr marL="2296" marR="2296" marT="229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19017002"/>
                  </a:ext>
                </a:extLst>
              </a:tr>
              <a:tr h="325267">
                <a:tc>
                  <a:txBody>
                    <a:bodyPr/>
                    <a:lstStyle/>
                    <a:p>
                      <a:pPr algn="l" fontAlgn="b"/>
                      <a:r>
                        <a:rPr lang="da-DK" sz="1000" u="none" strike="noStrike" dirty="0">
                          <a:effectLst/>
                        </a:rPr>
                        <a:t>Indkøb</a:t>
                      </a:r>
                      <a:endParaRPr lang="da-DK" sz="1000" b="0" i="0" u="none" strike="noStrike" dirty="0">
                        <a:solidFill>
                          <a:srgbClr val="000000"/>
                        </a:solidFill>
                        <a:effectLst/>
                        <a:latin typeface="Calibri Light" panose="020F0302020204030204" pitchFamily="34" charset="0"/>
                      </a:endParaRPr>
                    </a:p>
                  </a:txBody>
                  <a:tcPr marL="2296" marR="2296" marT="2296" marB="0" anchor="ctr">
                    <a:lnL w="12700" cap="flat" cmpd="sng" algn="ctr">
                      <a:solidFill>
                        <a:schemeClr val="tx1"/>
                      </a:solidFill>
                      <a:prstDash val="solid"/>
                      <a:round/>
                      <a:headEnd type="none" w="med" len="med"/>
                      <a:tailEnd type="none" w="med" len="med"/>
                    </a:lnL>
                  </a:tcPr>
                </a:tc>
                <a:tc gridSpan="2">
                  <a:txBody>
                    <a:bodyPr/>
                    <a:lstStyle/>
                    <a:p>
                      <a:pPr algn="l" fontAlgn="b"/>
                      <a:r>
                        <a:rPr lang="da-DK" sz="1000" u="none" strike="noStrike" kern="1200" dirty="0">
                          <a:solidFill>
                            <a:schemeClr val="dk1"/>
                          </a:solidFill>
                          <a:effectLst/>
                          <a:latin typeface="+mn-lt"/>
                          <a:ea typeface="+mn-ea"/>
                          <a:cs typeface="+mn-cs"/>
                        </a:rPr>
                        <a:t>Evnen til og behovet for støtte til at planlægge indkøb og få købt varer</a:t>
                      </a:r>
                    </a:p>
                  </a:txBody>
                  <a:tcPr marL="2296" marR="2296" marT="2296" marB="0" anchor="ctr"/>
                </a:tc>
                <a:tc hMerge="1">
                  <a:txBody>
                    <a:bodyPr/>
                    <a:lstStyle/>
                    <a:p>
                      <a:pPr algn="l" fontAlgn="b"/>
                      <a:r>
                        <a:rPr lang="da-DK" sz="1000" u="none" strike="noStrike" dirty="0">
                          <a:effectLst/>
                        </a:rPr>
                        <a:t>Evnen til og behovet for støtte til at planlægge og foretage indkøb  </a:t>
                      </a:r>
                      <a:endParaRPr lang="da-DK" sz="1000" b="0" i="0" u="none" strike="noStrike" dirty="0">
                        <a:solidFill>
                          <a:srgbClr val="000000"/>
                        </a:solidFill>
                        <a:effectLst/>
                        <a:latin typeface="Calibri Light" panose="020F0302020204030204" pitchFamily="34" charset="0"/>
                      </a:endParaRPr>
                    </a:p>
                  </a:txBody>
                  <a:tcPr marL="2296" marR="2296" marT="2296" marB="0" anchor="ctr"/>
                </a:tc>
                <a:tc>
                  <a:txBody>
                    <a:bodyPr/>
                    <a:lstStyle/>
                    <a:p>
                      <a:pPr algn="l" fontAlgn="b"/>
                      <a:r>
                        <a:rPr lang="da-DK" sz="1000" u="none" strike="noStrike">
                          <a:effectLst/>
                        </a:rPr>
                        <a:t>Fx skrive indkøbsseddel, foretage indkøb, bære og stille varer på plads. Bestille og fortage indkøb af fx tøj og sko</a:t>
                      </a:r>
                      <a:endParaRPr lang="da-DK" sz="1000" b="0" i="0" u="none" strike="noStrike">
                        <a:solidFill>
                          <a:srgbClr val="000000"/>
                        </a:solidFill>
                        <a:effectLst/>
                        <a:latin typeface="Calibri Light" panose="020F0302020204030204" pitchFamily="34" charset="0"/>
                      </a:endParaRPr>
                    </a:p>
                  </a:txBody>
                  <a:tcPr marL="2296" marR="2296" marT="229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01629874"/>
                  </a:ext>
                </a:extLst>
              </a:tr>
              <a:tr h="325267">
                <a:tc>
                  <a:txBody>
                    <a:bodyPr/>
                    <a:lstStyle/>
                    <a:p>
                      <a:pPr algn="l" fontAlgn="b"/>
                      <a:r>
                        <a:rPr lang="da-DK" sz="1000" u="none" strike="noStrike" dirty="0">
                          <a:effectLst/>
                        </a:rPr>
                        <a:t>Lave mad</a:t>
                      </a:r>
                      <a:endParaRPr lang="da-DK" sz="1000" b="0" i="0" u="none" strike="noStrike" dirty="0">
                        <a:solidFill>
                          <a:srgbClr val="000000"/>
                        </a:solidFill>
                        <a:effectLst/>
                        <a:latin typeface="Calibri Light" panose="020F0302020204030204" pitchFamily="34" charset="0"/>
                      </a:endParaRPr>
                    </a:p>
                  </a:txBody>
                  <a:tcPr marL="2296" marR="2296" marT="2296" marB="0" anchor="ctr">
                    <a:lnL w="12700" cap="flat" cmpd="sng" algn="ctr">
                      <a:solidFill>
                        <a:schemeClr val="tx1"/>
                      </a:solidFill>
                      <a:prstDash val="solid"/>
                      <a:round/>
                      <a:headEnd type="none" w="med" len="med"/>
                      <a:tailEnd type="none" w="med" len="med"/>
                    </a:lnL>
                  </a:tcPr>
                </a:tc>
                <a:tc gridSpan="2">
                  <a:txBody>
                    <a:bodyPr/>
                    <a:lstStyle/>
                    <a:p>
                      <a:pPr algn="l" fontAlgn="b"/>
                      <a:r>
                        <a:rPr lang="da-DK" sz="1000" u="none" strike="noStrike" kern="1200" dirty="0">
                          <a:solidFill>
                            <a:schemeClr val="dk1"/>
                          </a:solidFill>
                          <a:effectLst/>
                          <a:latin typeface="+mn-lt"/>
                          <a:ea typeface="+mn-ea"/>
                          <a:cs typeface="+mn-cs"/>
                        </a:rPr>
                        <a:t>Evnen til og behovet for støtte til madlavning</a:t>
                      </a:r>
                    </a:p>
                  </a:txBody>
                  <a:tcPr marL="2296" marR="2296" marT="2296" marB="0" anchor="ctr"/>
                </a:tc>
                <a:tc hMerge="1">
                  <a:txBody>
                    <a:bodyPr/>
                    <a:lstStyle/>
                    <a:p>
                      <a:pPr algn="l" fontAlgn="b"/>
                      <a:r>
                        <a:rPr lang="da-DK" sz="1000" u="none" strike="noStrike" dirty="0">
                          <a:effectLst/>
                        </a:rPr>
                        <a:t>Evnen til og behovet for støtte til madlavning</a:t>
                      </a:r>
                      <a:endParaRPr lang="da-DK" sz="1000" b="0" i="0" u="none" strike="noStrike" dirty="0">
                        <a:solidFill>
                          <a:srgbClr val="000000"/>
                        </a:solidFill>
                        <a:effectLst/>
                        <a:latin typeface="Calibri Light" panose="020F0302020204030204" pitchFamily="34" charset="0"/>
                      </a:endParaRPr>
                    </a:p>
                  </a:txBody>
                  <a:tcPr marL="2296" marR="2296" marT="2296" marB="0" anchor="ctr"/>
                </a:tc>
                <a:tc>
                  <a:txBody>
                    <a:bodyPr/>
                    <a:lstStyle/>
                    <a:p>
                      <a:pPr algn="l" fontAlgn="b"/>
                      <a:r>
                        <a:rPr lang="da-DK" sz="1000" u="none" strike="noStrike" dirty="0">
                          <a:effectLst/>
                        </a:rPr>
                        <a:t>Fx planlægge, tilberede og servere enkle eller sammensatte måltider til sig selv, bestille madudbringning</a:t>
                      </a:r>
                      <a:endParaRPr lang="da-DK" sz="1000" b="0" i="0" u="none" strike="noStrike" dirty="0">
                        <a:solidFill>
                          <a:srgbClr val="000000"/>
                        </a:solidFill>
                        <a:effectLst/>
                        <a:latin typeface="Calibri Light" panose="020F0302020204030204" pitchFamily="34" charset="0"/>
                      </a:endParaRPr>
                    </a:p>
                  </a:txBody>
                  <a:tcPr marL="2296" marR="2296" marT="229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00408148"/>
                  </a:ext>
                </a:extLst>
              </a:tr>
              <a:tr h="181275">
                <a:tc>
                  <a:txBody>
                    <a:bodyPr/>
                    <a:lstStyle/>
                    <a:p>
                      <a:pPr algn="l" fontAlgn="b"/>
                      <a:r>
                        <a:rPr lang="da-DK" sz="1000" u="none" strike="noStrike">
                          <a:effectLst/>
                        </a:rPr>
                        <a:t>Lave husligt arbejde</a:t>
                      </a:r>
                      <a:endParaRPr lang="da-DK" sz="1000" b="0" i="0" u="none" strike="noStrike">
                        <a:solidFill>
                          <a:srgbClr val="000000"/>
                        </a:solidFill>
                        <a:effectLst/>
                        <a:latin typeface="Calibri Light" panose="020F0302020204030204" pitchFamily="34" charset="0"/>
                      </a:endParaRPr>
                    </a:p>
                  </a:txBody>
                  <a:tcPr marL="2296" marR="2296" marT="2296" marB="0" anchor="ctr">
                    <a:lnL w="12700" cap="flat" cmpd="sng" algn="ctr">
                      <a:solidFill>
                        <a:schemeClr val="tx1"/>
                      </a:solidFill>
                      <a:prstDash val="solid"/>
                      <a:round/>
                      <a:headEnd type="none" w="med" len="med"/>
                      <a:tailEnd type="none" w="med" len="med"/>
                    </a:lnL>
                  </a:tcPr>
                </a:tc>
                <a:tc gridSpan="2">
                  <a:txBody>
                    <a:bodyPr/>
                    <a:lstStyle/>
                    <a:p>
                      <a:pPr algn="l" fontAlgn="b"/>
                      <a:r>
                        <a:rPr lang="da-DK" sz="1000" u="none" strike="noStrike" dirty="0">
                          <a:effectLst/>
                        </a:rPr>
                        <a:t>Evnen til og behovet for støtte til husligt arbejde og opgaver i hjemmet</a:t>
                      </a:r>
                      <a:endParaRPr lang="da-DK" sz="1000" b="0" i="0" u="none" strike="noStrike" dirty="0">
                        <a:solidFill>
                          <a:srgbClr val="000000"/>
                        </a:solidFill>
                        <a:effectLst/>
                        <a:latin typeface="Calibri Light" panose="020F0302020204030204" pitchFamily="34" charset="0"/>
                      </a:endParaRPr>
                    </a:p>
                  </a:txBody>
                  <a:tcPr marL="2296" marR="2296" marT="2296" marB="0" anchor="ctr"/>
                </a:tc>
                <a:tc hMerge="1">
                  <a:txBody>
                    <a:bodyPr/>
                    <a:lstStyle/>
                    <a:p>
                      <a:pPr algn="l" fontAlgn="b"/>
                      <a:r>
                        <a:rPr lang="da-DK" sz="1000" u="none" strike="noStrike">
                          <a:effectLst/>
                        </a:rPr>
                        <a:t>Evnen til og behovet for støtte til husligt arbejde og opgaver i hjemmet</a:t>
                      </a:r>
                      <a:endParaRPr lang="da-DK" sz="1000" b="0" i="0" u="none" strike="noStrike">
                        <a:solidFill>
                          <a:srgbClr val="000000"/>
                        </a:solidFill>
                        <a:effectLst/>
                        <a:latin typeface="Calibri Light" panose="020F0302020204030204" pitchFamily="34" charset="0"/>
                      </a:endParaRPr>
                    </a:p>
                  </a:txBody>
                  <a:tcPr marL="2296" marR="2296" marT="2296" marB="0" anchor="ctr"/>
                </a:tc>
                <a:tc>
                  <a:txBody>
                    <a:bodyPr/>
                    <a:lstStyle/>
                    <a:p>
                      <a:pPr algn="l" fontAlgn="b"/>
                      <a:r>
                        <a:rPr lang="da-DK" sz="1000" u="none" strike="noStrike" dirty="0">
                          <a:effectLst/>
                        </a:rPr>
                        <a:t>Fx holde bolig ren og ryddelig, vaske tøj og tørre tøj </a:t>
                      </a:r>
                      <a:endParaRPr lang="da-DK" sz="1000" b="0" i="0" u="none" strike="noStrike" dirty="0">
                        <a:solidFill>
                          <a:srgbClr val="000000"/>
                        </a:solidFill>
                        <a:effectLst/>
                        <a:latin typeface="Calibri Light" panose="020F0302020204030204" pitchFamily="34" charset="0"/>
                      </a:endParaRPr>
                    </a:p>
                  </a:txBody>
                  <a:tcPr marL="2296" marR="2296" marT="229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04528472"/>
                  </a:ext>
                </a:extLst>
              </a:tr>
              <a:tr h="210073">
                <a:tc gridSpan="3">
                  <a:txBody>
                    <a:bodyPr/>
                    <a:lstStyle/>
                    <a:p>
                      <a:pPr algn="l" fontAlgn="b"/>
                      <a:r>
                        <a:rPr lang="da-DK" sz="1200" b="1" u="none" strike="noStrike" dirty="0">
                          <a:effectLst/>
                        </a:rPr>
                        <a:t>Mobilitet </a:t>
                      </a:r>
                      <a:endParaRPr lang="da-DK" sz="1200" b="1" i="0" u="none" strike="noStrike" dirty="0">
                        <a:solidFill>
                          <a:srgbClr val="FFFFFF"/>
                        </a:solidFill>
                        <a:effectLst/>
                        <a:latin typeface="Calibri Light" panose="020F0302020204030204" pitchFamily="34" charset="0"/>
                      </a:endParaRPr>
                    </a:p>
                  </a:txBody>
                  <a:tcPr marL="2296" marR="2296" marT="2296" marB="0" anchor="ctr">
                    <a:lnL w="12700" cap="flat" cmpd="sng" algn="ctr">
                      <a:solidFill>
                        <a:schemeClr val="tx1"/>
                      </a:solidFill>
                      <a:prstDash val="solid"/>
                      <a:round/>
                      <a:headEnd type="none" w="med" len="med"/>
                      <a:tailEnd type="none" w="med" len="med"/>
                    </a:lnL>
                  </a:tcPr>
                </a:tc>
                <a:tc hMerge="1">
                  <a:txBody>
                    <a:bodyPr/>
                    <a:lstStyle/>
                    <a:p>
                      <a:endParaRPr lang="da-DK"/>
                    </a:p>
                  </a:txBody>
                  <a:tcPr/>
                </a:tc>
                <a:tc hMerge="1">
                  <a:txBody>
                    <a:bodyPr/>
                    <a:lstStyle/>
                    <a:p>
                      <a:endParaRPr lang="da-DK"/>
                    </a:p>
                  </a:txBody>
                  <a:tcPr/>
                </a:tc>
                <a:tc>
                  <a:txBody>
                    <a:bodyPr/>
                    <a:lstStyle/>
                    <a:p>
                      <a:pPr algn="l" fontAlgn="b"/>
                      <a:r>
                        <a:rPr lang="da-DK" sz="800" u="none" strike="noStrike">
                          <a:effectLst/>
                        </a:rPr>
                        <a:t> </a:t>
                      </a:r>
                      <a:endParaRPr lang="da-DK" sz="800" b="1" i="0" u="none" strike="noStrike">
                        <a:solidFill>
                          <a:srgbClr val="FFFFFF"/>
                        </a:solidFill>
                        <a:effectLst/>
                        <a:latin typeface="Calibri Light" panose="020F0302020204030204" pitchFamily="34" charset="0"/>
                      </a:endParaRPr>
                    </a:p>
                  </a:txBody>
                  <a:tcPr marL="2296" marR="2296" marT="229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12293643"/>
                  </a:ext>
                </a:extLst>
              </a:tr>
              <a:tr h="181275">
                <a:tc>
                  <a:txBody>
                    <a:bodyPr/>
                    <a:lstStyle/>
                    <a:p>
                      <a:pPr algn="l" fontAlgn="b"/>
                      <a:r>
                        <a:rPr lang="da-DK" sz="1000" u="none" strike="noStrike" dirty="0">
                          <a:effectLst/>
                        </a:rPr>
                        <a:t>Forflytte sig</a:t>
                      </a:r>
                      <a:endParaRPr lang="da-DK" sz="1000" b="0" i="0" u="none" strike="noStrike" dirty="0">
                        <a:solidFill>
                          <a:srgbClr val="000000"/>
                        </a:solidFill>
                        <a:effectLst/>
                        <a:latin typeface="Calibri Light" panose="020F0302020204030204" pitchFamily="34" charset="0"/>
                      </a:endParaRPr>
                    </a:p>
                  </a:txBody>
                  <a:tcPr marL="2296" marR="2296" marT="2296" marB="0" anchor="ctr">
                    <a:lnL w="12700" cap="flat" cmpd="sng" algn="ctr">
                      <a:solidFill>
                        <a:schemeClr val="tx1"/>
                      </a:solidFill>
                      <a:prstDash val="solid"/>
                      <a:round/>
                      <a:headEnd type="none" w="med" len="med"/>
                      <a:tailEnd type="none" w="med" len="med"/>
                    </a:lnL>
                  </a:tcPr>
                </a:tc>
                <a:tc grid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000" u="none" strike="noStrike" kern="1200" dirty="0">
                          <a:solidFill>
                            <a:schemeClr val="dk1"/>
                          </a:solidFill>
                          <a:effectLst/>
                          <a:latin typeface="+mn-lt"/>
                          <a:ea typeface="+mn-ea"/>
                          <a:cs typeface="+mn-cs"/>
                        </a:rPr>
                        <a:t>Evnen til og behovet for støtte til at flytte sin krop mellem forskellige sidde -eller liggeflader</a:t>
                      </a:r>
                      <a:r>
                        <a:rPr lang="da-DK" sz="1000" u="none" strike="noStrike" dirty="0">
                          <a:effectLst/>
                        </a:rPr>
                        <a:t>                                                     </a:t>
                      </a:r>
                      <a:endParaRPr lang="da-DK" sz="1000" b="0" i="0" u="none" strike="noStrike" dirty="0">
                        <a:solidFill>
                          <a:srgbClr val="000000"/>
                        </a:solidFill>
                        <a:effectLst/>
                        <a:latin typeface="Calibri Light" panose="020F0302020204030204" pitchFamily="34" charset="0"/>
                      </a:endParaRPr>
                    </a:p>
                  </a:txBody>
                  <a:tcPr marL="2296" marR="2296" marT="2296" marB="0" anchor="ctr"/>
                </a:tc>
                <a:tc hMerge="1">
                  <a:txBody>
                    <a:bodyPr/>
                    <a:lstStyle/>
                    <a:p>
                      <a:pPr algn="l" fontAlgn="b"/>
                      <a:r>
                        <a:rPr lang="da-DK" sz="1000" u="none" strike="noStrike" dirty="0">
                          <a:effectLst/>
                        </a:rPr>
                        <a:t>Evnen til og behovet for støtte til at forflytte sig.                                                     </a:t>
                      </a:r>
                      <a:endParaRPr lang="da-DK" sz="1000" b="0" i="0" u="none" strike="noStrike" dirty="0">
                        <a:solidFill>
                          <a:srgbClr val="000000"/>
                        </a:solidFill>
                        <a:effectLst/>
                        <a:latin typeface="Calibri Light" panose="020F0302020204030204" pitchFamily="34" charset="0"/>
                      </a:endParaRPr>
                    </a:p>
                  </a:txBody>
                  <a:tcPr marL="2296" marR="2296" marT="2296" marB="0" anchor="ctr"/>
                </a:tc>
                <a:tc>
                  <a:txBody>
                    <a:bodyPr/>
                    <a:lstStyle/>
                    <a:p>
                      <a:pPr algn="l" fontAlgn="b"/>
                      <a:r>
                        <a:rPr lang="da-DK" sz="1000" u="none" strike="noStrike" dirty="0">
                          <a:effectLst/>
                        </a:rPr>
                        <a:t>Fx flytte sig i sengen, mellem seng, stol, toilet og/eller kørestol  </a:t>
                      </a:r>
                      <a:endParaRPr lang="da-DK" sz="1000" b="0" i="0" u="none" strike="noStrike" dirty="0">
                        <a:solidFill>
                          <a:srgbClr val="000000"/>
                        </a:solidFill>
                        <a:effectLst/>
                        <a:latin typeface="Calibri Light" panose="020F0302020204030204" pitchFamily="34" charset="0"/>
                      </a:endParaRPr>
                    </a:p>
                  </a:txBody>
                  <a:tcPr marL="2296" marR="2296" marT="229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84281764"/>
                  </a:ext>
                </a:extLst>
              </a:tr>
              <a:tr h="325267">
                <a:tc>
                  <a:txBody>
                    <a:bodyPr/>
                    <a:lstStyle/>
                    <a:p>
                      <a:pPr algn="l" fontAlgn="b"/>
                      <a:r>
                        <a:rPr lang="da-DK" sz="1000" u="none" strike="noStrike" dirty="0">
                          <a:effectLst/>
                        </a:rPr>
                        <a:t>Mobilitet og bevægelse</a:t>
                      </a:r>
                      <a:endParaRPr lang="da-DK" sz="1000" b="0" i="0" u="none" strike="noStrike" dirty="0">
                        <a:solidFill>
                          <a:srgbClr val="000000"/>
                        </a:solidFill>
                        <a:effectLst/>
                        <a:latin typeface="Calibri Light" panose="020F0302020204030204" pitchFamily="34" charset="0"/>
                      </a:endParaRPr>
                    </a:p>
                  </a:txBody>
                  <a:tcPr marL="2296" marR="2296" marT="2296" marB="0" anchor="ctr">
                    <a:lnL w="12700" cap="flat" cmpd="sng" algn="ctr">
                      <a:solidFill>
                        <a:schemeClr val="tx1"/>
                      </a:solidFill>
                      <a:prstDash val="solid"/>
                      <a:round/>
                      <a:headEnd type="none" w="med" len="med"/>
                      <a:tailEnd type="none" w="med" len="med"/>
                    </a:lnL>
                  </a:tcPr>
                </a:tc>
                <a:tc gridSpan="2">
                  <a:txBody>
                    <a:bodyPr/>
                    <a:lstStyle/>
                    <a:p>
                      <a:pPr algn="l" fontAlgn="b"/>
                      <a:r>
                        <a:rPr lang="da-DK" sz="1000" u="none" strike="noStrike" dirty="0">
                          <a:effectLst/>
                        </a:rPr>
                        <a:t>Evnen til og behovet for støtte til at bevæge sig omkring indendørs og udendørs samt løfte, bære og flytte ting</a:t>
                      </a:r>
                      <a:endParaRPr lang="da-DK" sz="1000" b="0" i="0" u="none" strike="noStrike" dirty="0">
                        <a:solidFill>
                          <a:srgbClr val="000000"/>
                        </a:solidFill>
                        <a:effectLst/>
                        <a:latin typeface="Calibri Light" panose="020F0302020204030204" pitchFamily="34" charset="0"/>
                      </a:endParaRPr>
                    </a:p>
                  </a:txBody>
                  <a:tcPr marL="2296" marR="2296" marT="2296" marB="0" anchor="ctr"/>
                </a:tc>
                <a:tc hMerge="1">
                  <a:txBody>
                    <a:bodyPr/>
                    <a:lstStyle/>
                    <a:p>
                      <a:pPr algn="l" fontAlgn="b"/>
                      <a:r>
                        <a:rPr lang="da-DK" sz="1000" u="none" strike="noStrike" dirty="0">
                          <a:effectLst/>
                        </a:rPr>
                        <a:t>Evnen til og behovet for støtte til at bevæge sig omkring indendørs og udendørs samt løfte, bære og flytte ting</a:t>
                      </a:r>
                      <a:endParaRPr lang="da-DK" sz="1000" b="0" i="0" u="none" strike="noStrike" dirty="0">
                        <a:solidFill>
                          <a:srgbClr val="000000"/>
                        </a:solidFill>
                        <a:effectLst/>
                        <a:latin typeface="Calibri Light" panose="020F0302020204030204" pitchFamily="34" charset="0"/>
                      </a:endParaRPr>
                    </a:p>
                  </a:txBody>
                  <a:tcPr marL="2296" marR="2296" marT="2296" marB="0" anchor="ctr"/>
                </a:tc>
                <a:tc>
                  <a:txBody>
                    <a:bodyPr/>
                    <a:lstStyle/>
                    <a:p>
                      <a:pPr algn="l" fontAlgn="b"/>
                      <a:r>
                        <a:rPr lang="da-DK" sz="1000" u="none" strike="noStrike" dirty="0">
                          <a:effectLst/>
                        </a:rPr>
                        <a:t>Fx gå og færden indendørs og udendørs, gå på trapper,  anvende transportmidler, løfte, håndtere og bære ting, som en del af hverdagslivet</a:t>
                      </a:r>
                      <a:endParaRPr lang="da-DK" sz="1000" b="0" i="0" u="none" strike="noStrike" dirty="0">
                        <a:solidFill>
                          <a:srgbClr val="000000"/>
                        </a:solidFill>
                        <a:effectLst/>
                        <a:latin typeface="Calibri Light" panose="020F0302020204030204" pitchFamily="34" charset="0"/>
                      </a:endParaRPr>
                    </a:p>
                  </a:txBody>
                  <a:tcPr marL="2296" marR="2296" marT="229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8051399"/>
                  </a:ext>
                </a:extLst>
              </a:tr>
              <a:tr h="210073">
                <a:tc gridSpan="3">
                  <a:txBody>
                    <a:bodyPr/>
                    <a:lstStyle/>
                    <a:p>
                      <a:pPr algn="l" fontAlgn="b"/>
                      <a:r>
                        <a:rPr lang="da-DK" sz="1200" b="1" u="none" strike="noStrike" dirty="0">
                          <a:effectLst/>
                        </a:rPr>
                        <a:t>Mentale funktioner</a:t>
                      </a:r>
                      <a:endParaRPr lang="da-DK" sz="1200" b="1" i="0" u="none" strike="noStrike" dirty="0">
                        <a:solidFill>
                          <a:srgbClr val="FFFFFF"/>
                        </a:solidFill>
                        <a:effectLst/>
                        <a:latin typeface="Calibri Light" panose="020F0302020204030204" pitchFamily="34" charset="0"/>
                      </a:endParaRPr>
                    </a:p>
                  </a:txBody>
                  <a:tcPr marL="2296" marR="2296" marT="2296" marB="0" anchor="ctr">
                    <a:lnL w="12700" cap="flat" cmpd="sng" algn="ctr">
                      <a:solidFill>
                        <a:schemeClr val="tx1"/>
                      </a:solidFill>
                      <a:prstDash val="solid"/>
                      <a:round/>
                      <a:headEnd type="none" w="med" len="med"/>
                      <a:tailEnd type="none" w="med" len="med"/>
                    </a:lnL>
                  </a:tcPr>
                </a:tc>
                <a:tc hMerge="1">
                  <a:txBody>
                    <a:bodyPr/>
                    <a:lstStyle/>
                    <a:p>
                      <a:endParaRPr lang="da-DK"/>
                    </a:p>
                  </a:txBody>
                  <a:tcPr/>
                </a:tc>
                <a:tc hMerge="1">
                  <a:txBody>
                    <a:bodyPr/>
                    <a:lstStyle/>
                    <a:p>
                      <a:endParaRPr lang="da-DK"/>
                    </a:p>
                  </a:txBody>
                  <a:tcPr/>
                </a:tc>
                <a:tc>
                  <a:txBody>
                    <a:bodyPr/>
                    <a:lstStyle/>
                    <a:p>
                      <a:pPr algn="l" fontAlgn="b"/>
                      <a:r>
                        <a:rPr lang="da-DK" sz="800" u="none" strike="noStrike">
                          <a:effectLst/>
                        </a:rPr>
                        <a:t> </a:t>
                      </a:r>
                      <a:endParaRPr lang="da-DK" sz="800" b="1" i="0" u="none" strike="noStrike">
                        <a:solidFill>
                          <a:srgbClr val="FFFFFF"/>
                        </a:solidFill>
                        <a:effectLst/>
                        <a:latin typeface="Calibri Light" panose="020F0302020204030204" pitchFamily="34" charset="0"/>
                      </a:endParaRPr>
                    </a:p>
                  </a:txBody>
                  <a:tcPr marL="2296" marR="2296" marT="229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4770914"/>
                  </a:ext>
                </a:extLst>
              </a:tr>
              <a:tr h="325267">
                <a:tc>
                  <a:txBody>
                    <a:bodyPr/>
                    <a:lstStyle/>
                    <a:p>
                      <a:pPr algn="l" fontAlgn="b"/>
                      <a:r>
                        <a:rPr lang="da-DK" sz="1000" u="none" strike="noStrike" dirty="0">
                          <a:effectLst/>
                        </a:rPr>
                        <a:t>Kommunikation</a:t>
                      </a:r>
                      <a:endParaRPr lang="da-DK" sz="1000" b="0" i="0" u="none" strike="noStrike" dirty="0">
                        <a:solidFill>
                          <a:srgbClr val="000000"/>
                        </a:solidFill>
                        <a:effectLst/>
                        <a:latin typeface="Calibri Light" panose="020F0302020204030204" pitchFamily="34" charset="0"/>
                      </a:endParaRPr>
                    </a:p>
                  </a:txBody>
                  <a:tcPr marL="2296" marR="2296" marT="2296" marB="0" anchor="ctr">
                    <a:lnL w="12700" cap="flat" cmpd="sng" algn="ctr">
                      <a:solidFill>
                        <a:schemeClr val="tx1"/>
                      </a:solidFill>
                      <a:prstDash val="solid"/>
                      <a:round/>
                      <a:headEnd type="none" w="med" len="med"/>
                      <a:tailEnd type="none" w="med" len="med"/>
                    </a:lnL>
                  </a:tcPr>
                </a:tc>
                <a:tc gridSpan="2">
                  <a:txBody>
                    <a:bodyPr/>
                    <a:lstStyle/>
                    <a:p>
                      <a:pPr algn="l" fontAlgn="b"/>
                      <a:r>
                        <a:rPr lang="da-DK" sz="1000" u="none" strike="noStrike" dirty="0">
                          <a:effectLst/>
                        </a:rPr>
                        <a:t>Evnen til og behovet for støtte til at kommunikere mundtligt og skriftligt samt anvende udstyr til kommunikationsformål</a:t>
                      </a:r>
                      <a:endParaRPr lang="da-DK" sz="1000" b="0" i="0" u="none" strike="noStrike" dirty="0">
                        <a:solidFill>
                          <a:srgbClr val="000000"/>
                        </a:solidFill>
                        <a:effectLst/>
                        <a:latin typeface="Calibri Light" panose="020F0302020204030204" pitchFamily="34" charset="0"/>
                      </a:endParaRPr>
                    </a:p>
                  </a:txBody>
                  <a:tcPr marL="2296" marR="2296" marT="2296" marB="0" anchor="ctr"/>
                </a:tc>
                <a:tc hMerge="1">
                  <a:txBody>
                    <a:bodyPr/>
                    <a:lstStyle/>
                    <a:p>
                      <a:pPr algn="l" fontAlgn="b"/>
                      <a:r>
                        <a:rPr lang="da-DK" sz="1000" u="none" strike="noStrike" dirty="0">
                          <a:effectLst/>
                        </a:rPr>
                        <a:t>Evnen til og behovet for støtte til at kommunikere mundtligt og skriftligt samt anvende udstyr til kommunikationsformål</a:t>
                      </a:r>
                      <a:endParaRPr lang="da-DK" sz="1000" b="0" i="0" u="none" strike="noStrike" dirty="0">
                        <a:solidFill>
                          <a:srgbClr val="000000"/>
                        </a:solidFill>
                        <a:effectLst/>
                        <a:latin typeface="Calibri Light" panose="020F0302020204030204" pitchFamily="34" charset="0"/>
                      </a:endParaRPr>
                    </a:p>
                  </a:txBody>
                  <a:tcPr marL="2296" marR="2296" marT="2296" marB="0" anchor="ctr"/>
                </a:tc>
                <a:tc>
                  <a:txBody>
                    <a:bodyPr/>
                    <a:lstStyle/>
                    <a:p>
                      <a:pPr algn="l" fontAlgn="b"/>
                      <a:r>
                        <a:rPr lang="da-DK" sz="1000" u="none" strike="noStrike" dirty="0">
                          <a:effectLst/>
                        </a:rPr>
                        <a:t>Fx udtrykke mundtlige og skriftlige meddelelser, anvende udstyr til kommunikationsformål fx telefon, nødkald, skærmbesøg samt anden teknologi</a:t>
                      </a:r>
                      <a:endParaRPr lang="da-DK" sz="1000" b="0" i="0" u="none" strike="noStrike" dirty="0">
                        <a:solidFill>
                          <a:srgbClr val="000000"/>
                        </a:solidFill>
                        <a:effectLst/>
                        <a:latin typeface="Calibri Light" panose="020F0302020204030204" pitchFamily="34" charset="0"/>
                      </a:endParaRPr>
                    </a:p>
                  </a:txBody>
                  <a:tcPr marL="2296" marR="2296" marT="229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61103416"/>
                  </a:ext>
                </a:extLst>
              </a:tr>
              <a:tr h="469258">
                <a:tc>
                  <a:txBody>
                    <a:bodyPr/>
                    <a:lstStyle/>
                    <a:p>
                      <a:pPr algn="l" fontAlgn="b"/>
                      <a:r>
                        <a:rPr lang="da-DK" sz="1000" u="none" strike="noStrike">
                          <a:effectLst/>
                        </a:rPr>
                        <a:t>Kognitive funktioner</a:t>
                      </a:r>
                      <a:endParaRPr lang="da-DK" sz="1000" b="0" i="0" u="none" strike="noStrike">
                        <a:solidFill>
                          <a:srgbClr val="000000"/>
                        </a:solidFill>
                        <a:effectLst/>
                        <a:latin typeface="Calibri Light" panose="020F0302020204030204" pitchFamily="34" charset="0"/>
                      </a:endParaRPr>
                    </a:p>
                  </a:txBody>
                  <a:tcPr marL="2296" marR="2296" marT="2296" marB="0" anchor="ctr">
                    <a:lnL w="12700" cap="flat" cmpd="sng" algn="ctr">
                      <a:solidFill>
                        <a:schemeClr val="tx1"/>
                      </a:solidFill>
                      <a:prstDash val="solid"/>
                      <a:round/>
                      <a:headEnd type="none" w="med" len="med"/>
                      <a:tailEnd type="none" w="med" len="med"/>
                    </a:lnL>
                  </a:tcPr>
                </a:tc>
                <a:tc gridSpan="2">
                  <a:txBody>
                    <a:bodyPr/>
                    <a:lstStyle/>
                    <a:p>
                      <a:pPr algn="l" fontAlgn="b"/>
                      <a:r>
                        <a:rPr lang="da-DK" sz="1000" u="none" strike="noStrike" kern="1200" dirty="0">
                          <a:solidFill>
                            <a:schemeClr val="dk1"/>
                          </a:solidFill>
                          <a:effectLst/>
                          <a:latin typeface="+mn-lt"/>
                          <a:ea typeface="+mn-ea"/>
                          <a:cs typeface="+mn-cs"/>
                        </a:rPr>
                        <a:t>Evnen til og behovet for støtte til kompleks målrettet tænkning samt forstå, ræsonnere, reflektere</a:t>
                      </a:r>
                    </a:p>
                  </a:txBody>
                  <a:tcPr marL="2296" marR="2296" marT="2296" marB="0" anchor="ctr"/>
                </a:tc>
                <a:tc hMerge="1">
                  <a:txBody>
                    <a:bodyPr/>
                    <a:lstStyle/>
                    <a:p>
                      <a:pPr algn="l" fontAlgn="b"/>
                      <a:r>
                        <a:rPr lang="da-DK" sz="1000" u="none" strike="noStrike" dirty="0">
                          <a:effectLst/>
                        </a:rPr>
                        <a:t>Evnen til og behovet for støtte til at træffe beslutninger, planlægge og gennemføre aktiviteter. </a:t>
                      </a:r>
                      <a:endParaRPr lang="da-DK" sz="1000" b="0" i="0" u="none" strike="noStrike" dirty="0">
                        <a:solidFill>
                          <a:srgbClr val="000000"/>
                        </a:solidFill>
                        <a:effectLst/>
                        <a:latin typeface="Calibri Light" panose="020F0302020204030204" pitchFamily="34" charset="0"/>
                      </a:endParaRPr>
                    </a:p>
                  </a:txBody>
                  <a:tcPr marL="2296" marR="2296" marT="2296" marB="0" anchor="ctr"/>
                </a:tc>
                <a:tc>
                  <a:txBody>
                    <a:bodyPr/>
                    <a:lstStyle/>
                    <a:p>
                      <a:pPr algn="l" fontAlgn="b"/>
                      <a:r>
                        <a:rPr lang="da-DK" sz="1000" u="none" strike="noStrike" dirty="0">
                          <a:effectLst/>
                        </a:rPr>
                        <a:t>Fx b</a:t>
                      </a:r>
                      <a:r>
                        <a:rPr lang="da-DK" sz="1000" u="none" strike="noStrike" kern="1200" dirty="0">
                          <a:solidFill>
                            <a:schemeClr val="dk1"/>
                          </a:solidFill>
                          <a:effectLst/>
                          <a:latin typeface="+mn-lt"/>
                          <a:ea typeface="+mn-ea"/>
                          <a:cs typeface="+mn-cs"/>
                        </a:rPr>
                        <a:t>eslutningstagen, fastlægge rækkefølge af handlinger, lære nye færdigheder, skabe struktur, følelsesregulering, impulskontrol</a:t>
                      </a:r>
                      <a:endParaRPr lang="da-DK" sz="1000" b="0" i="0" u="none" strike="noStrike" dirty="0">
                        <a:solidFill>
                          <a:srgbClr val="000000"/>
                        </a:solidFill>
                        <a:effectLst/>
                        <a:latin typeface="Calibri Light" panose="020F0302020204030204" pitchFamily="34" charset="0"/>
                      </a:endParaRPr>
                    </a:p>
                  </a:txBody>
                  <a:tcPr marL="2296" marR="2296" marT="229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1647253"/>
                  </a:ext>
                </a:extLst>
              </a:tr>
              <a:tr h="181275">
                <a:tc>
                  <a:txBody>
                    <a:bodyPr/>
                    <a:lstStyle/>
                    <a:p>
                      <a:pPr algn="l" fontAlgn="b"/>
                      <a:r>
                        <a:rPr lang="da-DK" sz="1000" u="none" strike="noStrike" dirty="0">
                          <a:effectLst/>
                        </a:rPr>
                        <a:t>Energi og handlekraft</a:t>
                      </a:r>
                      <a:endParaRPr lang="da-DK" sz="1000" b="0" i="0" u="none" strike="noStrike" dirty="0">
                        <a:solidFill>
                          <a:srgbClr val="000000"/>
                        </a:solidFill>
                        <a:effectLst/>
                        <a:latin typeface="Calibri Light" panose="020F0302020204030204" pitchFamily="34" charset="0"/>
                      </a:endParaRPr>
                    </a:p>
                  </a:txBody>
                  <a:tcPr marL="2296" marR="2296" marT="2296" marB="0" anchor="ctr">
                    <a:lnL w="12700" cap="flat" cmpd="sng" algn="ctr">
                      <a:solidFill>
                        <a:schemeClr val="tx1"/>
                      </a:solidFill>
                      <a:prstDash val="solid"/>
                      <a:round/>
                      <a:headEnd type="none" w="med" len="med"/>
                      <a:tailEnd type="none" w="med" len="med"/>
                    </a:lnL>
                  </a:tcPr>
                </a:tc>
                <a:tc gridSpan="2">
                  <a:txBody>
                    <a:bodyPr/>
                    <a:lstStyle/>
                    <a:p>
                      <a:pPr algn="l" fontAlgn="b"/>
                      <a:r>
                        <a:rPr lang="da-DK" sz="1000" u="none" strike="noStrike" dirty="0">
                          <a:effectLst/>
                        </a:rPr>
                        <a:t>Evnen til og behovet for støtte til at kunne igangsætte en aktivitet og afslutte den</a:t>
                      </a:r>
                      <a:endParaRPr lang="da-DK" sz="1000" b="0" i="0" u="none" strike="noStrike" dirty="0">
                        <a:solidFill>
                          <a:srgbClr val="000000"/>
                        </a:solidFill>
                        <a:effectLst/>
                        <a:latin typeface="Calibri Light" panose="020F0302020204030204" pitchFamily="34" charset="0"/>
                      </a:endParaRPr>
                    </a:p>
                  </a:txBody>
                  <a:tcPr marL="2296" marR="2296" marT="2296" marB="0" anchor="ctr"/>
                </a:tc>
                <a:tc hMerge="1">
                  <a:txBody>
                    <a:bodyPr/>
                    <a:lstStyle/>
                    <a:p>
                      <a:pPr algn="l" fontAlgn="b"/>
                      <a:r>
                        <a:rPr lang="da-DK" sz="1000" u="none" strike="noStrike" dirty="0">
                          <a:effectLst/>
                        </a:rPr>
                        <a:t>Evnen til og behovet for støtte til at kunne igangsætte en aktivitet og afslutte den</a:t>
                      </a:r>
                      <a:endParaRPr lang="da-DK" sz="1000" b="0" i="0" u="none" strike="noStrike" dirty="0">
                        <a:solidFill>
                          <a:srgbClr val="000000"/>
                        </a:solidFill>
                        <a:effectLst/>
                        <a:latin typeface="Calibri Light" panose="020F0302020204030204" pitchFamily="34" charset="0"/>
                      </a:endParaRPr>
                    </a:p>
                  </a:txBody>
                  <a:tcPr marL="2296" marR="2296" marT="2296" marB="0" anchor="ctr"/>
                </a:tc>
                <a:tc>
                  <a:txBody>
                    <a:bodyPr/>
                    <a:lstStyle/>
                    <a:p>
                      <a:pPr algn="l" fontAlgn="b"/>
                      <a:r>
                        <a:rPr lang="da-DK" sz="1000" u="none" strike="noStrike" dirty="0">
                          <a:effectLst/>
                        </a:rPr>
                        <a:t>Fx </a:t>
                      </a:r>
                      <a:r>
                        <a:rPr lang="da-DK" sz="1000" u="none" strike="noStrike" kern="1200" dirty="0">
                          <a:solidFill>
                            <a:schemeClr val="dk1"/>
                          </a:solidFill>
                          <a:effectLst/>
                          <a:latin typeface="+mn-lt"/>
                          <a:ea typeface="+mn-ea"/>
                          <a:cs typeface="+mn-cs"/>
                        </a:rPr>
                        <a:t>energiforvaltning, tage initiativ, omsætte tanke eller følelse til handling, tage initiativ til at igangsætte en aktivitet.</a:t>
                      </a:r>
                    </a:p>
                  </a:txBody>
                  <a:tcPr marL="2296" marR="2296" marT="229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01075528"/>
                  </a:ext>
                </a:extLst>
              </a:tr>
              <a:tr h="325267">
                <a:tc>
                  <a:txBody>
                    <a:bodyPr/>
                    <a:lstStyle/>
                    <a:p>
                      <a:pPr algn="l" fontAlgn="b"/>
                      <a:r>
                        <a:rPr lang="da-DK" sz="1000" u="none" strike="noStrike">
                          <a:effectLst/>
                        </a:rPr>
                        <a:t>Hukommelse </a:t>
                      </a:r>
                      <a:endParaRPr lang="da-DK" sz="1000" b="0" i="0" u="none" strike="noStrike">
                        <a:solidFill>
                          <a:srgbClr val="000000"/>
                        </a:solidFill>
                        <a:effectLst/>
                        <a:latin typeface="Calibri Light" panose="020F0302020204030204" pitchFamily="34" charset="0"/>
                      </a:endParaRPr>
                    </a:p>
                  </a:txBody>
                  <a:tcPr marL="2296" marR="2296" marT="2296" marB="0" anchor="ctr">
                    <a:lnL w="12700" cap="flat" cmpd="sng" algn="ctr">
                      <a:solidFill>
                        <a:schemeClr val="tx1"/>
                      </a:solidFill>
                      <a:prstDash val="solid"/>
                      <a:round/>
                      <a:headEnd type="none" w="med" len="med"/>
                      <a:tailEnd type="none" w="med" len="med"/>
                    </a:lnL>
                  </a:tcPr>
                </a:tc>
                <a:tc gridSpan="2">
                  <a:txBody>
                    <a:bodyPr/>
                    <a:lstStyle/>
                    <a:p>
                      <a:pPr algn="l" fontAlgn="b"/>
                      <a:r>
                        <a:rPr lang="da-DK" sz="1000" u="none" strike="noStrike" dirty="0">
                          <a:effectLst/>
                        </a:rPr>
                        <a:t>Evnen til og behovet for støtte til at huske, lagre og genkalde informationer efter behov</a:t>
                      </a:r>
                      <a:endParaRPr lang="da-DK" sz="1000" b="0" i="0" u="none" strike="noStrike" dirty="0">
                        <a:solidFill>
                          <a:srgbClr val="000000"/>
                        </a:solidFill>
                        <a:effectLst/>
                        <a:latin typeface="Calibri Light" panose="020F0302020204030204" pitchFamily="34" charset="0"/>
                      </a:endParaRPr>
                    </a:p>
                  </a:txBody>
                  <a:tcPr marL="2296" marR="2296" marT="2296" marB="0" anchor="ctr"/>
                </a:tc>
                <a:tc hMerge="1">
                  <a:txBody>
                    <a:bodyPr/>
                    <a:lstStyle/>
                    <a:p>
                      <a:pPr algn="l" fontAlgn="b"/>
                      <a:r>
                        <a:rPr lang="da-DK" sz="1000" u="none" strike="noStrike">
                          <a:effectLst/>
                        </a:rPr>
                        <a:t>Evnen til og behovet for støtte til at huske, lagre og genkalde informationer efter behov. </a:t>
                      </a:r>
                      <a:endParaRPr lang="da-DK" sz="1000" b="0" i="0" u="none" strike="noStrike">
                        <a:solidFill>
                          <a:srgbClr val="000000"/>
                        </a:solidFill>
                        <a:effectLst/>
                        <a:latin typeface="Calibri Light" panose="020F0302020204030204" pitchFamily="34" charset="0"/>
                      </a:endParaRPr>
                    </a:p>
                  </a:txBody>
                  <a:tcPr marL="2296" marR="2296" marT="2296" marB="0" anchor="ctr"/>
                </a:tc>
                <a:tc>
                  <a:txBody>
                    <a:bodyPr/>
                    <a:lstStyle/>
                    <a:p>
                      <a:pPr algn="l" fontAlgn="b"/>
                      <a:r>
                        <a:rPr lang="da-DK" sz="1000" u="none" strike="noStrike" dirty="0">
                          <a:effectLst/>
                        </a:rPr>
                        <a:t>Fx huske information, der er gemt i både kortids- og langtidshukommelsen, huske aftaler, steder og personer</a:t>
                      </a:r>
                      <a:endParaRPr lang="da-DK" sz="1000" b="0" i="0" u="none" strike="noStrike" dirty="0">
                        <a:solidFill>
                          <a:srgbClr val="000000"/>
                        </a:solidFill>
                        <a:effectLst/>
                        <a:latin typeface="Calibri Light" panose="020F0302020204030204" pitchFamily="34" charset="0"/>
                      </a:endParaRPr>
                    </a:p>
                  </a:txBody>
                  <a:tcPr marL="2296" marR="2296" marT="229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49227956"/>
                  </a:ext>
                </a:extLst>
              </a:tr>
              <a:tr h="325267">
                <a:tc>
                  <a:txBody>
                    <a:bodyPr/>
                    <a:lstStyle/>
                    <a:p>
                      <a:pPr algn="l" fontAlgn="b"/>
                      <a:r>
                        <a:rPr lang="da-DK" sz="1000" u="none" strike="noStrike">
                          <a:effectLst/>
                        </a:rPr>
                        <a:t>Trivsel</a:t>
                      </a:r>
                      <a:endParaRPr lang="da-DK" sz="1000" b="0" i="0" u="none" strike="noStrike">
                        <a:solidFill>
                          <a:srgbClr val="000000"/>
                        </a:solidFill>
                        <a:effectLst/>
                        <a:latin typeface="Calibri Light" panose="020F0302020204030204" pitchFamily="34" charset="0"/>
                      </a:endParaRPr>
                    </a:p>
                  </a:txBody>
                  <a:tcPr marL="2296" marR="2296" marT="2296"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gridSpan="2">
                  <a:txBody>
                    <a:bodyPr/>
                    <a:lstStyle/>
                    <a:p>
                      <a:r>
                        <a:rPr lang="da-DK" sz="1000" u="none" strike="noStrike" kern="1200" dirty="0">
                          <a:solidFill>
                            <a:schemeClr val="dk1"/>
                          </a:solidFill>
                          <a:effectLst/>
                          <a:latin typeface="+mn-lt"/>
                          <a:ea typeface="+mn-ea"/>
                          <a:cs typeface="+mn-cs"/>
                        </a:rPr>
                        <a:t>Evnen til og behovet for støtte til håndtering af egen livssituation og følelser forbundet hermed</a:t>
                      </a:r>
                    </a:p>
                  </a:txBody>
                  <a:tcPr marL="2296" marR="2296" marT="2296" marB="0" anchor="ctr">
                    <a:lnB w="12700" cap="flat" cmpd="sng" algn="ctr">
                      <a:solidFill>
                        <a:schemeClr val="tx1"/>
                      </a:solidFill>
                      <a:prstDash val="solid"/>
                      <a:round/>
                      <a:headEnd type="none" w="med" len="med"/>
                      <a:tailEnd type="none" w="med" len="med"/>
                    </a:lnB>
                  </a:tcPr>
                </a:tc>
                <a:tc hMerge="1">
                  <a:txBody>
                    <a:bodyPr/>
                    <a:lstStyle/>
                    <a:p>
                      <a:pPr algn="l" fontAlgn="b"/>
                      <a:r>
                        <a:rPr lang="da-DK" sz="1000" u="none" strike="noStrike" dirty="0">
                          <a:effectLst/>
                        </a:rPr>
                        <a:t>Evnen til og behovet for støtte til håndtering af en ændret livssituation med afledte udfordringer eller oplevelser</a:t>
                      </a:r>
                      <a:endParaRPr lang="da-DK" sz="1000" b="0" i="0" u="none" strike="noStrike" dirty="0">
                        <a:solidFill>
                          <a:srgbClr val="000000"/>
                        </a:solidFill>
                        <a:effectLst/>
                        <a:latin typeface="Calibri Light" panose="020F0302020204030204" pitchFamily="34" charset="0"/>
                      </a:endParaRPr>
                    </a:p>
                  </a:txBody>
                  <a:tcPr marL="2296" marR="2296" marT="2296" marB="0" anchor="ctr">
                    <a:lnB w="12700" cap="flat" cmpd="sng" algn="ctr">
                      <a:solidFill>
                        <a:schemeClr val="tx1"/>
                      </a:solidFill>
                      <a:prstDash val="solid"/>
                      <a:round/>
                      <a:headEnd type="none" w="med" len="med"/>
                      <a:tailEnd type="none" w="med" len="med"/>
                    </a:lnB>
                  </a:tcPr>
                </a:tc>
                <a:tc>
                  <a:txBody>
                    <a:bodyPr/>
                    <a:lstStyle/>
                    <a:p>
                      <a:pPr algn="l" fontAlgn="b"/>
                      <a:r>
                        <a:rPr lang="da-DK" sz="1000" u="none" strike="noStrike" dirty="0">
                          <a:effectLst/>
                        </a:rPr>
                        <a:t>Fx sorg, ensomhed, nedgang i generel trivsel, mistrivsel og andre udfordringer, at mestre livet på trods af udfordringer</a:t>
                      </a:r>
                      <a:endParaRPr lang="da-DK" sz="1000" b="0" i="0" u="none" strike="noStrike" dirty="0">
                        <a:solidFill>
                          <a:srgbClr val="000000"/>
                        </a:solidFill>
                        <a:effectLst/>
                        <a:latin typeface="Calibri Light" panose="020F0302020204030204" pitchFamily="34" charset="0"/>
                      </a:endParaRPr>
                    </a:p>
                  </a:txBody>
                  <a:tcPr marL="2296" marR="2296" marT="2296"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785567"/>
                  </a:ext>
                </a:extLst>
              </a:tr>
            </a:tbl>
          </a:graphicData>
        </a:graphic>
      </p:graphicFrame>
      <p:sp>
        <p:nvSpPr>
          <p:cNvPr id="3" name="Rektangel 2">
            <a:extLst>
              <a:ext uri="{FF2B5EF4-FFF2-40B4-BE49-F238E27FC236}">
                <a16:creationId xmlns:a16="http://schemas.microsoft.com/office/drawing/2014/main" id="{5CBA614A-3CF3-D290-EE45-6340DFC2CD4F}"/>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
        <p:nvSpPr>
          <p:cNvPr id="7" name="Titel 3">
            <a:extLst>
              <a:ext uri="{FF2B5EF4-FFF2-40B4-BE49-F238E27FC236}">
                <a16:creationId xmlns:a16="http://schemas.microsoft.com/office/drawing/2014/main" id="{30BA70D8-8D0C-795D-C7BB-D81171B39B35}"/>
              </a:ext>
              <a:ext uri="{C183D7F6-B498-43B3-948B-1728B52AA6E4}">
                <adec:decorative xmlns:adec="http://schemas.microsoft.com/office/drawing/2017/decorative" val="0"/>
              </a:ext>
            </a:extLst>
          </p:cNvPr>
          <p:cNvSpPr txBox="1">
            <a:spLocks noGrp="1"/>
          </p:cNvSpPr>
          <p:nvPr>
            <p:ph type="title" idx="4294967295"/>
          </p:nvPr>
        </p:nvSpPr>
        <p:spPr>
          <a:xfrm>
            <a:off x="1043589" y="237230"/>
            <a:ext cx="11148411" cy="38733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kern="1200">
                <a:solidFill>
                  <a:srgbClr val="141E4D"/>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1" i="0" u="none" strike="noStrike" kern="1200" cap="none" spc="0" normalizeH="0" baseline="0" noProof="0" dirty="0">
                <a:ln>
                  <a:noFill/>
                </a:ln>
                <a:solidFill>
                  <a:srgbClr val="576B7C"/>
                </a:solidFill>
                <a:effectLst/>
                <a:uLnTx/>
                <a:uFillTx/>
                <a:latin typeface="Georgia"/>
                <a:ea typeface="+mj-ea"/>
                <a:cs typeface="+mj-cs"/>
              </a:rPr>
              <a:t>Kommunale pleje- og omsorgstilstande</a:t>
            </a:r>
          </a:p>
        </p:txBody>
      </p:sp>
      <p:sp>
        <p:nvSpPr>
          <p:cNvPr id="2" name="Pladsholder til slidenummer 1">
            <a:extLst>
              <a:ext uri="{FF2B5EF4-FFF2-40B4-BE49-F238E27FC236}">
                <a16:creationId xmlns:a16="http://schemas.microsoft.com/office/drawing/2014/main" id="{5C458193-4D83-5CEF-FBC0-00F58A51CE04}"/>
              </a:ext>
            </a:extLst>
          </p:cNvPr>
          <p:cNvSpPr>
            <a:spLocks noGrp="1"/>
          </p:cNvSpPr>
          <p:nvPr>
            <p:ph type="sldNum" sz="quarter" idx="12"/>
          </p:nvPr>
        </p:nvSpPr>
        <p:spPr/>
        <p:txBody>
          <a:bodyPr/>
          <a:lstStyle/>
          <a:p>
            <a:fld id="{021E1021-89F3-4E67-882D-FBA1129841CA}" type="slidenum">
              <a:rPr lang="da-DK" smtClean="0"/>
              <a:t>21</a:t>
            </a:fld>
            <a:endParaRPr lang="da-DK"/>
          </a:p>
        </p:txBody>
      </p:sp>
    </p:spTree>
    <p:extLst>
      <p:ext uri="{BB962C8B-B14F-4D97-AF65-F5344CB8AC3E}">
        <p14:creationId xmlns:p14="http://schemas.microsoft.com/office/powerpoint/2010/main" val="279342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CF466E-A0C1-D7F4-7CC3-65172221D103}"/>
              </a:ext>
            </a:extLst>
          </p:cNvPr>
          <p:cNvSpPr>
            <a:spLocks noGrp="1"/>
          </p:cNvSpPr>
          <p:nvPr>
            <p:ph type="title"/>
          </p:nvPr>
        </p:nvSpPr>
        <p:spPr>
          <a:xfrm>
            <a:off x="1061841" y="95993"/>
            <a:ext cx="9627424" cy="604936"/>
          </a:xfrm>
        </p:spPr>
        <p:txBody>
          <a:bodyPr vert="horz" lIns="0" tIns="0" rIns="0" bIns="0" rtlCol="0" anchor="ctr">
            <a:noAutofit/>
          </a:bodyPr>
          <a:lstStyle/>
          <a:p>
            <a:r>
              <a:rPr lang="da-DK" sz="2800" b="1" dirty="0">
                <a:solidFill>
                  <a:srgbClr val="576B7C"/>
                </a:solidFill>
              </a:rPr>
              <a:t>Niveau på Kommunale pleje- og omsorgstilstande</a:t>
            </a:r>
          </a:p>
        </p:txBody>
      </p:sp>
      <p:sp>
        <p:nvSpPr>
          <p:cNvPr id="4" name="Pladsholder til slidenummer 3">
            <a:extLst>
              <a:ext uri="{FF2B5EF4-FFF2-40B4-BE49-F238E27FC236}">
                <a16:creationId xmlns:a16="http://schemas.microsoft.com/office/drawing/2014/main" id="{848874B2-F11D-3E62-26D5-9CA61781604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graphicFrame>
        <p:nvGraphicFramePr>
          <p:cNvPr id="10" name="Tabel 9">
            <a:extLst>
              <a:ext uri="{FF2B5EF4-FFF2-40B4-BE49-F238E27FC236}">
                <a16:creationId xmlns:a16="http://schemas.microsoft.com/office/drawing/2014/main" id="{78F84C93-8647-28C7-5B99-68CA41C58DE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4834137"/>
              </p:ext>
            </p:extLst>
          </p:nvPr>
        </p:nvGraphicFramePr>
        <p:xfrm>
          <a:off x="1903445" y="2198904"/>
          <a:ext cx="8407377" cy="4080598"/>
        </p:xfrm>
        <a:graphic>
          <a:graphicData uri="http://schemas.openxmlformats.org/drawingml/2006/table">
            <a:tbl>
              <a:tblPr firstRow="1" firstCol="1" bandRow="1"/>
              <a:tblGrid>
                <a:gridCol w="1387963">
                  <a:extLst>
                    <a:ext uri="{9D8B030D-6E8A-4147-A177-3AD203B41FA5}">
                      <a16:colId xmlns:a16="http://schemas.microsoft.com/office/drawing/2014/main" val="3447586469"/>
                    </a:ext>
                  </a:extLst>
                </a:gridCol>
                <a:gridCol w="1403474">
                  <a:extLst>
                    <a:ext uri="{9D8B030D-6E8A-4147-A177-3AD203B41FA5}">
                      <a16:colId xmlns:a16="http://schemas.microsoft.com/office/drawing/2014/main" val="3956815088"/>
                    </a:ext>
                  </a:extLst>
                </a:gridCol>
                <a:gridCol w="1403474">
                  <a:extLst>
                    <a:ext uri="{9D8B030D-6E8A-4147-A177-3AD203B41FA5}">
                      <a16:colId xmlns:a16="http://schemas.microsoft.com/office/drawing/2014/main" val="422672334"/>
                    </a:ext>
                  </a:extLst>
                </a:gridCol>
                <a:gridCol w="1403474">
                  <a:extLst>
                    <a:ext uri="{9D8B030D-6E8A-4147-A177-3AD203B41FA5}">
                      <a16:colId xmlns:a16="http://schemas.microsoft.com/office/drawing/2014/main" val="2363063532"/>
                    </a:ext>
                  </a:extLst>
                </a:gridCol>
                <a:gridCol w="1403474">
                  <a:extLst>
                    <a:ext uri="{9D8B030D-6E8A-4147-A177-3AD203B41FA5}">
                      <a16:colId xmlns:a16="http://schemas.microsoft.com/office/drawing/2014/main" val="3552488983"/>
                    </a:ext>
                  </a:extLst>
                </a:gridCol>
                <a:gridCol w="1405518">
                  <a:extLst>
                    <a:ext uri="{9D8B030D-6E8A-4147-A177-3AD203B41FA5}">
                      <a16:colId xmlns:a16="http://schemas.microsoft.com/office/drawing/2014/main" val="4205029894"/>
                    </a:ext>
                  </a:extLst>
                </a:gridCol>
              </a:tblGrid>
              <a:tr h="973032">
                <a:tc>
                  <a:txBody>
                    <a:bodyPr/>
                    <a:lstStyle/>
                    <a:p>
                      <a:pPr>
                        <a:lnSpc>
                          <a:spcPts val="1200"/>
                        </a:lnSpc>
                      </a:pPr>
                      <a:r>
                        <a:rPr lang="da-DK" sz="900" dirty="0">
                          <a:effectLst/>
                          <a:latin typeface="Arial" panose="020B0604020202020204" pitchFamily="34" charset="0"/>
                          <a:ea typeface="Arial" panose="020B0604020202020204" pitchFamily="34" charset="0"/>
                          <a:cs typeface="Times New Roman" panose="02020603050405020304" pitchFamily="18" charset="0"/>
                        </a:rPr>
                        <a:t>0</a:t>
                      </a:r>
                      <a:r>
                        <a:rPr lang="da-DK" sz="900" dirty="0">
                          <a:effectLst/>
                          <a:latin typeface="Arial" panose="020B0604020202020204" pitchFamily="34" charset="0"/>
                          <a:ea typeface="Arial" panose="020B0604020202020204" pitchFamily="34" charset="0"/>
                          <a:cs typeface="Segoe UI" panose="020B0502040204020203" pitchFamily="34" charset="0"/>
                        </a:rPr>
                        <a:t> </a:t>
                      </a:r>
                      <a:endParaRPr lang="da-DK" sz="900" dirty="0">
                        <a:effectLst/>
                        <a:latin typeface="Arial" panose="020B0604020202020204" pitchFamily="34" charset="0"/>
                        <a:ea typeface="Arial" panose="020B0604020202020204" pitchFamily="34" charset="0"/>
                        <a:cs typeface="Times New Roman" panose="02020603050405020304" pitchFamily="18" charset="0"/>
                      </a:endParaRPr>
                    </a:p>
                    <a:p>
                      <a:pPr>
                        <a:lnSpc>
                          <a:spcPts val="1200"/>
                        </a:lnSpc>
                      </a:pPr>
                      <a:r>
                        <a:rPr lang="da-DK" sz="900" dirty="0">
                          <a:effectLst/>
                          <a:latin typeface="Arial" panose="020B0604020202020204" pitchFamily="34" charset="0"/>
                          <a:ea typeface="Arial" panose="020B0604020202020204" pitchFamily="34" charset="0"/>
                          <a:cs typeface="Times New Roman" panose="02020603050405020304" pitchFamily="18" charset="0"/>
                        </a:rPr>
                        <a:t> </a:t>
                      </a:r>
                    </a:p>
                    <a:p>
                      <a:pPr>
                        <a:lnSpc>
                          <a:spcPts val="1200"/>
                        </a:lnSpc>
                      </a:pPr>
                      <a:r>
                        <a:rPr lang="da-DK" sz="900" dirty="0">
                          <a:effectLst/>
                          <a:latin typeface="Arial" panose="020B0604020202020204" pitchFamily="34" charset="0"/>
                          <a:ea typeface="Arial" panose="020B0604020202020204" pitchFamily="34" charset="0"/>
                          <a:cs typeface="Times New Roman" panose="02020603050405020304" pitchFamily="18" charset="0"/>
                        </a:rPr>
                        <a:t> </a:t>
                      </a:r>
                    </a:p>
                    <a:p>
                      <a:pPr>
                        <a:lnSpc>
                          <a:spcPts val="1200"/>
                        </a:lnSpc>
                      </a:pPr>
                      <a:r>
                        <a:rPr lang="da-DK" sz="900" dirty="0">
                          <a:effectLst/>
                          <a:latin typeface="Arial" panose="020B0604020202020204" pitchFamily="34" charset="0"/>
                          <a:ea typeface="Arial" panose="020B0604020202020204" pitchFamily="34" charset="0"/>
                          <a:cs typeface="Times New Roman" panose="02020603050405020304" pitchFamily="18" charset="0"/>
                        </a:rPr>
                        <a:t> </a:t>
                      </a:r>
                    </a:p>
                    <a:p>
                      <a:pPr>
                        <a:lnSpc>
                          <a:spcPts val="1200"/>
                        </a:lnSpc>
                      </a:pPr>
                      <a:r>
                        <a:rPr lang="da-DK" sz="900" dirty="0">
                          <a:effectLst/>
                          <a:latin typeface="Arial" panose="020B0604020202020204" pitchFamily="34" charset="0"/>
                          <a:ea typeface="Arial" panose="020B0604020202020204" pitchFamily="34" charset="0"/>
                          <a:cs typeface="Times New Roman" panose="02020603050405020304" pitchFamily="18" charset="0"/>
                        </a:rPr>
                        <a:t> </a:t>
                      </a:r>
                    </a:p>
                  </a:txBody>
                  <a:tcPr marL="58969" marR="58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ts val="1200"/>
                        </a:lnSpc>
                      </a:pPr>
                      <a:r>
                        <a:rPr lang="da-DK" sz="900" dirty="0">
                          <a:effectLst/>
                          <a:latin typeface="Arial" panose="020B0604020202020204" pitchFamily="34" charset="0"/>
                          <a:ea typeface="Arial" panose="020B0604020202020204" pitchFamily="34" charset="0"/>
                          <a:cs typeface="Times New Roman" panose="02020603050405020304" pitchFamily="18" charset="0"/>
                        </a:rPr>
                        <a:t>1</a:t>
                      </a:r>
                      <a:r>
                        <a:rPr lang="da-DK" sz="900" b="1" dirty="0">
                          <a:effectLst/>
                          <a:latin typeface="Arial" panose="020B0604020202020204" pitchFamily="34" charset="0"/>
                          <a:ea typeface="Arial" panose="020B0604020202020204" pitchFamily="34" charset="0"/>
                          <a:cs typeface="Segoe UI" panose="020B0502040204020203" pitchFamily="34" charset="0"/>
                        </a:rPr>
                        <a:t> </a:t>
                      </a:r>
                      <a:endParaRPr lang="da-DK" sz="900" dirty="0">
                        <a:effectLst/>
                        <a:latin typeface="Arial" panose="020B0604020202020204" pitchFamily="34" charset="0"/>
                        <a:ea typeface="Arial" panose="020B0604020202020204" pitchFamily="34" charset="0"/>
                        <a:cs typeface="Times New Roman" panose="02020603050405020304" pitchFamily="18" charset="0"/>
                      </a:endParaRPr>
                    </a:p>
                  </a:txBody>
                  <a:tcPr marL="58969" marR="58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ts val="1200"/>
                        </a:lnSpc>
                      </a:pPr>
                      <a:r>
                        <a:rPr lang="da-DK" sz="900">
                          <a:effectLst/>
                          <a:latin typeface="Arial" panose="020B0604020202020204" pitchFamily="34" charset="0"/>
                          <a:ea typeface="Arial" panose="020B0604020202020204" pitchFamily="34" charset="0"/>
                          <a:cs typeface="Times New Roman" panose="02020603050405020304" pitchFamily="18" charset="0"/>
                        </a:rPr>
                        <a:t>2</a:t>
                      </a:r>
                      <a:r>
                        <a:rPr lang="da-DK" sz="900">
                          <a:effectLst/>
                          <a:latin typeface="Arial" panose="020B0604020202020204" pitchFamily="34" charset="0"/>
                          <a:ea typeface="Arial" panose="020B0604020202020204" pitchFamily="34" charset="0"/>
                          <a:cs typeface="Segoe UI" panose="020B0502040204020203" pitchFamily="34" charset="0"/>
                        </a:rPr>
                        <a:t> </a:t>
                      </a:r>
                      <a:endParaRPr lang="da-DK" sz="900">
                        <a:effectLst/>
                        <a:latin typeface="Arial" panose="020B0604020202020204" pitchFamily="34" charset="0"/>
                        <a:ea typeface="Arial" panose="020B0604020202020204" pitchFamily="34" charset="0"/>
                        <a:cs typeface="Times New Roman" panose="02020603050405020304" pitchFamily="18" charset="0"/>
                      </a:endParaRPr>
                    </a:p>
                  </a:txBody>
                  <a:tcPr marL="58969" marR="58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ts val="1200"/>
                        </a:lnSpc>
                      </a:pPr>
                      <a:r>
                        <a:rPr lang="da-DK" sz="900">
                          <a:effectLst/>
                          <a:latin typeface="Arial" panose="020B0604020202020204" pitchFamily="34" charset="0"/>
                          <a:ea typeface="Arial" panose="020B0604020202020204" pitchFamily="34" charset="0"/>
                          <a:cs typeface="Times New Roman" panose="02020603050405020304" pitchFamily="18" charset="0"/>
                        </a:rPr>
                        <a:t>3</a:t>
                      </a:r>
                      <a:r>
                        <a:rPr lang="da-DK" sz="900">
                          <a:effectLst/>
                          <a:latin typeface="Arial" panose="020B0604020202020204" pitchFamily="34" charset="0"/>
                          <a:ea typeface="Arial" panose="020B0604020202020204" pitchFamily="34" charset="0"/>
                          <a:cs typeface="Segoe UI" panose="020B0502040204020203" pitchFamily="34" charset="0"/>
                        </a:rPr>
                        <a:t> </a:t>
                      </a:r>
                      <a:endParaRPr lang="da-DK" sz="900">
                        <a:effectLst/>
                        <a:latin typeface="Arial" panose="020B0604020202020204" pitchFamily="34" charset="0"/>
                        <a:ea typeface="Arial" panose="020B0604020202020204" pitchFamily="34" charset="0"/>
                        <a:cs typeface="Times New Roman" panose="02020603050405020304" pitchFamily="18" charset="0"/>
                      </a:endParaRPr>
                    </a:p>
                  </a:txBody>
                  <a:tcPr marL="58969" marR="58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ts val="1200"/>
                        </a:lnSpc>
                      </a:pPr>
                      <a:r>
                        <a:rPr lang="da-DK" sz="900">
                          <a:effectLst/>
                          <a:latin typeface="Arial" panose="020B0604020202020204" pitchFamily="34" charset="0"/>
                          <a:ea typeface="Arial" panose="020B0604020202020204" pitchFamily="34" charset="0"/>
                          <a:cs typeface="Times New Roman" panose="02020603050405020304" pitchFamily="18" charset="0"/>
                        </a:rPr>
                        <a:t>4</a:t>
                      </a:r>
                      <a:r>
                        <a:rPr lang="da-DK" sz="900">
                          <a:effectLst/>
                          <a:latin typeface="Arial" panose="020B0604020202020204" pitchFamily="34" charset="0"/>
                          <a:ea typeface="Arial" panose="020B0604020202020204" pitchFamily="34" charset="0"/>
                          <a:cs typeface="Segoe UI" panose="020B0502040204020203" pitchFamily="34" charset="0"/>
                        </a:rPr>
                        <a:t> </a:t>
                      </a:r>
                      <a:endParaRPr lang="da-DK" sz="900">
                        <a:effectLst/>
                        <a:latin typeface="Arial" panose="020B0604020202020204" pitchFamily="34" charset="0"/>
                        <a:ea typeface="Arial" panose="020B0604020202020204" pitchFamily="34" charset="0"/>
                        <a:cs typeface="Times New Roman" panose="02020603050405020304" pitchFamily="18" charset="0"/>
                      </a:endParaRPr>
                    </a:p>
                  </a:txBody>
                  <a:tcPr marL="58969" marR="58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ts val="1200"/>
                        </a:lnSpc>
                      </a:pPr>
                      <a:r>
                        <a:rPr lang="da-DK" sz="700" dirty="0">
                          <a:effectLst/>
                          <a:latin typeface="Arial" panose="020B0604020202020204" pitchFamily="34" charset="0"/>
                          <a:ea typeface="Arial" panose="020B0604020202020204" pitchFamily="34" charset="0"/>
                          <a:cs typeface="Times New Roman" panose="02020603050405020304" pitchFamily="18" charset="0"/>
                        </a:rPr>
                        <a:t>9 </a:t>
                      </a:r>
                      <a:r>
                        <a:rPr lang="da-DK" sz="900" dirty="0">
                          <a:effectLst/>
                          <a:latin typeface="Arial" panose="020B0604020202020204" pitchFamily="34" charset="0"/>
                          <a:ea typeface="Arial" panose="020B0604020202020204" pitchFamily="34" charset="0"/>
                          <a:cs typeface="Times New Roman" panose="02020603050405020304" pitchFamily="18" charset="0"/>
                        </a:rPr>
                        <a:t> </a:t>
                      </a:r>
                    </a:p>
                  </a:txBody>
                  <a:tcPr marL="58969" marR="58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596561"/>
                  </a:ext>
                </a:extLst>
              </a:tr>
              <a:tr h="743217">
                <a:tc>
                  <a:txBody>
                    <a:bodyPr/>
                    <a:lstStyle/>
                    <a:p>
                      <a:pPr algn="ctr">
                        <a:lnSpc>
                          <a:spcPts val="1200"/>
                        </a:lnSpc>
                      </a:pPr>
                      <a:r>
                        <a:rPr lang="da-DK" sz="1100" b="1" dirty="0">
                          <a:effectLst/>
                          <a:latin typeface="+mj-lt"/>
                          <a:ea typeface="Arial" panose="020B0604020202020204" pitchFamily="34" charset="0"/>
                          <a:cs typeface="Times New Roman" panose="02020603050405020304" pitchFamily="18" charset="0"/>
                        </a:rPr>
                        <a:t>Ingen eller ubetydelige begrænsninger</a:t>
                      </a:r>
                      <a:endParaRPr lang="da-DK" sz="1100" dirty="0">
                        <a:effectLst/>
                        <a:latin typeface="+mj-lt"/>
                        <a:ea typeface="Arial" panose="020B0604020202020204" pitchFamily="34" charset="0"/>
                        <a:cs typeface="Times New Roman" panose="02020603050405020304" pitchFamily="18" charset="0"/>
                      </a:endParaRPr>
                    </a:p>
                  </a:txBody>
                  <a:tcPr marL="58969" marR="58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r>
                        <a:rPr lang="da-DK" sz="1100" b="1" dirty="0">
                          <a:effectLst/>
                          <a:latin typeface="+mj-lt"/>
                          <a:ea typeface="Arial" panose="020B0604020202020204" pitchFamily="34" charset="0"/>
                          <a:cs typeface="Times New Roman" panose="02020603050405020304" pitchFamily="18" charset="0"/>
                        </a:rPr>
                        <a:t>Lette begrænsninger</a:t>
                      </a:r>
                      <a:endParaRPr lang="da-DK" sz="1100" dirty="0">
                        <a:effectLst/>
                        <a:latin typeface="+mj-lt"/>
                        <a:ea typeface="Arial" panose="020B0604020202020204" pitchFamily="34" charset="0"/>
                        <a:cs typeface="Times New Roman" panose="02020603050405020304" pitchFamily="18" charset="0"/>
                      </a:endParaRPr>
                    </a:p>
                  </a:txBody>
                  <a:tcPr marL="58969" marR="58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r>
                        <a:rPr lang="da-DK" sz="1100" b="1" dirty="0">
                          <a:effectLst/>
                          <a:latin typeface="+mj-lt"/>
                          <a:ea typeface="Arial" panose="020B0604020202020204" pitchFamily="34" charset="0"/>
                          <a:cs typeface="Times New Roman" panose="02020603050405020304" pitchFamily="18" charset="0"/>
                        </a:rPr>
                        <a:t>Moderate begrænsninger</a:t>
                      </a:r>
                      <a:endParaRPr lang="da-DK" sz="1100" dirty="0">
                        <a:effectLst/>
                        <a:latin typeface="+mj-lt"/>
                        <a:ea typeface="Arial" panose="020B0604020202020204" pitchFamily="34" charset="0"/>
                        <a:cs typeface="Times New Roman" panose="02020603050405020304" pitchFamily="18" charset="0"/>
                      </a:endParaRPr>
                    </a:p>
                  </a:txBody>
                  <a:tcPr marL="58969" marR="58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r>
                        <a:rPr lang="da-DK" sz="1100" b="1" dirty="0">
                          <a:effectLst/>
                          <a:latin typeface="+mj-lt"/>
                          <a:ea typeface="Arial" panose="020B0604020202020204" pitchFamily="34" charset="0"/>
                          <a:cs typeface="Times New Roman" panose="02020603050405020304" pitchFamily="18" charset="0"/>
                        </a:rPr>
                        <a:t>Svære begrænsninger</a:t>
                      </a:r>
                      <a:endParaRPr lang="da-DK" sz="1100" dirty="0">
                        <a:effectLst/>
                        <a:latin typeface="+mj-lt"/>
                        <a:ea typeface="Arial" panose="020B0604020202020204" pitchFamily="34" charset="0"/>
                        <a:cs typeface="Times New Roman" panose="02020603050405020304" pitchFamily="18" charset="0"/>
                      </a:endParaRPr>
                    </a:p>
                  </a:txBody>
                  <a:tcPr marL="58969" marR="58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r>
                        <a:rPr lang="da-DK" sz="1100" b="1" dirty="0">
                          <a:effectLst/>
                          <a:latin typeface="+mj-lt"/>
                          <a:ea typeface="Arial" panose="020B0604020202020204" pitchFamily="34" charset="0"/>
                          <a:cs typeface="Times New Roman" panose="02020603050405020304" pitchFamily="18" charset="0"/>
                        </a:rPr>
                        <a:t>Totale begrænsninger</a:t>
                      </a:r>
                      <a:endParaRPr lang="da-DK" sz="1100" dirty="0">
                        <a:effectLst/>
                        <a:latin typeface="+mj-lt"/>
                        <a:ea typeface="Arial" panose="020B0604020202020204" pitchFamily="34" charset="0"/>
                        <a:cs typeface="Times New Roman" panose="02020603050405020304" pitchFamily="18" charset="0"/>
                      </a:endParaRPr>
                    </a:p>
                  </a:txBody>
                  <a:tcPr marL="58969" marR="58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r>
                        <a:rPr lang="da-DK" sz="1100" b="1" dirty="0">
                          <a:effectLst/>
                          <a:latin typeface="+mj-lt"/>
                          <a:ea typeface="Arial" panose="020B0604020202020204" pitchFamily="34" charset="0"/>
                          <a:cs typeface="Times New Roman" panose="02020603050405020304" pitchFamily="18" charset="0"/>
                        </a:rPr>
                        <a:t>Ikke relevant</a:t>
                      </a:r>
                    </a:p>
                    <a:p>
                      <a:pPr algn="ctr">
                        <a:lnSpc>
                          <a:spcPts val="1200"/>
                        </a:lnSpc>
                      </a:pPr>
                      <a:endParaRPr lang="da-DK" sz="1100" dirty="0">
                        <a:effectLst/>
                        <a:latin typeface="+mj-lt"/>
                        <a:ea typeface="Arial" panose="020B0604020202020204" pitchFamily="34" charset="0"/>
                        <a:cs typeface="Times New Roman" panose="02020603050405020304" pitchFamily="18" charset="0"/>
                      </a:endParaRPr>
                    </a:p>
                  </a:txBody>
                  <a:tcPr marL="58969" marR="58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4132172"/>
                  </a:ext>
                </a:extLst>
              </a:tr>
              <a:tr h="1449949">
                <a:tc>
                  <a:txBody>
                    <a:bodyPr/>
                    <a:lstStyle/>
                    <a:p>
                      <a:pPr algn="ctr">
                        <a:lnSpc>
                          <a:spcPts val="1200"/>
                        </a:lnSpc>
                      </a:pPr>
                      <a:endParaRPr lang="da-DK" sz="1100" dirty="0">
                        <a:effectLst/>
                        <a:latin typeface="+mj-lt"/>
                        <a:ea typeface="Arial" panose="020B0604020202020204" pitchFamily="34" charset="0"/>
                        <a:cs typeface="Times New Roman" panose="02020603050405020304" pitchFamily="18" charset="0"/>
                      </a:endParaRPr>
                    </a:p>
                    <a:p>
                      <a:pPr algn="ctr">
                        <a:lnSpc>
                          <a:spcPts val="1200"/>
                        </a:lnSpc>
                      </a:pPr>
                      <a:r>
                        <a:rPr lang="da-DK" sz="1100" dirty="0">
                          <a:effectLst/>
                          <a:latin typeface="+mj-lt"/>
                          <a:ea typeface="Arial" panose="020B0604020202020204" pitchFamily="34" charset="0"/>
                          <a:cs typeface="Times New Roman" panose="02020603050405020304" pitchFamily="18" charset="0"/>
                        </a:rPr>
                        <a:t>Borgeren er </a:t>
                      </a:r>
                      <a:r>
                        <a:rPr lang="da-DK" sz="1100" b="1" dirty="0">
                          <a:effectLst/>
                          <a:latin typeface="+mj-lt"/>
                          <a:ea typeface="Arial" panose="020B0604020202020204" pitchFamily="34" charset="0"/>
                          <a:cs typeface="Times New Roman" panose="02020603050405020304" pitchFamily="18" charset="0"/>
                        </a:rPr>
                        <a:t>selvstændig</a:t>
                      </a:r>
                      <a:r>
                        <a:rPr lang="da-DK" sz="1100" dirty="0">
                          <a:effectLst/>
                          <a:latin typeface="+mj-lt"/>
                          <a:ea typeface="Arial" panose="020B0604020202020204" pitchFamily="34" charset="0"/>
                          <a:cs typeface="Times New Roman" panose="02020603050405020304" pitchFamily="18" charset="0"/>
                        </a:rPr>
                        <a:t> og har ikke behov for støtte eller personassistance til at udføre aktiviteten med eller uden hjælpemidler.</a:t>
                      </a:r>
                    </a:p>
                  </a:txBody>
                  <a:tcPr marL="58969" marR="58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endParaRPr lang="da-DK" sz="1100" dirty="0">
                        <a:effectLst/>
                        <a:latin typeface="+mj-lt"/>
                        <a:ea typeface="Arial" panose="020B0604020202020204" pitchFamily="34" charset="0"/>
                        <a:cs typeface="Times New Roman" panose="02020603050405020304" pitchFamily="18" charset="0"/>
                      </a:endParaRPr>
                    </a:p>
                    <a:p>
                      <a:pPr algn="ctr">
                        <a:lnSpc>
                          <a:spcPts val="1200"/>
                        </a:lnSpc>
                      </a:pPr>
                      <a:r>
                        <a:rPr lang="da-DK" sz="1100" dirty="0">
                          <a:effectLst/>
                          <a:latin typeface="+mj-lt"/>
                          <a:ea typeface="Arial" panose="020B0604020202020204" pitchFamily="34" charset="0"/>
                          <a:cs typeface="Times New Roman" panose="02020603050405020304" pitchFamily="18" charset="0"/>
                        </a:rPr>
                        <a:t>Borgeren er den </a:t>
                      </a:r>
                      <a:r>
                        <a:rPr lang="da-DK" sz="1100" b="1" dirty="0">
                          <a:effectLst/>
                          <a:latin typeface="+mj-lt"/>
                          <a:ea typeface="Arial" panose="020B0604020202020204" pitchFamily="34" charset="0"/>
                          <a:cs typeface="Times New Roman" panose="02020603050405020304" pitchFamily="18" charset="0"/>
                        </a:rPr>
                        <a:t>aktive part </a:t>
                      </a:r>
                      <a:r>
                        <a:rPr lang="da-DK" sz="1100" dirty="0">
                          <a:effectLst/>
                          <a:latin typeface="+mj-lt"/>
                          <a:ea typeface="Arial" panose="020B0604020202020204" pitchFamily="34" charset="0"/>
                          <a:cs typeface="Times New Roman" panose="02020603050405020304" pitchFamily="18" charset="0"/>
                        </a:rPr>
                        <a:t>og kan med let personassistance udføre aktiviteten. </a:t>
                      </a:r>
                    </a:p>
                  </a:txBody>
                  <a:tcPr marL="58969" marR="58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endParaRPr lang="da-DK" sz="1100" dirty="0">
                        <a:effectLst/>
                        <a:latin typeface="+mj-lt"/>
                        <a:ea typeface="Arial" panose="020B0604020202020204" pitchFamily="34" charset="0"/>
                        <a:cs typeface="Times New Roman" panose="02020603050405020304" pitchFamily="18" charset="0"/>
                      </a:endParaRPr>
                    </a:p>
                    <a:p>
                      <a:pPr algn="ctr">
                        <a:lnSpc>
                          <a:spcPts val="1200"/>
                        </a:lnSpc>
                      </a:pPr>
                      <a:r>
                        <a:rPr lang="da-DK" sz="1100" dirty="0">
                          <a:effectLst/>
                          <a:latin typeface="+mj-lt"/>
                          <a:ea typeface="Arial" panose="020B0604020202020204" pitchFamily="34" charset="0"/>
                          <a:cs typeface="Times New Roman" panose="02020603050405020304" pitchFamily="18" charset="0"/>
                        </a:rPr>
                        <a:t>Borgeren er den </a:t>
                      </a:r>
                      <a:r>
                        <a:rPr lang="da-DK" sz="1100" b="1" dirty="0">
                          <a:effectLst/>
                          <a:latin typeface="+mj-lt"/>
                          <a:ea typeface="Arial" panose="020B0604020202020204" pitchFamily="34" charset="0"/>
                          <a:cs typeface="Times New Roman" panose="02020603050405020304" pitchFamily="18" charset="0"/>
                        </a:rPr>
                        <a:t>aktive part </a:t>
                      </a:r>
                      <a:r>
                        <a:rPr lang="da-DK" sz="1100" dirty="0">
                          <a:effectLst/>
                          <a:latin typeface="+mj-lt"/>
                          <a:ea typeface="Arial" panose="020B0604020202020204" pitchFamily="34" charset="0"/>
                          <a:cs typeface="Times New Roman" panose="02020603050405020304" pitchFamily="18" charset="0"/>
                        </a:rPr>
                        <a:t>og kan </a:t>
                      </a:r>
                      <a:r>
                        <a:rPr lang="da-DK" sz="1100" b="1" dirty="0">
                          <a:effectLst/>
                          <a:latin typeface="+mj-lt"/>
                          <a:ea typeface="Arial" panose="020B0604020202020204" pitchFamily="34" charset="0"/>
                          <a:cs typeface="Times New Roman" panose="02020603050405020304" pitchFamily="18" charset="0"/>
                        </a:rPr>
                        <a:t>under forudsætning</a:t>
                      </a:r>
                      <a:r>
                        <a:rPr lang="da-DK" sz="1100" dirty="0">
                          <a:effectLst/>
                          <a:latin typeface="+mj-lt"/>
                          <a:ea typeface="Arial" panose="020B0604020202020204" pitchFamily="34" charset="0"/>
                          <a:cs typeface="Times New Roman" panose="02020603050405020304" pitchFamily="18" charset="0"/>
                        </a:rPr>
                        <a:t> af moderat personassistance udføre aktiviteten. </a:t>
                      </a:r>
                    </a:p>
                  </a:txBody>
                  <a:tcPr marL="58969" marR="58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endParaRPr lang="da-DK" sz="1100" dirty="0">
                        <a:effectLst/>
                        <a:latin typeface="+mj-lt"/>
                        <a:ea typeface="Arial" panose="020B0604020202020204" pitchFamily="34" charset="0"/>
                        <a:cs typeface="Times New Roman" panose="02020603050405020304" pitchFamily="18" charset="0"/>
                      </a:endParaRPr>
                    </a:p>
                    <a:p>
                      <a:pPr algn="ctr">
                        <a:lnSpc>
                          <a:spcPts val="1200"/>
                        </a:lnSpc>
                      </a:pPr>
                      <a:r>
                        <a:rPr lang="da-DK" sz="1100" dirty="0">
                          <a:effectLst/>
                          <a:latin typeface="+mj-lt"/>
                          <a:ea typeface="Arial" panose="020B0604020202020204" pitchFamily="34" charset="0"/>
                          <a:cs typeface="Times New Roman" panose="02020603050405020304" pitchFamily="18" charset="0"/>
                        </a:rPr>
                        <a:t>Borgeren </a:t>
                      </a:r>
                      <a:r>
                        <a:rPr lang="da-DK" sz="1100" b="1" dirty="0">
                          <a:effectLst/>
                          <a:latin typeface="+mj-lt"/>
                          <a:ea typeface="Arial" panose="020B0604020202020204" pitchFamily="34" charset="0"/>
                          <a:cs typeface="Times New Roman" panose="02020603050405020304" pitchFamily="18" charset="0"/>
                        </a:rPr>
                        <a:t>deltager </a:t>
                      </a:r>
                      <a:r>
                        <a:rPr lang="da-DK" sz="1100" dirty="0">
                          <a:effectLst/>
                          <a:latin typeface="+mj-lt"/>
                          <a:ea typeface="Arial" panose="020B0604020202020204" pitchFamily="34" charset="0"/>
                          <a:cs typeface="Times New Roman" panose="02020603050405020304" pitchFamily="18" charset="0"/>
                        </a:rPr>
                        <a:t>og kan under forudsætning af omfattende personassistance udføre aktiviteten. </a:t>
                      </a:r>
                    </a:p>
                  </a:txBody>
                  <a:tcPr marL="58969" marR="58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endParaRPr lang="da-DK" sz="1100" dirty="0">
                        <a:effectLst/>
                        <a:latin typeface="+mj-lt"/>
                        <a:ea typeface="Arial" panose="020B0604020202020204" pitchFamily="34" charset="0"/>
                        <a:cs typeface="Times New Roman" panose="02020603050405020304" pitchFamily="18" charset="0"/>
                      </a:endParaRPr>
                    </a:p>
                    <a:p>
                      <a:pPr algn="ctr">
                        <a:lnSpc>
                          <a:spcPts val="1200"/>
                        </a:lnSpc>
                      </a:pPr>
                      <a:r>
                        <a:rPr lang="da-DK" sz="1100" dirty="0">
                          <a:effectLst/>
                          <a:latin typeface="+mj-lt"/>
                          <a:ea typeface="Arial" panose="020B0604020202020204" pitchFamily="34" charset="0"/>
                          <a:cs typeface="Times New Roman" panose="02020603050405020304" pitchFamily="18" charset="0"/>
                        </a:rPr>
                        <a:t>Borgeren er </a:t>
                      </a:r>
                      <a:r>
                        <a:rPr lang="da-DK" sz="1100" b="1" dirty="0">
                          <a:effectLst/>
                          <a:latin typeface="+mj-lt"/>
                          <a:ea typeface="Arial" panose="020B0604020202020204" pitchFamily="34" charset="0"/>
                          <a:cs typeface="Times New Roman" panose="02020603050405020304" pitchFamily="18" charset="0"/>
                        </a:rPr>
                        <a:t>ude af stand</a:t>
                      </a:r>
                      <a:r>
                        <a:rPr lang="da-DK" sz="1100" dirty="0">
                          <a:effectLst/>
                          <a:latin typeface="+mj-lt"/>
                          <a:ea typeface="Arial" panose="020B0604020202020204" pitchFamily="34" charset="0"/>
                          <a:cs typeface="Times New Roman" panose="02020603050405020304" pitchFamily="18" charset="0"/>
                        </a:rPr>
                        <a:t> til at udføre aktiviteten og har brug for fuldstændig personassistance for at udføre aktiviteten. </a:t>
                      </a:r>
                    </a:p>
                    <a:p>
                      <a:pPr algn="ctr">
                        <a:lnSpc>
                          <a:spcPts val="1200"/>
                        </a:lnSpc>
                      </a:pPr>
                      <a:r>
                        <a:rPr lang="da-DK" sz="1100" dirty="0">
                          <a:effectLst/>
                          <a:latin typeface="+mj-lt"/>
                          <a:ea typeface="Arial" panose="020B0604020202020204" pitchFamily="34" charset="0"/>
                          <a:cs typeface="Times New Roman" panose="02020603050405020304" pitchFamily="18" charset="0"/>
                        </a:rPr>
                        <a:t> </a:t>
                      </a:r>
                    </a:p>
                  </a:txBody>
                  <a:tcPr marL="58969" marR="58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ts val="1200"/>
                        </a:lnSpc>
                      </a:pPr>
                      <a:endParaRPr lang="da-DK" sz="1100" dirty="0">
                        <a:effectLst/>
                        <a:latin typeface="+mj-lt"/>
                        <a:ea typeface="Arial" panose="020B0604020202020204" pitchFamily="34" charset="0"/>
                        <a:cs typeface="Times New Roman" panose="02020603050405020304" pitchFamily="18" charset="0"/>
                      </a:endParaRPr>
                    </a:p>
                    <a:p>
                      <a:pPr algn="ctr">
                        <a:lnSpc>
                          <a:spcPts val="1200"/>
                        </a:lnSpc>
                      </a:pPr>
                      <a:r>
                        <a:rPr lang="da-DK" sz="1100" dirty="0">
                          <a:effectLst/>
                          <a:latin typeface="+mj-lt"/>
                          <a:ea typeface="Arial" panose="020B0604020202020204" pitchFamily="34" charset="0"/>
                          <a:cs typeface="Times New Roman" panose="02020603050405020304" pitchFamily="18" charset="0"/>
                        </a:rPr>
                        <a:t>Anvendes når det vurderes ikke er relevant at registrere en vurdering. </a:t>
                      </a:r>
                    </a:p>
                    <a:p>
                      <a:pPr algn="ctr">
                        <a:lnSpc>
                          <a:spcPts val="1200"/>
                        </a:lnSpc>
                      </a:pPr>
                      <a:endParaRPr lang="da-DK" sz="1100" dirty="0">
                        <a:effectLst/>
                        <a:latin typeface="+mj-lt"/>
                        <a:ea typeface="Arial" panose="020B0604020202020204" pitchFamily="34" charset="0"/>
                        <a:cs typeface="Times New Roman" panose="02020603050405020304" pitchFamily="18" charset="0"/>
                      </a:endParaRPr>
                    </a:p>
                    <a:p>
                      <a:pPr algn="ctr">
                        <a:lnSpc>
                          <a:spcPts val="1200"/>
                        </a:lnSpc>
                      </a:pPr>
                      <a:r>
                        <a:rPr lang="da-DK" sz="1100" dirty="0">
                          <a:effectLst/>
                          <a:latin typeface="+mj-lt"/>
                          <a:ea typeface="Arial" panose="020B0604020202020204" pitchFamily="34" charset="0"/>
                          <a:cs typeface="Times New Roman" panose="02020603050405020304" pitchFamily="18" charset="0"/>
                        </a:rPr>
                        <a:t>Det viser andre, at der er taget aktivt stilling til området, og at den manglende vurdering ikke skyldes forglemmelse. </a:t>
                      </a:r>
                    </a:p>
                  </a:txBody>
                  <a:tcPr marL="58969" marR="58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778247"/>
                  </a:ext>
                </a:extLst>
              </a:tr>
              <a:tr h="786202">
                <a:tc>
                  <a:txBody>
                    <a:bodyPr/>
                    <a:lstStyle/>
                    <a:p>
                      <a:pPr algn="ctr">
                        <a:lnSpc>
                          <a:spcPts val="1200"/>
                        </a:lnSpc>
                      </a:pPr>
                      <a:endParaRPr lang="da-DK" sz="1100" dirty="0">
                        <a:effectLst/>
                        <a:latin typeface="+mj-lt"/>
                        <a:ea typeface="Arial" panose="020B0604020202020204" pitchFamily="34" charset="0"/>
                        <a:cs typeface="Times New Roman" panose="02020603050405020304" pitchFamily="18" charset="0"/>
                      </a:endParaRPr>
                    </a:p>
                    <a:p>
                      <a:pPr algn="ctr">
                        <a:lnSpc>
                          <a:spcPts val="1200"/>
                        </a:lnSpc>
                      </a:pPr>
                      <a:r>
                        <a:rPr lang="da-DK" sz="1100" dirty="0">
                          <a:effectLst/>
                          <a:latin typeface="+mj-lt"/>
                          <a:ea typeface="Arial" panose="020B0604020202020204" pitchFamily="34" charset="0"/>
                          <a:cs typeface="Times New Roman" panose="02020603050405020304" pitchFamily="18" charset="0"/>
                        </a:rPr>
                        <a:t>Borgeren klarer selv aktiviteten. </a:t>
                      </a:r>
                    </a:p>
                    <a:p>
                      <a:pPr algn="ctr">
                        <a:lnSpc>
                          <a:spcPts val="1200"/>
                        </a:lnSpc>
                      </a:pPr>
                      <a:r>
                        <a:rPr lang="da-DK" sz="1100" dirty="0">
                          <a:effectLst/>
                          <a:latin typeface="+mj-lt"/>
                          <a:ea typeface="Arial" panose="020B0604020202020204" pitchFamily="34" charset="0"/>
                          <a:cs typeface="Times New Roman" panose="02020603050405020304" pitchFamily="18" charset="0"/>
                        </a:rPr>
                        <a:t> </a:t>
                      </a:r>
                    </a:p>
                  </a:txBody>
                  <a:tcPr marL="58969" marR="58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endParaRPr lang="da-DK" sz="1100" dirty="0">
                        <a:effectLst/>
                        <a:latin typeface="+mj-lt"/>
                        <a:ea typeface="Arial" panose="020B0604020202020204" pitchFamily="34" charset="0"/>
                        <a:cs typeface="Times New Roman" panose="02020603050405020304" pitchFamily="18" charset="0"/>
                      </a:endParaRPr>
                    </a:p>
                    <a:p>
                      <a:pPr algn="ctr">
                        <a:lnSpc>
                          <a:spcPts val="1200"/>
                        </a:lnSpc>
                      </a:pPr>
                      <a:r>
                        <a:rPr lang="da-DK" sz="1100" dirty="0">
                          <a:effectLst/>
                          <a:latin typeface="+mj-lt"/>
                          <a:ea typeface="Arial" panose="020B0604020202020204" pitchFamily="34" charset="0"/>
                          <a:cs typeface="Times New Roman" panose="02020603050405020304" pitchFamily="18" charset="0"/>
                        </a:rPr>
                        <a:t>Borgeren er aktiv og har kun behov for lidt hjælp til at udføre aktiviteten.</a:t>
                      </a:r>
                    </a:p>
                    <a:p>
                      <a:pPr algn="ctr">
                        <a:lnSpc>
                          <a:spcPts val="1200"/>
                        </a:lnSpc>
                      </a:pPr>
                      <a:endParaRPr lang="da-DK" sz="1100" dirty="0">
                        <a:effectLst/>
                        <a:latin typeface="+mj-lt"/>
                        <a:ea typeface="Arial" panose="020B0604020202020204" pitchFamily="34" charset="0"/>
                        <a:cs typeface="Times New Roman" panose="02020603050405020304" pitchFamily="18" charset="0"/>
                      </a:endParaRPr>
                    </a:p>
                  </a:txBody>
                  <a:tcPr marL="58969" marR="58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endParaRPr lang="da-DK" sz="1100" dirty="0">
                        <a:effectLst/>
                        <a:latin typeface="+mj-lt"/>
                        <a:ea typeface="Arial" panose="020B0604020202020204" pitchFamily="34" charset="0"/>
                        <a:cs typeface="Times New Roman" panose="02020603050405020304" pitchFamily="18" charset="0"/>
                      </a:endParaRPr>
                    </a:p>
                    <a:p>
                      <a:pPr algn="ctr">
                        <a:lnSpc>
                          <a:spcPts val="1200"/>
                        </a:lnSpc>
                      </a:pPr>
                      <a:r>
                        <a:rPr lang="da-DK" sz="1100" dirty="0">
                          <a:effectLst/>
                          <a:latin typeface="+mj-lt"/>
                          <a:ea typeface="Arial" panose="020B0604020202020204" pitchFamily="34" charset="0"/>
                          <a:cs typeface="Times New Roman" panose="02020603050405020304" pitchFamily="18" charset="0"/>
                        </a:rPr>
                        <a:t>Borgeren er aktiv men har behov for moderat hjælp. </a:t>
                      </a:r>
                    </a:p>
                    <a:p>
                      <a:pPr algn="ctr">
                        <a:lnSpc>
                          <a:spcPts val="1200"/>
                        </a:lnSpc>
                      </a:pPr>
                      <a:r>
                        <a:rPr lang="da-DK" sz="1100" dirty="0">
                          <a:effectLst/>
                          <a:latin typeface="+mj-lt"/>
                          <a:ea typeface="Arial" panose="020B0604020202020204" pitchFamily="34" charset="0"/>
                          <a:cs typeface="Times New Roman" panose="02020603050405020304" pitchFamily="18" charset="0"/>
                        </a:rPr>
                        <a:t> </a:t>
                      </a:r>
                    </a:p>
                  </a:txBody>
                  <a:tcPr marL="58969" marR="58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endParaRPr lang="da-DK" sz="1100" dirty="0">
                        <a:effectLst/>
                        <a:latin typeface="+mj-lt"/>
                        <a:ea typeface="Arial" panose="020B0604020202020204" pitchFamily="34" charset="0"/>
                        <a:cs typeface="Times New Roman" panose="02020603050405020304" pitchFamily="18" charset="0"/>
                      </a:endParaRPr>
                    </a:p>
                    <a:p>
                      <a:pPr algn="ctr">
                        <a:lnSpc>
                          <a:spcPts val="1200"/>
                        </a:lnSpc>
                      </a:pPr>
                      <a:r>
                        <a:rPr lang="da-DK" sz="1100" dirty="0">
                          <a:effectLst/>
                          <a:latin typeface="+mj-lt"/>
                          <a:ea typeface="Arial" panose="020B0604020202020204" pitchFamily="34" charset="0"/>
                          <a:cs typeface="Times New Roman" panose="02020603050405020304" pitchFamily="18" charset="0"/>
                        </a:rPr>
                        <a:t>Borgeren deltager under forudsætning af omfattende hjælp. </a:t>
                      </a:r>
                    </a:p>
                    <a:p>
                      <a:pPr algn="ctr">
                        <a:lnSpc>
                          <a:spcPts val="1200"/>
                        </a:lnSpc>
                      </a:pPr>
                      <a:r>
                        <a:rPr lang="da-DK" sz="1100" dirty="0">
                          <a:effectLst/>
                          <a:latin typeface="+mj-lt"/>
                          <a:ea typeface="Arial" panose="020B0604020202020204" pitchFamily="34" charset="0"/>
                          <a:cs typeface="Times New Roman" panose="02020603050405020304" pitchFamily="18" charset="0"/>
                        </a:rPr>
                        <a:t> </a:t>
                      </a:r>
                    </a:p>
                  </a:txBody>
                  <a:tcPr marL="58969" marR="58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endParaRPr lang="da-DK" sz="1100" dirty="0">
                        <a:effectLst/>
                        <a:latin typeface="+mj-lt"/>
                        <a:ea typeface="Arial" panose="020B0604020202020204" pitchFamily="34" charset="0"/>
                        <a:cs typeface="Times New Roman" panose="02020603050405020304" pitchFamily="18" charset="0"/>
                      </a:endParaRPr>
                    </a:p>
                    <a:p>
                      <a:pPr algn="ctr">
                        <a:lnSpc>
                          <a:spcPts val="1200"/>
                        </a:lnSpc>
                      </a:pPr>
                      <a:r>
                        <a:rPr lang="da-DK" sz="1100" dirty="0">
                          <a:effectLst/>
                          <a:latin typeface="+mj-lt"/>
                          <a:ea typeface="Arial" panose="020B0604020202020204" pitchFamily="34" charset="0"/>
                          <a:cs typeface="Times New Roman" panose="02020603050405020304" pitchFamily="18" charset="0"/>
                        </a:rPr>
                        <a:t>Borgeren kan ikke selv og får hjælp til alt. </a:t>
                      </a:r>
                    </a:p>
                  </a:txBody>
                  <a:tcPr marL="58969" marR="58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da-DK"/>
                    </a:p>
                  </a:txBody>
                  <a:tcPr/>
                </a:tc>
                <a:extLst>
                  <a:ext uri="{0D108BD9-81ED-4DB2-BD59-A6C34878D82A}">
                    <a16:rowId xmlns:a16="http://schemas.microsoft.com/office/drawing/2014/main" val="882722704"/>
                  </a:ext>
                </a:extLst>
              </a:tr>
            </a:tbl>
          </a:graphicData>
        </a:graphic>
      </p:graphicFrame>
      <p:pic>
        <p:nvPicPr>
          <p:cNvPr id="3090" name="Billede 5">
            <a:extLst>
              <a:ext uri="{FF2B5EF4-FFF2-40B4-BE49-F238E27FC236}">
                <a16:creationId xmlns:a16="http://schemas.microsoft.com/office/drawing/2014/main" id="{7A6B66FE-03BA-7FF7-CAF0-74E5FCB94D2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403" y="2296659"/>
            <a:ext cx="571500" cy="745164"/>
          </a:xfrm>
          <a:prstGeom prst="rect">
            <a:avLst/>
          </a:prstGeom>
          <a:noFill/>
          <a:extLst>
            <a:ext uri="{909E8E84-426E-40DD-AFC4-6F175D3DCCD1}">
              <a14:hiddenFill xmlns:a14="http://schemas.microsoft.com/office/drawing/2010/main">
                <a:solidFill>
                  <a:srgbClr val="FFFFFF"/>
                </a:solidFill>
              </a14:hiddenFill>
            </a:ext>
          </a:extLst>
        </p:spPr>
      </p:pic>
      <p:pic>
        <p:nvPicPr>
          <p:cNvPr id="3089" name="Billede 4">
            <a:extLst>
              <a:ext uri="{FF2B5EF4-FFF2-40B4-BE49-F238E27FC236}">
                <a16:creationId xmlns:a16="http://schemas.microsoft.com/office/drawing/2014/main" id="{1541B454-0F60-1128-B3AF-DDAE61F88E0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936" y="2354044"/>
            <a:ext cx="571500" cy="709108"/>
          </a:xfrm>
          <a:prstGeom prst="rect">
            <a:avLst/>
          </a:prstGeom>
          <a:noFill/>
          <a:extLst>
            <a:ext uri="{909E8E84-426E-40DD-AFC4-6F175D3DCCD1}">
              <a14:hiddenFill xmlns:a14="http://schemas.microsoft.com/office/drawing/2010/main">
                <a:solidFill>
                  <a:srgbClr val="FFFFFF"/>
                </a:solidFill>
              </a14:hiddenFill>
            </a:ext>
          </a:extLst>
        </p:spPr>
      </p:pic>
      <p:pic>
        <p:nvPicPr>
          <p:cNvPr id="3088" name="Billede 3">
            <a:extLst>
              <a:ext uri="{FF2B5EF4-FFF2-40B4-BE49-F238E27FC236}">
                <a16:creationId xmlns:a16="http://schemas.microsoft.com/office/drawing/2014/main" id="{37B4B082-F7D5-260B-0732-4480039B0C2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8125" y="2337934"/>
            <a:ext cx="590550" cy="715117"/>
          </a:xfrm>
          <a:prstGeom prst="rect">
            <a:avLst/>
          </a:prstGeom>
          <a:noFill/>
          <a:extLst>
            <a:ext uri="{909E8E84-426E-40DD-AFC4-6F175D3DCCD1}">
              <a14:hiddenFill xmlns:a14="http://schemas.microsoft.com/office/drawing/2010/main">
                <a:solidFill>
                  <a:srgbClr val="FFFFFF"/>
                </a:solidFill>
              </a14:hiddenFill>
            </a:ext>
          </a:extLst>
        </p:spPr>
      </p:pic>
      <p:pic>
        <p:nvPicPr>
          <p:cNvPr id="3087" name="Billede 2">
            <a:extLst>
              <a:ext uri="{FF2B5EF4-FFF2-40B4-BE49-F238E27FC236}">
                <a16:creationId xmlns:a16="http://schemas.microsoft.com/office/drawing/2014/main" id="{36CC9BD7-B50F-D282-3271-F08413EA6864}"/>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4223" y="2293484"/>
            <a:ext cx="495300" cy="757183"/>
          </a:xfrm>
          <a:prstGeom prst="rect">
            <a:avLst/>
          </a:prstGeom>
          <a:noFill/>
          <a:extLst>
            <a:ext uri="{909E8E84-426E-40DD-AFC4-6F175D3DCCD1}">
              <a14:hiddenFill xmlns:a14="http://schemas.microsoft.com/office/drawing/2010/main">
                <a:solidFill>
                  <a:srgbClr val="FFFFFF"/>
                </a:solidFill>
              </a14:hiddenFill>
            </a:ext>
          </a:extLst>
        </p:spPr>
      </p:pic>
      <p:pic>
        <p:nvPicPr>
          <p:cNvPr id="3086" name="Billede 1">
            <a:extLst>
              <a:ext uri="{FF2B5EF4-FFF2-40B4-BE49-F238E27FC236}">
                <a16:creationId xmlns:a16="http://schemas.microsoft.com/office/drawing/2014/main" id="{4470F067-DFB9-A25F-B70B-DDD5D700A887}"/>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5059" y="2293484"/>
            <a:ext cx="495300" cy="757183"/>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6">
            <a:extLst>
              <a:ext uri="{FF2B5EF4-FFF2-40B4-BE49-F238E27FC236}">
                <a16:creationId xmlns:a16="http://schemas.microsoft.com/office/drawing/2014/main" id="{4DAEAA04-5AD4-5C13-CF0B-0A471C8EEF2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52465" y="2274170"/>
            <a:ext cx="581025" cy="748169"/>
          </a:xfrm>
          <a:prstGeom prst="rect">
            <a:avLst/>
          </a:prstGeom>
        </p:spPr>
      </p:pic>
      <p:sp>
        <p:nvSpPr>
          <p:cNvPr id="14" name="Tekstfelt 13">
            <a:extLst>
              <a:ext uri="{FF2B5EF4-FFF2-40B4-BE49-F238E27FC236}">
                <a16:creationId xmlns:a16="http://schemas.microsoft.com/office/drawing/2014/main" id="{666C9C40-A1AA-232E-7BA3-9A3F8CF02C8B}"/>
              </a:ext>
            </a:extLst>
          </p:cNvPr>
          <p:cNvSpPr txBox="1"/>
          <p:nvPr/>
        </p:nvSpPr>
        <p:spPr>
          <a:xfrm>
            <a:off x="1021878" y="1210378"/>
            <a:ext cx="9429531" cy="921236"/>
          </a:xfrm>
          <a:prstGeom prst="rect">
            <a:avLst/>
          </a:prstGeom>
          <a:noFill/>
          <a:ln>
            <a:noFill/>
          </a:ln>
        </p:spPr>
        <p:style>
          <a:lnRef idx="2">
            <a:schemeClr val="accent2">
              <a:shade val="15000"/>
            </a:schemeClr>
          </a:lnRef>
          <a:fillRef idx="1">
            <a:schemeClr val="accent2"/>
          </a:fillRef>
          <a:effectRef idx="0">
            <a:schemeClr val="accent2"/>
          </a:effectRef>
          <a:fontRef idx="minor">
            <a:schemeClr val="lt1"/>
          </a:fontRef>
        </p:style>
        <p:txBody>
          <a:bodyPr rtlCol="0" anchor="t"/>
          <a:lstStyle>
            <a:defPPr>
              <a:defRPr lang="da-DK"/>
            </a:defPPr>
            <a:lvl1pPr>
              <a:defRPr sz="1200" b="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Borgerens funktionsevne vurderes ud fra graden af selvstændighed/behov for hjælp og angives med niveau fra 0-4. Borgerens funktionsniveau vurderes med eventuelle hjælpemidler og/eller lægeordineret medicin. Det betyder fx, at når borgeren går frit med en rollator, vurderes funktionsevneniveauet til 0 i tilstanden ‘Gå’.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p:txBody>
      </p:sp>
      <p:sp>
        <p:nvSpPr>
          <p:cNvPr id="3" name="Rektangel 2">
            <a:extLst>
              <a:ext uri="{FF2B5EF4-FFF2-40B4-BE49-F238E27FC236}">
                <a16:creationId xmlns:a16="http://schemas.microsoft.com/office/drawing/2014/main" id="{318A6A61-950C-FF96-84D8-54CD0A7E3A1C}"/>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157302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98D7C0-F59A-5CF9-01A6-E3A053F8D456}"/>
              </a:ext>
            </a:extLst>
          </p:cNvPr>
          <p:cNvSpPr>
            <a:spLocks noGrp="1"/>
          </p:cNvSpPr>
          <p:nvPr>
            <p:ph type="title"/>
          </p:nvPr>
        </p:nvSpPr>
        <p:spPr>
          <a:xfrm>
            <a:off x="824371" y="250915"/>
            <a:ext cx="6340712" cy="470106"/>
          </a:xfrm>
        </p:spPr>
        <p:txBody>
          <a:bodyPr vert="horz" lIns="0" tIns="0" rIns="0" bIns="0" rtlCol="0" anchor="b">
            <a:noAutofit/>
          </a:bodyPr>
          <a:lstStyle/>
          <a:p>
            <a:r>
              <a:rPr lang="da-DK" sz="2800" b="1" dirty="0">
                <a:solidFill>
                  <a:srgbClr val="576B7C"/>
                </a:solidFill>
              </a:rPr>
              <a:t>Forventet tilstand </a:t>
            </a:r>
          </a:p>
        </p:txBody>
      </p:sp>
      <p:sp>
        <p:nvSpPr>
          <p:cNvPr id="4" name="Pladsholder til slidenummer 3">
            <a:extLst>
              <a:ext uri="{FF2B5EF4-FFF2-40B4-BE49-F238E27FC236}">
                <a16:creationId xmlns:a16="http://schemas.microsoft.com/office/drawing/2014/main" id="{C284C9EB-15C9-0B7D-6991-A3B856A9A53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5" name="Tekstfelt 4">
            <a:extLst>
              <a:ext uri="{FF2B5EF4-FFF2-40B4-BE49-F238E27FC236}">
                <a16:creationId xmlns:a16="http://schemas.microsoft.com/office/drawing/2014/main" id="{3FC5C62B-2F71-FDC4-5970-93C2E712E2F9}"/>
              </a:ext>
            </a:extLst>
          </p:cNvPr>
          <p:cNvSpPr txBox="1"/>
          <p:nvPr/>
        </p:nvSpPr>
        <p:spPr>
          <a:xfrm>
            <a:off x="854758" y="1053328"/>
            <a:ext cx="10062058" cy="236988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i="0" u="none" strike="noStrike" kern="1200" cap="none" spc="0" normalizeH="0" baseline="0" noProof="0" dirty="0">
                <a:ln>
                  <a:noFill/>
                </a:ln>
                <a:solidFill>
                  <a:prstClr val="black"/>
                </a:solidFill>
                <a:effectLst/>
                <a:uLnTx/>
                <a:uFillTx/>
                <a:latin typeface="Georgia"/>
                <a:ea typeface="+mn-ea"/>
                <a:cs typeface="+mn-cs"/>
              </a:rPr>
              <a:t>Den forventede tilstand opstilles for hver aktuel </a:t>
            </a:r>
            <a:r>
              <a:rPr lang="da-DK" sz="1400" dirty="0">
                <a:solidFill>
                  <a:prstClr val="black"/>
                </a:solidFill>
                <a:latin typeface="Georgia"/>
              </a:rPr>
              <a:t>Kommunal pleje- og omsorgstilstand. </a:t>
            </a:r>
            <a:r>
              <a:rPr kumimoji="0" lang="da-DK" sz="1400" b="0" i="0" u="none" strike="noStrike" kern="1200" cap="none" spc="0" normalizeH="0" baseline="0" noProof="0" dirty="0">
                <a:ln>
                  <a:noFill/>
                </a:ln>
                <a:effectLst/>
                <a:uLnTx/>
                <a:uFillTx/>
                <a:latin typeface="Georgia"/>
                <a:ea typeface="+mn-ea"/>
                <a:cs typeface="+mn-cs"/>
              </a:rPr>
              <a:t>Den forventede tilstand er et udtryk for, hvad der igennem indsatserne forventes opnået og hvad målet er for den aktuelle tilstand.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400" dirty="0">
              <a:solidFill>
                <a:srgbClr val="00B050"/>
              </a:solidFill>
              <a:latin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effectLst/>
                <a:uLnTx/>
                <a:uFillTx/>
                <a:latin typeface="Georgia"/>
                <a:ea typeface="+mn-ea"/>
                <a:cs typeface="+mn-cs"/>
              </a:rPr>
              <a:t>Det vil sige, hvis tilstanden ‘lave husligt arbejde’ er aktuel og borger vurderet som niveau 3. Men efter en genoptræningsindsats eller en § 83a indsats forventes det, at borger selv vil kunne varetage en større del af aktiviteten, vil den forventede tilstand for tilstanden ‘lave husligt arbejde’ være niveau 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400" dirty="0">
              <a:solidFill>
                <a:prstClr val="black"/>
              </a:solidFill>
              <a:latin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I den </a:t>
            </a:r>
            <a:r>
              <a:rPr lang="da-DK" sz="1400" dirty="0">
                <a:solidFill>
                  <a:prstClr val="black"/>
                </a:solidFill>
                <a:latin typeface="Georgia"/>
              </a:rPr>
              <a:t>Kommunale</a:t>
            </a:r>
            <a:r>
              <a:rPr kumimoji="0" lang="da-DK" sz="1400" b="0" i="0" u="none" strike="noStrike" kern="1200" cap="none" spc="0" normalizeH="0" baseline="0" noProof="0" dirty="0">
                <a:ln>
                  <a:noFill/>
                </a:ln>
                <a:solidFill>
                  <a:prstClr val="black"/>
                </a:solidFill>
                <a:effectLst/>
                <a:uLnTx/>
                <a:uFillTx/>
                <a:latin typeface="Georgia"/>
                <a:ea typeface="+mn-ea"/>
                <a:cs typeface="+mn-cs"/>
              </a:rPr>
              <a:t> pleje og omsorg vil der ofte være tale om at vedligeholde og understøtte borger i at være selvstændig i eget liv, så vidt muligt. Dokumentation og angivelse af forventede tilstande fungerer altså også, når den forventede tilstand ikke er en forbedring.</a:t>
            </a:r>
            <a:r>
              <a:rPr kumimoji="0" lang="da-DK" sz="1400" b="0" i="0" u="none" strike="noStrike" kern="1200" cap="none" spc="0" normalizeH="0" baseline="0" noProof="0" dirty="0">
                <a:ln>
                  <a:noFill/>
                </a:ln>
                <a:solidFill>
                  <a:srgbClr val="FF0000"/>
                </a:solidFill>
                <a:effectLst/>
                <a:uLnTx/>
                <a:uFillTx/>
                <a:latin typeface="Georgia"/>
                <a:ea typeface="+mn-ea"/>
                <a:cs typeface="+mn-cs"/>
              </a:rPr>
              <a:t> </a:t>
            </a:r>
            <a:r>
              <a:rPr kumimoji="0" lang="da-DK" sz="1400" b="0" i="0" u="none" strike="noStrike" kern="1200" cap="none" spc="0" normalizeH="0" baseline="0" noProof="0" dirty="0">
                <a:ln>
                  <a:noFill/>
                </a:ln>
                <a:solidFill>
                  <a:prstClr val="black"/>
                </a:solidFill>
                <a:effectLst/>
                <a:uLnTx/>
                <a:uFillTx/>
                <a:latin typeface="Georgia"/>
                <a:ea typeface="+mn-ea"/>
                <a:cs typeface="+mn-cs"/>
              </a:rPr>
              <a:t>I andre situationer fx ved §83a vil borger potentielt blive mere selvhjulpen efter en hverdagsrehabiliterende indsats og efterfølgende selvstændigt varetage aktiviteten. </a:t>
            </a:r>
          </a:p>
        </p:txBody>
      </p:sp>
      <p:sp>
        <p:nvSpPr>
          <p:cNvPr id="3" name="Rektangel 2">
            <a:extLst>
              <a:ext uri="{FF2B5EF4-FFF2-40B4-BE49-F238E27FC236}">
                <a16:creationId xmlns:a16="http://schemas.microsoft.com/office/drawing/2014/main" id="{8D9278B5-C093-F10C-8446-DEC187A21B0A}"/>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pic>
        <p:nvPicPr>
          <p:cNvPr id="6" name="Billede 2">
            <a:extLst>
              <a:ext uri="{FF2B5EF4-FFF2-40B4-BE49-F238E27FC236}">
                <a16:creationId xmlns:a16="http://schemas.microsoft.com/office/drawing/2014/main" id="{6772A66E-8C16-C0CE-1102-8760119486D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5302" y="4187547"/>
            <a:ext cx="679425" cy="1038661"/>
          </a:xfrm>
          <a:prstGeom prst="rect">
            <a:avLst/>
          </a:prstGeom>
          <a:noFill/>
          <a:extLst>
            <a:ext uri="{909E8E84-426E-40DD-AFC4-6F175D3DCCD1}">
              <a14:hiddenFill xmlns:a14="http://schemas.microsoft.com/office/drawing/2010/main">
                <a:solidFill>
                  <a:srgbClr val="FFFFFF"/>
                </a:solidFill>
              </a14:hiddenFill>
            </a:ext>
          </a:extLst>
        </p:spPr>
      </p:pic>
      <p:sp>
        <p:nvSpPr>
          <p:cNvPr id="7" name="Pil: højre 6">
            <a:extLst>
              <a:ext uri="{FF2B5EF4-FFF2-40B4-BE49-F238E27FC236}">
                <a16:creationId xmlns:a16="http://schemas.microsoft.com/office/drawing/2014/main" id="{700AFF7B-0A31-3951-981C-C5404AB0C68C}"/>
              </a:ext>
              <a:ext uri="{C183D7F6-B498-43B3-948B-1728B52AA6E4}">
                <adec:decorative xmlns:adec="http://schemas.microsoft.com/office/drawing/2017/decorative" val="1"/>
              </a:ext>
            </a:extLst>
          </p:cNvPr>
          <p:cNvSpPr/>
          <p:nvPr/>
        </p:nvSpPr>
        <p:spPr>
          <a:xfrm>
            <a:off x="4106640" y="4791439"/>
            <a:ext cx="2593859" cy="1685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Georgia"/>
              <a:ea typeface="+mn-ea"/>
              <a:cs typeface="+mn-cs"/>
            </a:endParaRPr>
          </a:p>
        </p:txBody>
      </p:sp>
      <p:sp>
        <p:nvSpPr>
          <p:cNvPr id="8" name="Tekstfelt 7">
            <a:extLst>
              <a:ext uri="{FF2B5EF4-FFF2-40B4-BE49-F238E27FC236}">
                <a16:creationId xmlns:a16="http://schemas.microsoft.com/office/drawing/2014/main" id="{FC473E85-1614-879C-5EE4-E1FFE058A479}"/>
              </a:ext>
            </a:extLst>
          </p:cNvPr>
          <p:cNvSpPr txBox="1"/>
          <p:nvPr/>
        </p:nvSpPr>
        <p:spPr>
          <a:xfrm>
            <a:off x="2738195" y="5277606"/>
            <a:ext cx="1796476"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Georgia"/>
                <a:ea typeface="+mn-ea"/>
                <a:cs typeface="+mn-cs"/>
              </a:rPr>
              <a:t>Tilstand ‘lave husligt arbejde’  fx  niveau 3</a:t>
            </a:r>
            <a:r>
              <a:rPr kumimoji="0" lang="da-DK" sz="1000" b="0" i="0" u="none" strike="noStrike" kern="1200" cap="none" spc="0" normalizeH="0" baseline="0" noProof="0" dirty="0">
                <a:ln>
                  <a:noFill/>
                </a:ln>
                <a:solidFill>
                  <a:srgbClr val="FF6800"/>
                </a:solidFill>
                <a:effectLst/>
                <a:uLnTx/>
                <a:uFillTx/>
                <a:latin typeface="Georgia"/>
                <a:ea typeface="+mn-ea"/>
                <a:cs typeface="+mn-cs"/>
              </a:rPr>
              <a:t> </a:t>
            </a:r>
          </a:p>
        </p:txBody>
      </p:sp>
      <p:sp>
        <p:nvSpPr>
          <p:cNvPr id="10" name="Tekstfelt 9">
            <a:extLst>
              <a:ext uri="{FF2B5EF4-FFF2-40B4-BE49-F238E27FC236}">
                <a16:creationId xmlns:a16="http://schemas.microsoft.com/office/drawing/2014/main" id="{3A14A0D0-B4DE-B68D-8649-BEC56ECE3106}"/>
              </a:ext>
            </a:extLst>
          </p:cNvPr>
          <p:cNvSpPr txBox="1"/>
          <p:nvPr/>
        </p:nvSpPr>
        <p:spPr>
          <a:xfrm>
            <a:off x="4127640" y="4483662"/>
            <a:ext cx="2490537"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Georgia"/>
                <a:ea typeface="+mn-ea"/>
                <a:cs typeface="+mn-cs"/>
              </a:rPr>
              <a:t>Indsats ‘rengøring’ og ‘genoptræning’ efter funktionsnedsættelse’</a:t>
            </a:r>
          </a:p>
        </p:txBody>
      </p:sp>
      <p:pic>
        <p:nvPicPr>
          <p:cNvPr id="11" name="Billede 4">
            <a:extLst>
              <a:ext uri="{FF2B5EF4-FFF2-40B4-BE49-F238E27FC236}">
                <a16:creationId xmlns:a16="http://schemas.microsoft.com/office/drawing/2014/main" id="{C8384A8C-1788-9444-7C86-79922F75928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412" y="4187546"/>
            <a:ext cx="757421" cy="941759"/>
          </a:xfrm>
          <a:prstGeom prst="rect">
            <a:avLst/>
          </a:prstGeom>
          <a:noFill/>
          <a:extLst>
            <a:ext uri="{909E8E84-426E-40DD-AFC4-6F175D3DCCD1}">
              <a14:hiddenFill xmlns:a14="http://schemas.microsoft.com/office/drawing/2010/main">
                <a:solidFill>
                  <a:srgbClr val="FFFFFF"/>
                </a:solidFill>
              </a14:hiddenFill>
            </a:ext>
          </a:extLst>
        </p:spPr>
      </p:pic>
      <p:sp>
        <p:nvSpPr>
          <p:cNvPr id="13" name="Tekstfelt 12">
            <a:extLst>
              <a:ext uri="{FF2B5EF4-FFF2-40B4-BE49-F238E27FC236}">
                <a16:creationId xmlns:a16="http://schemas.microsoft.com/office/drawing/2014/main" id="{F7D5D516-2A22-63B2-FAD9-98642868F7AA}"/>
              </a:ext>
            </a:extLst>
          </p:cNvPr>
          <p:cNvSpPr txBox="1"/>
          <p:nvPr/>
        </p:nvSpPr>
        <p:spPr>
          <a:xfrm>
            <a:off x="5897045" y="5255637"/>
            <a:ext cx="2510157"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Georgia"/>
                <a:ea typeface="+mn-ea"/>
                <a:cs typeface="+mn-cs"/>
              </a:rPr>
              <a:t>Tilstand ‘lave husligt arbejde’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Georgia"/>
                <a:ea typeface="+mn-ea"/>
                <a:cs typeface="+mn-cs"/>
              </a:rPr>
              <a:t> fx  niveau 1</a:t>
            </a:r>
            <a:endParaRPr kumimoji="0" lang="da-DK" sz="1000" b="0" i="0" u="none" strike="noStrike" kern="1200" cap="none" spc="0" normalizeH="0" baseline="0" noProof="0" dirty="0">
              <a:ln>
                <a:noFill/>
              </a:ln>
              <a:solidFill>
                <a:srgbClr val="FF6800"/>
              </a:solidFill>
              <a:effectLst/>
              <a:uLnTx/>
              <a:uFillTx/>
              <a:latin typeface="Georgia"/>
              <a:ea typeface="+mn-ea"/>
              <a:cs typeface="+mn-cs"/>
            </a:endParaRPr>
          </a:p>
        </p:txBody>
      </p:sp>
      <p:cxnSp>
        <p:nvCxnSpPr>
          <p:cNvPr id="15" name="Lige forbindelse 14">
            <a:extLst>
              <a:ext uri="{FF2B5EF4-FFF2-40B4-BE49-F238E27FC236}">
                <a16:creationId xmlns:a16="http://schemas.microsoft.com/office/drawing/2014/main" id="{04D79D92-2CAB-5CDE-5A9E-C3D724336593}"/>
              </a:ext>
              <a:ext uri="{C183D7F6-B498-43B3-948B-1728B52AA6E4}">
                <adec:decorative xmlns:adec="http://schemas.microsoft.com/office/drawing/2017/decorative" val="1"/>
              </a:ext>
            </a:extLst>
          </p:cNvPr>
          <p:cNvCxnSpPr>
            <a:cxnSpLocks/>
          </p:cNvCxnSpPr>
          <p:nvPr/>
        </p:nvCxnSpPr>
        <p:spPr>
          <a:xfrm>
            <a:off x="3994727" y="5859023"/>
            <a:ext cx="2421219" cy="0"/>
          </a:xfrm>
          <a:prstGeom prst="line">
            <a:avLst/>
          </a:prstGeom>
        </p:spPr>
        <p:style>
          <a:lnRef idx="1">
            <a:schemeClr val="dk1"/>
          </a:lnRef>
          <a:fillRef idx="0">
            <a:schemeClr val="dk1"/>
          </a:fillRef>
          <a:effectRef idx="0">
            <a:schemeClr val="dk1"/>
          </a:effectRef>
          <a:fontRef idx="minor">
            <a:schemeClr val="tx1"/>
          </a:fontRef>
        </p:style>
      </p:cxnSp>
      <p:sp>
        <p:nvSpPr>
          <p:cNvPr id="16" name="Tekstfelt 15">
            <a:extLst>
              <a:ext uri="{FF2B5EF4-FFF2-40B4-BE49-F238E27FC236}">
                <a16:creationId xmlns:a16="http://schemas.microsoft.com/office/drawing/2014/main" id="{11233941-9797-4BB0-DB5F-71AEC7F69351}"/>
              </a:ext>
            </a:extLst>
          </p:cNvPr>
          <p:cNvSpPr txBox="1"/>
          <p:nvPr/>
        </p:nvSpPr>
        <p:spPr>
          <a:xfrm>
            <a:off x="3315302" y="5782079"/>
            <a:ext cx="1191126"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Georgia"/>
                <a:ea typeface="+mn-ea"/>
                <a:cs typeface="+mn-cs"/>
              </a:rPr>
              <a:t>Visitation</a:t>
            </a:r>
          </a:p>
        </p:txBody>
      </p:sp>
      <p:sp>
        <p:nvSpPr>
          <p:cNvPr id="20" name="Tekstfelt 19">
            <a:extLst>
              <a:ext uri="{FF2B5EF4-FFF2-40B4-BE49-F238E27FC236}">
                <a16:creationId xmlns:a16="http://schemas.microsoft.com/office/drawing/2014/main" id="{BD593AE4-4A04-1C90-F8F3-D06416D1D364}"/>
              </a:ext>
            </a:extLst>
          </p:cNvPr>
          <p:cNvSpPr txBox="1"/>
          <p:nvPr/>
        </p:nvSpPr>
        <p:spPr>
          <a:xfrm>
            <a:off x="6643771" y="5782079"/>
            <a:ext cx="153770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Georgia"/>
                <a:ea typeface="+mn-ea"/>
                <a:cs typeface="+mn-cs"/>
              </a:rPr>
              <a:t>Planlagt opfølgning</a:t>
            </a:r>
          </a:p>
        </p:txBody>
      </p:sp>
    </p:spTree>
    <p:extLst>
      <p:ext uri="{BB962C8B-B14F-4D97-AF65-F5344CB8AC3E}">
        <p14:creationId xmlns:p14="http://schemas.microsoft.com/office/powerpoint/2010/main" val="203590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D49429-6115-A748-10FA-BB1A93C4379E}"/>
              </a:ext>
            </a:extLst>
          </p:cNvPr>
          <p:cNvSpPr>
            <a:spLocks noGrp="1"/>
          </p:cNvSpPr>
          <p:nvPr>
            <p:ph type="title"/>
          </p:nvPr>
        </p:nvSpPr>
        <p:spPr>
          <a:xfrm>
            <a:off x="428578" y="2798310"/>
            <a:ext cx="8222240" cy="1002638"/>
          </a:xfrm>
        </p:spPr>
        <p:txBody>
          <a:bodyPr/>
          <a:lstStyle/>
          <a:p>
            <a:r>
              <a:rPr lang="da-DK" sz="2800" b="1" dirty="0">
                <a:solidFill>
                  <a:srgbClr val="576B7C"/>
                </a:solidFill>
              </a:rPr>
              <a:t>Kommunale pleje- og omsorgsindsatser</a:t>
            </a:r>
          </a:p>
        </p:txBody>
      </p:sp>
      <p:sp>
        <p:nvSpPr>
          <p:cNvPr id="5" name="Pladsholder til slidenummer 4">
            <a:extLst>
              <a:ext uri="{FF2B5EF4-FFF2-40B4-BE49-F238E27FC236}">
                <a16:creationId xmlns:a16="http://schemas.microsoft.com/office/drawing/2014/main" id="{4DCC7336-D804-5477-DAAC-A3575CC477D7}"/>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6" name="Rektangel 5">
            <a:extLst>
              <a:ext uri="{FF2B5EF4-FFF2-40B4-BE49-F238E27FC236}">
                <a16:creationId xmlns:a16="http://schemas.microsoft.com/office/drawing/2014/main" id="{5F984F86-9BCC-8AA3-9116-1E91D173DB6B}"/>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242025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CEF17D-1FA2-8B92-5A73-6571C8647152}"/>
              </a:ext>
            </a:extLst>
          </p:cNvPr>
          <p:cNvSpPr>
            <a:spLocks noGrp="1"/>
          </p:cNvSpPr>
          <p:nvPr>
            <p:ph type="title"/>
          </p:nvPr>
        </p:nvSpPr>
        <p:spPr>
          <a:xfrm>
            <a:off x="1072907" y="125099"/>
            <a:ext cx="8273730" cy="613623"/>
          </a:xfrm>
        </p:spPr>
        <p:txBody>
          <a:bodyPr vert="horz" lIns="0" tIns="0" rIns="0" bIns="0" rtlCol="0" anchor="ctr">
            <a:noAutofit/>
          </a:bodyPr>
          <a:lstStyle/>
          <a:p>
            <a:r>
              <a:rPr lang="da-DK" sz="2800" b="1" dirty="0">
                <a:solidFill>
                  <a:srgbClr val="576B7C"/>
                </a:solidFill>
              </a:rPr>
              <a:t>Kommunale pleje- og omsorgsindsatser</a:t>
            </a:r>
          </a:p>
        </p:txBody>
      </p:sp>
      <p:sp>
        <p:nvSpPr>
          <p:cNvPr id="5" name="Tekstfelt 4">
            <a:extLst>
              <a:ext uri="{FF2B5EF4-FFF2-40B4-BE49-F238E27FC236}">
                <a16:creationId xmlns:a16="http://schemas.microsoft.com/office/drawing/2014/main" id="{8BD25E15-EF45-98DF-6FEF-047BEFB04F99}"/>
              </a:ext>
            </a:extLst>
          </p:cNvPr>
          <p:cNvSpPr txBox="1"/>
          <p:nvPr/>
        </p:nvSpPr>
        <p:spPr>
          <a:xfrm>
            <a:off x="1072907" y="1227763"/>
            <a:ext cx="9433931" cy="258532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000000"/>
                </a:solidFill>
                <a:effectLst/>
                <a:uLnTx/>
                <a:uFillTx/>
                <a:latin typeface="Georgia"/>
                <a:ea typeface="+mn-ea"/>
                <a:cs typeface="+mn-cs"/>
              </a:rPr>
              <a:t>Hvad er en indsats, og hvad anvendes de til?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0000"/>
                </a:solidFill>
                <a:effectLst/>
                <a:uLnTx/>
                <a:uFillTx/>
                <a:latin typeface="Georgia"/>
                <a:ea typeface="+mn-ea"/>
                <a:cs typeface="+mn-cs"/>
              </a:rPr>
              <a:t>Der er udarbejdet 39 fælleskommunale indsatser, </a:t>
            </a:r>
            <a:r>
              <a:rPr kumimoji="0" lang="da-DK" sz="1400" b="0" i="0" u="none" strike="noStrike" kern="1200" cap="none" spc="0" normalizeH="0" baseline="0" noProof="0" dirty="0">
                <a:ln>
                  <a:noFill/>
                </a:ln>
                <a:solidFill>
                  <a:prstClr val="black"/>
                </a:solidFill>
                <a:effectLst/>
                <a:uLnTx/>
                <a:uFillTx/>
                <a:latin typeface="Georgia"/>
                <a:ea typeface="+mn-ea"/>
                <a:cs typeface="+mn-cs"/>
              </a:rPr>
              <a:t>der tilsammen beskriver indholdet på det Kommunale pleje- og omsorgsområde.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0000"/>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1" u="none" strike="noStrike" kern="1200" cap="none" spc="0" normalizeH="0" baseline="0" noProof="0" dirty="0">
                <a:ln>
                  <a:noFill/>
                </a:ln>
                <a:solidFill>
                  <a:prstClr val="black"/>
                </a:solidFill>
                <a:effectLst/>
                <a:uLnTx/>
                <a:uFillTx/>
                <a:latin typeface="Georgia"/>
                <a:ea typeface="+mn-ea"/>
                <a:cs typeface="+mn-cs"/>
              </a:rPr>
              <a:t>Fælleskommunale indsatser </a:t>
            </a:r>
            <a:r>
              <a:rPr kumimoji="0" lang="da-DK" sz="1400" b="0" i="0" u="none" strike="noStrike" kern="1200" cap="none" spc="0" normalizeH="0" baseline="0" noProof="0" dirty="0">
                <a:ln>
                  <a:noFill/>
                </a:ln>
                <a:solidFill>
                  <a:prstClr val="black"/>
                </a:solidFill>
                <a:effectLst/>
                <a:uLnTx/>
                <a:uFillTx/>
                <a:latin typeface="Georgia"/>
                <a:ea typeface="+mn-ea"/>
                <a:cs typeface="+mn-cs"/>
              </a:rPr>
              <a:t>betyder, at indsatserne er udviklet i samarbejde med kommunale medarbejdere og repræsenterer alle 98 kommuner. Det er imidlertid ikke ensbetydende med, at alle kommuner skal tilbyde samtlige indsatser.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De fælleskommunale indsatser er formuleret på et overordnet niveau, FSIII niveau 2. </a:t>
            </a:r>
            <a:r>
              <a:rPr lang="da-DK" sz="1400" dirty="0">
                <a:solidFill>
                  <a:prstClr val="black"/>
                </a:solidFill>
                <a:latin typeface="Georgia"/>
              </a:rPr>
              <a:t>I </a:t>
            </a:r>
            <a:r>
              <a:rPr lang="da-DK" sz="1400" dirty="0" err="1">
                <a:solidFill>
                  <a:prstClr val="black"/>
                </a:solidFill>
                <a:latin typeface="Georgia"/>
              </a:rPr>
              <a:t>i</a:t>
            </a:r>
            <a:r>
              <a:rPr kumimoji="0" lang="da-DK" sz="1400" b="0" i="0" u="none" strike="noStrike" kern="1200" cap="none" spc="0" normalizeH="0" baseline="0" noProof="0" dirty="0" err="1">
                <a:ln>
                  <a:noFill/>
                </a:ln>
                <a:solidFill>
                  <a:prstClr val="black"/>
                </a:solidFill>
                <a:effectLst/>
                <a:uLnTx/>
                <a:uFillTx/>
                <a:latin typeface="Georgia"/>
                <a:ea typeface="+mn-ea"/>
                <a:cs typeface="+mn-cs"/>
              </a:rPr>
              <a:t>ndsatskatalogets</a:t>
            </a:r>
            <a:r>
              <a:rPr kumimoji="0" lang="da-DK" sz="1400" b="0" i="0" u="none" strike="noStrike" kern="1200" cap="none" spc="0" normalizeH="0" baseline="0" noProof="0" dirty="0">
                <a:ln>
                  <a:noFill/>
                </a:ln>
                <a:solidFill>
                  <a:prstClr val="black"/>
                </a:solidFill>
                <a:effectLst/>
                <a:uLnTx/>
                <a:uFillTx/>
                <a:latin typeface="Georgia"/>
                <a:ea typeface="+mn-ea"/>
                <a:cs typeface="+mn-cs"/>
              </a:rPr>
              <a:t> niveau 3 kan lokale indsatsvariationer og tilbud beskrives.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0000"/>
                </a:solidFill>
                <a:effectLst/>
                <a:uLnTx/>
                <a:uFillTx/>
                <a:latin typeface="Georgia"/>
                <a:ea typeface="+mn-ea"/>
                <a:cs typeface="+mn-cs"/>
              </a:rPr>
              <a:t>Fælles for alle indsatser er, at de har til formål at </a:t>
            </a:r>
            <a:r>
              <a:rPr kumimoji="0" lang="da-DK" sz="1400" b="0" i="0" u="none" strike="noStrike" kern="1200" cap="none" spc="0" normalizeH="0" baseline="0" noProof="0" dirty="0">
                <a:ln>
                  <a:noFill/>
                </a:ln>
                <a:solidFill>
                  <a:prstClr val="black"/>
                </a:solidFill>
                <a:effectLst/>
                <a:uLnTx/>
                <a:uFillTx/>
                <a:latin typeface="Georgia"/>
                <a:ea typeface="+mn-ea"/>
                <a:cs typeface="+mn-cs"/>
              </a:rPr>
              <a:t>understøtte og afhjælpe borgere i målgruppen med det formål at kunne fungere bedst muligt i eget liv. </a:t>
            </a:r>
            <a:endParaRPr kumimoji="0" lang="da-DK" sz="1400" b="0" i="0" u="none" strike="noStrike" kern="1200" cap="none" spc="0" normalizeH="0" baseline="0" noProof="0" dirty="0">
              <a:ln>
                <a:noFill/>
              </a:ln>
              <a:solidFill>
                <a:srgbClr val="000000"/>
              </a:solidFill>
              <a:effectLst/>
              <a:uLnTx/>
              <a:uFillTx/>
              <a:latin typeface="Georgia"/>
              <a:ea typeface="+mn-ea"/>
              <a:cs typeface="+mn-cs"/>
            </a:endParaRPr>
          </a:p>
        </p:txBody>
      </p:sp>
      <p:sp>
        <p:nvSpPr>
          <p:cNvPr id="7" name="Rektangel 6">
            <a:extLst>
              <a:ext uri="{FF2B5EF4-FFF2-40B4-BE49-F238E27FC236}">
                <a16:creationId xmlns:a16="http://schemas.microsoft.com/office/drawing/2014/main" id="{A99D5067-B32B-B9F4-1432-FD077AD5EC93}"/>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graphicFrame>
        <p:nvGraphicFramePr>
          <p:cNvPr id="4" name="Tabel 3" descr="#LayoutTable">
            <a:extLst>
              <a:ext uri="{FF2B5EF4-FFF2-40B4-BE49-F238E27FC236}">
                <a16:creationId xmlns:a16="http://schemas.microsoft.com/office/drawing/2014/main" id="{C9BF4B99-C1FA-B2B3-1D76-AD2B89E754E2}"/>
              </a:ext>
            </a:extLst>
          </p:cNvPr>
          <p:cNvGraphicFramePr>
            <a:graphicFrameLocks noGrp="1"/>
          </p:cNvGraphicFramePr>
          <p:nvPr>
            <p:extLst>
              <p:ext uri="{D42A27DB-BD31-4B8C-83A1-F6EECF244321}">
                <p14:modId xmlns:p14="http://schemas.microsoft.com/office/powerpoint/2010/main" val="344972360"/>
              </p:ext>
            </p:extLst>
          </p:nvPr>
        </p:nvGraphicFramePr>
        <p:xfrm>
          <a:off x="1072907" y="4129331"/>
          <a:ext cx="9433932" cy="1859280"/>
        </p:xfrm>
        <a:graphic>
          <a:graphicData uri="http://schemas.openxmlformats.org/drawingml/2006/table">
            <a:tbl>
              <a:tblPr firstRow="1" bandRow="1">
                <a:tableStyleId>{16D9F66E-5EB9-4882-86FB-DCBF35E3C3E4}</a:tableStyleId>
              </a:tblPr>
              <a:tblGrid>
                <a:gridCol w="2856920">
                  <a:extLst>
                    <a:ext uri="{9D8B030D-6E8A-4147-A177-3AD203B41FA5}">
                      <a16:colId xmlns:a16="http://schemas.microsoft.com/office/drawing/2014/main" val="1082791315"/>
                    </a:ext>
                  </a:extLst>
                </a:gridCol>
                <a:gridCol w="3385374">
                  <a:extLst>
                    <a:ext uri="{9D8B030D-6E8A-4147-A177-3AD203B41FA5}">
                      <a16:colId xmlns:a16="http://schemas.microsoft.com/office/drawing/2014/main" val="3127601166"/>
                    </a:ext>
                  </a:extLst>
                </a:gridCol>
                <a:gridCol w="3191638">
                  <a:extLst>
                    <a:ext uri="{9D8B030D-6E8A-4147-A177-3AD203B41FA5}">
                      <a16:colId xmlns:a16="http://schemas.microsoft.com/office/drawing/2014/main" val="3385378171"/>
                    </a:ext>
                  </a:extLst>
                </a:gridCol>
              </a:tblGrid>
              <a:tr h="318299">
                <a:tc>
                  <a:txBody>
                    <a:bodyPr/>
                    <a:lstStyle/>
                    <a:p>
                      <a:pPr algn="ctr"/>
                      <a:endParaRPr lang="da-DK" sz="1100" b="0" dirty="0">
                        <a:solidFill>
                          <a:srgbClr val="576B7C"/>
                        </a:solidFill>
                      </a:endParaRPr>
                    </a:p>
                    <a:p>
                      <a:pPr algn="ctr"/>
                      <a:r>
                        <a:rPr lang="da-DK" sz="1100" b="1" dirty="0">
                          <a:solidFill>
                            <a:srgbClr val="576B7C"/>
                          </a:solidFill>
                        </a:rPr>
                        <a:t>Niveau 1</a:t>
                      </a:r>
                    </a:p>
                    <a:p>
                      <a:pPr marL="0" indent="0" algn="ctr">
                        <a:buFontTx/>
                        <a:buNone/>
                      </a:pPr>
                      <a:r>
                        <a:rPr lang="da-DK" sz="1100" b="0" dirty="0">
                          <a:solidFill>
                            <a:srgbClr val="576B7C"/>
                          </a:solidFill>
                        </a:rPr>
                        <a:t>Udtryk for paragraffen som opgaven leveres efter;</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0" dirty="0">
                          <a:solidFill>
                            <a:srgbClr val="576B7C"/>
                          </a:solidFill>
                        </a:rPr>
                        <a:t>§§ 83 – 1, 2 og 3, 83a, 84 stk. 1. og 2. og 86 stk. 1. og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100" b="1" dirty="0">
                        <a:solidFill>
                          <a:srgbClr val="576B7C"/>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1" dirty="0">
                          <a:solidFill>
                            <a:srgbClr val="576B7C"/>
                          </a:solidFill>
                        </a:rPr>
                        <a:t>Niveau 2</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0" dirty="0">
                          <a:solidFill>
                            <a:srgbClr val="576B7C"/>
                          </a:solidFill>
                        </a:rPr>
                        <a:t>Den fælleskommunale beskrivelse,</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0" dirty="0">
                          <a:solidFill>
                            <a:srgbClr val="576B7C"/>
                          </a:solidFill>
                        </a:rPr>
                        <a:t> der fremgår af indsatskataloget bilag 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1" dirty="0">
                          <a:solidFill>
                            <a:srgbClr val="576B7C"/>
                          </a:solidFill>
                        </a:rPr>
                        <a:t>Niveau 3 </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0" dirty="0">
                          <a:solidFill>
                            <a:srgbClr val="576B7C"/>
                          </a:solidFill>
                        </a:rPr>
                        <a:t>Kan indeholde eksempler på delopgaver eller lokalt afgrænsede opgaver.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0" dirty="0">
                          <a:solidFill>
                            <a:srgbClr val="576B7C"/>
                          </a:solidFill>
                        </a:rPr>
                        <a:t>Lokale indsatser skal mappes til det fælleskommunale niveau 2</a:t>
                      </a:r>
                    </a:p>
                  </a:txBody>
                  <a:tcPr anchor="ctr"/>
                </a:tc>
                <a:extLst>
                  <a:ext uri="{0D108BD9-81ED-4DB2-BD59-A6C34878D82A}">
                    <a16:rowId xmlns:a16="http://schemas.microsoft.com/office/drawing/2014/main" val="2439841414"/>
                  </a:ext>
                </a:extLst>
              </a:tr>
              <a:tr h="6222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100" b="0" dirty="0">
                        <a:solidFill>
                          <a:srgbClr val="576B7C"/>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0" dirty="0">
                          <a:solidFill>
                            <a:srgbClr val="576B7C"/>
                          </a:solidFill>
                        </a:rPr>
                        <a:t>Fx § 83, 1</a:t>
                      </a:r>
                    </a:p>
                    <a:p>
                      <a:pPr algn="ctr"/>
                      <a:endParaRPr lang="da-DK" sz="1100" b="0" dirty="0">
                        <a:solidFill>
                          <a:srgbClr val="576B7C"/>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100" b="0" dirty="0">
                        <a:solidFill>
                          <a:srgbClr val="576B7C"/>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0" dirty="0">
                          <a:solidFill>
                            <a:srgbClr val="576B7C"/>
                          </a:solidFill>
                        </a:rPr>
                        <a:t>Fælles kommunal indsats: Personlig hygiejne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100" b="0" dirty="0">
                        <a:solidFill>
                          <a:srgbClr val="576B7C"/>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0" dirty="0">
                          <a:solidFill>
                            <a:srgbClr val="576B7C"/>
                          </a:solidFill>
                        </a:rPr>
                        <a:t>Lokal niveau 3 indsats/eksempel: Tandbørstning</a:t>
                      </a:r>
                    </a:p>
                    <a:p>
                      <a:pPr algn="ctr"/>
                      <a:endParaRPr lang="da-DK" sz="1100" b="0" dirty="0">
                        <a:solidFill>
                          <a:srgbClr val="576B7C"/>
                        </a:solidFill>
                      </a:endParaRPr>
                    </a:p>
                  </a:txBody>
                  <a:tcPr/>
                </a:tc>
                <a:extLst>
                  <a:ext uri="{0D108BD9-81ED-4DB2-BD59-A6C34878D82A}">
                    <a16:rowId xmlns:a16="http://schemas.microsoft.com/office/drawing/2014/main" val="1128468534"/>
                  </a:ext>
                </a:extLst>
              </a:tr>
            </a:tbl>
          </a:graphicData>
        </a:graphic>
      </p:graphicFrame>
      <p:sp>
        <p:nvSpPr>
          <p:cNvPr id="6" name="Pladsholder til slidenummer 5">
            <a:extLst>
              <a:ext uri="{FF2B5EF4-FFF2-40B4-BE49-F238E27FC236}">
                <a16:creationId xmlns:a16="http://schemas.microsoft.com/office/drawing/2014/main" id="{C5B15C0A-AE8B-7167-160C-9302950FC9F0}"/>
              </a:ext>
            </a:extLst>
          </p:cNvPr>
          <p:cNvSpPr>
            <a:spLocks noGrp="1"/>
          </p:cNvSpPr>
          <p:nvPr>
            <p:ph type="sldNum" sz="quarter" idx="12"/>
          </p:nvPr>
        </p:nvSpPr>
        <p:spPr/>
        <p:txBody>
          <a:bodyPr/>
          <a:lstStyle/>
          <a:p>
            <a:fld id="{021E1021-89F3-4E67-882D-FBA1129841CA}" type="slidenum">
              <a:rPr lang="da-DK" smtClean="0"/>
              <a:t>25</a:t>
            </a:fld>
            <a:endParaRPr lang="da-DK"/>
          </a:p>
        </p:txBody>
      </p:sp>
    </p:spTree>
    <p:extLst>
      <p:ext uri="{BB962C8B-B14F-4D97-AF65-F5344CB8AC3E}">
        <p14:creationId xmlns:p14="http://schemas.microsoft.com/office/powerpoint/2010/main" val="205037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14652-BCBF-6188-4AEC-D9C283986ADA}"/>
              </a:ext>
            </a:extLst>
          </p:cNvPr>
          <p:cNvSpPr>
            <a:spLocks noGrp="1"/>
          </p:cNvSpPr>
          <p:nvPr>
            <p:ph type="title"/>
          </p:nvPr>
        </p:nvSpPr>
        <p:spPr>
          <a:xfrm>
            <a:off x="596269" y="190518"/>
            <a:ext cx="9821118" cy="555643"/>
          </a:xfrm>
        </p:spPr>
        <p:txBody>
          <a:bodyPr vert="horz" lIns="0" tIns="0" rIns="0" bIns="0" rtlCol="0" anchor="b">
            <a:noAutofit/>
          </a:bodyPr>
          <a:lstStyle/>
          <a:p>
            <a:r>
              <a:rPr lang="da-DK" sz="2800" b="1" dirty="0">
                <a:solidFill>
                  <a:srgbClr val="576B7C"/>
                </a:solidFill>
              </a:rPr>
              <a:t>Kommunal pleje- og omsorgsindsatser,  Servicelov </a:t>
            </a:r>
            <a:br>
              <a:rPr lang="da-DK" sz="2800" b="1" dirty="0">
                <a:solidFill>
                  <a:srgbClr val="576B7C"/>
                </a:solidFill>
              </a:rPr>
            </a:br>
            <a:endParaRPr lang="da-DK" sz="2000" dirty="0">
              <a:solidFill>
                <a:srgbClr val="576B7C"/>
              </a:solidFill>
            </a:endParaRPr>
          </a:p>
        </p:txBody>
      </p:sp>
      <p:sp>
        <p:nvSpPr>
          <p:cNvPr id="3" name="Pladsholder til slidenummer 2">
            <a:extLst>
              <a:ext uri="{FF2B5EF4-FFF2-40B4-BE49-F238E27FC236}">
                <a16:creationId xmlns:a16="http://schemas.microsoft.com/office/drawing/2014/main" id="{8AB5F98C-140B-8B8E-0499-14F5398372E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4" name="Rektangel 3">
            <a:extLst>
              <a:ext uri="{FF2B5EF4-FFF2-40B4-BE49-F238E27FC236}">
                <a16:creationId xmlns:a16="http://schemas.microsoft.com/office/drawing/2014/main" id="{1488D8AF-7174-76F7-87F6-8272E8C7D170}"/>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graphicFrame>
        <p:nvGraphicFramePr>
          <p:cNvPr id="12" name="Tabel 11" descr="De anvendte paragraffer i kommunal pleje- og omsorgsindsatserne §83 (1-3), §83 a, §84 stk. 1. og 2. og §86 stk. 1. og 2. ">
            <a:extLst>
              <a:ext uri="{FF2B5EF4-FFF2-40B4-BE49-F238E27FC236}">
                <a16:creationId xmlns:a16="http://schemas.microsoft.com/office/drawing/2014/main" id="{71977AD2-A65C-BEBE-1FAA-BB6216CA5DB6}"/>
              </a:ext>
            </a:extLst>
          </p:cNvPr>
          <p:cNvGraphicFramePr>
            <a:graphicFrameLocks noGrp="1"/>
          </p:cNvGraphicFramePr>
          <p:nvPr>
            <p:extLst>
              <p:ext uri="{D42A27DB-BD31-4B8C-83A1-F6EECF244321}">
                <p14:modId xmlns:p14="http://schemas.microsoft.com/office/powerpoint/2010/main" val="3207909698"/>
              </p:ext>
            </p:extLst>
          </p:nvPr>
        </p:nvGraphicFramePr>
        <p:xfrm>
          <a:off x="1043309" y="1286750"/>
          <a:ext cx="9982080" cy="370840"/>
        </p:xfrm>
        <a:graphic>
          <a:graphicData uri="http://schemas.openxmlformats.org/drawingml/2006/table">
            <a:tbl>
              <a:tblPr firstRow="1" bandRow="1"/>
              <a:tblGrid>
                <a:gridCol w="2509589">
                  <a:extLst>
                    <a:ext uri="{9D8B030D-6E8A-4147-A177-3AD203B41FA5}">
                      <a16:colId xmlns:a16="http://schemas.microsoft.com/office/drawing/2014/main" val="2959914381"/>
                    </a:ext>
                  </a:extLst>
                </a:gridCol>
                <a:gridCol w="2617557">
                  <a:extLst>
                    <a:ext uri="{9D8B030D-6E8A-4147-A177-3AD203B41FA5}">
                      <a16:colId xmlns:a16="http://schemas.microsoft.com/office/drawing/2014/main" val="1370955001"/>
                    </a:ext>
                  </a:extLst>
                </a:gridCol>
                <a:gridCol w="2359414">
                  <a:extLst>
                    <a:ext uri="{9D8B030D-6E8A-4147-A177-3AD203B41FA5}">
                      <a16:colId xmlns:a16="http://schemas.microsoft.com/office/drawing/2014/main" val="3463609824"/>
                    </a:ext>
                  </a:extLst>
                </a:gridCol>
                <a:gridCol w="2495520">
                  <a:extLst>
                    <a:ext uri="{9D8B030D-6E8A-4147-A177-3AD203B41FA5}">
                      <a16:colId xmlns:a16="http://schemas.microsoft.com/office/drawing/2014/main" val="2151662472"/>
                    </a:ext>
                  </a:extLst>
                </a:gridCol>
              </a:tblGrid>
              <a:tr h="370840">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chemeClr val="bg1"/>
                          </a:solidFill>
                          <a:effectLst/>
                          <a:uLnTx/>
                          <a:uFillTx/>
                          <a:latin typeface="Georgia"/>
                          <a:ea typeface="+mn-ea"/>
                          <a:cs typeface="+mn-cs"/>
                        </a:rPr>
                        <a:t>§ 83 (1-3)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E7A8E"/>
                    </a:solidFill>
                  </a:tcPr>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chemeClr val="bg1"/>
                          </a:solidFill>
                          <a:effectLst/>
                          <a:uLnTx/>
                          <a:uFillTx/>
                          <a:latin typeface="Georgia"/>
                          <a:ea typeface="+mn-ea"/>
                          <a:cs typeface="+mn-cs"/>
                        </a:rPr>
                        <a:t>§ 83 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E7A8E"/>
                    </a:solidFill>
                  </a:tcPr>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chemeClr val="bg1"/>
                          </a:solidFill>
                          <a:effectLst/>
                          <a:uLnTx/>
                          <a:uFillTx/>
                          <a:latin typeface="Georgia"/>
                          <a:ea typeface="+mn-ea"/>
                          <a:cs typeface="+mn-cs"/>
                        </a:rPr>
                        <a:t>§ 84 stk. 1. og 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E7A8E"/>
                    </a:solidFill>
                  </a:tcPr>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chemeClr val="bg1"/>
                          </a:solidFill>
                          <a:effectLst/>
                          <a:uLnTx/>
                          <a:uFillTx/>
                          <a:latin typeface="Georgia"/>
                          <a:ea typeface="+mn-ea"/>
                          <a:cs typeface="+mn-cs"/>
                        </a:rPr>
                        <a:t>§ 86 stk. 1. og 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E7A8E"/>
                    </a:solidFill>
                  </a:tcPr>
                </a:tc>
                <a:extLst>
                  <a:ext uri="{0D108BD9-81ED-4DB2-BD59-A6C34878D82A}">
                    <a16:rowId xmlns:a16="http://schemas.microsoft.com/office/drawing/2014/main" val="404738621"/>
                  </a:ext>
                </a:extLst>
              </a:tr>
            </a:tbl>
          </a:graphicData>
        </a:graphic>
      </p:graphicFrame>
      <p:sp>
        <p:nvSpPr>
          <p:cNvPr id="13" name="Tekstfelt 12">
            <a:extLst>
              <a:ext uri="{FF2B5EF4-FFF2-40B4-BE49-F238E27FC236}">
                <a16:creationId xmlns:a16="http://schemas.microsoft.com/office/drawing/2014/main" id="{7A95A609-A38E-0B1D-664C-2CC89D0D6EF4}"/>
              </a:ext>
            </a:extLst>
          </p:cNvPr>
          <p:cNvSpPr txBox="1"/>
          <p:nvPr/>
        </p:nvSpPr>
        <p:spPr>
          <a:xfrm>
            <a:off x="1076614" y="1820720"/>
            <a:ext cx="2460136" cy="3016210"/>
          </a:xfrm>
          <a:prstGeom prst="rect">
            <a:avLst/>
          </a:prstGeom>
          <a:noFill/>
          <a:ln w="28575">
            <a:solidFill>
              <a:srgbClr val="576B7C"/>
            </a:solidFill>
            <a:prstDash val="sysDot"/>
          </a:ln>
        </p:spPr>
        <p:txBody>
          <a:bodyPr wrap="square" lIns="0" tIns="0" rIns="0" bIns="0" rtlCol="0" anchor="ctr">
            <a:spAutoFit/>
          </a:bodyPr>
          <a:lstStyle>
            <a:defPPr>
              <a:defRPr lang="da-DK"/>
            </a:defPPr>
            <a:lvl1pPr>
              <a:defRPr sz="12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Ernæring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Hverdagens aktiviteter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Indkøb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Madservice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Mobilitet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Personlig hygiejne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Praktiske indsatser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-i relation til børn i husstanden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Rengøring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Tilberede/anrette mad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Tilsyn/omsorg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Tøjvask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Udskillelser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endParaRPr>
          </a:p>
        </p:txBody>
      </p:sp>
      <p:sp>
        <p:nvSpPr>
          <p:cNvPr id="14" name="Tekstfelt 13">
            <a:extLst>
              <a:ext uri="{FF2B5EF4-FFF2-40B4-BE49-F238E27FC236}">
                <a16:creationId xmlns:a16="http://schemas.microsoft.com/office/drawing/2014/main" id="{F3153B8B-815C-1ED5-081D-68BB4B71B655}"/>
              </a:ext>
            </a:extLst>
          </p:cNvPr>
          <p:cNvSpPr txBox="1"/>
          <p:nvPr/>
        </p:nvSpPr>
        <p:spPr>
          <a:xfrm>
            <a:off x="3630886" y="1820720"/>
            <a:ext cx="2552995" cy="3016210"/>
          </a:xfrm>
          <a:prstGeom prst="rect">
            <a:avLst/>
          </a:prstGeom>
          <a:noFill/>
          <a:ln w="28575">
            <a:solidFill>
              <a:srgbClr val="576B7C"/>
            </a:solidFill>
            <a:prstDash val="sysDot"/>
          </a:ln>
        </p:spPr>
        <p:txBody>
          <a:bodyPr wrap="square" lIns="0" tIns="0" rIns="0" bIns="0" rtlCol="0" anchor="ctr">
            <a:spAutoFit/>
          </a:bodyPr>
          <a:lstStyle>
            <a:defPPr>
              <a:defRPr lang="da-DK"/>
            </a:defPPr>
            <a:lvl1pPr>
              <a:defRPr sz="12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RH Ernæring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RH Hverdagens aktiviteter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RH Indkøb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RH Madservice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RH Mobilitet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RH Personlig hygiejne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RH Praktiske indsatser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 i relation til børn i husstanden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RH Rengøring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RH Tilberede/anrette mad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RH Tilsyn/omsorg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RH Tøjvask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RH Udskillelser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endParaRPr>
          </a:p>
        </p:txBody>
      </p:sp>
      <p:sp>
        <p:nvSpPr>
          <p:cNvPr id="15" name="Tekstfelt 14">
            <a:extLst>
              <a:ext uri="{FF2B5EF4-FFF2-40B4-BE49-F238E27FC236}">
                <a16:creationId xmlns:a16="http://schemas.microsoft.com/office/drawing/2014/main" id="{B7249ACB-DB9E-4D34-3FB6-C6CA3521688A}"/>
              </a:ext>
            </a:extLst>
          </p:cNvPr>
          <p:cNvSpPr txBox="1"/>
          <p:nvPr/>
        </p:nvSpPr>
        <p:spPr>
          <a:xfrm>
            <a:off x="6278016" y="1820720"/>
            <a:ext cx="2252263" cy="1292662"/>
          </a:xfrm>
          <a:prstGeom prst="rect">
            <a:avLst/>
          </a:prstGeom>
          <a:noFill/>
          <a:ln w="28575">
            <a:solidFill>
              <a:srgbClr val="576B7C"/>
            </a:solidFill>
            <a:prstDash val="sysDot"/>
          </a:ln>
        </p:spPr>
        <p:txBody>
          <a:bodyPr wrap="square" lIns="0" tIns="0" rIns="0" bIns="0" rtlCol="0" anchor="ctr">
            <a:spAutoFit/>
          </a:bodyPr>
          <a:lstStyle>
            <a:defPPr>
              <a:defRPr lang="da-DK"/>
            </a:defPPr>
            <a:lvl1pPr>
              <a:defRPr sz="12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Aflastningsophold uden for hjemmet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Afløsning i hjemmet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Midlertidigt ophold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Praktisk hjælp efter §84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endParaRPr>
          </a:p>
        </p:txBody>
      </p:sp>
      <p:sp>
        <p:nvSpPr>
          <p:cNvPr id="16" name="Tekstfelt 15">
            <a:extLst>
              <a:ext uri="{FF2B5EF4-FFF2-40B4-BE49-F238E27FC236}">
                <a16:creationId xmlns:a16="http://schemas.microsoft.com/office/drawing/2014/main" id="{15FCA8D9-9CDA-00BE-CA71-8F7B93AD3C74}"/>
              </a:ext>
            </a:extLst>
          </p:cNvPr>
          <p:cNvSpPr txBox="1"/>
          <p:nvPr/>
        </p:nvSpPr>
        <p:spPr>
          <a:xfrm>
            <a:off x="8624415" y="1820720"/>
            <a:ext cx="2400974" cy="861774"/>
          </a:xfrm>
          <a:prstGeom prst="rect">
            <a:avLst/>
          </a:prstGeom>
          <a:noFill/>
          <a:ln w="28575">
            <a:solidFill>
              <a:srgbClr val="576B7C"/>
            </a:solidFill>
            <a:prstDash val="sysDot"/>
          </a:ln>
        </p:spPr>
        <p:txBody>
          <a:bodyPr wrap="square" lIns="0" tIns="0" rIns="0" bIns="0" rtlCol="0" anchor="ctr">
            <a:spAutoFit/>
          </a:bodyPr>
          <a:lstStyle>
            <a:defPPr>
              <a:defRPr lang="da-DK"/>
            </a:defPPr>
            <a:lvl1pPr>
              <a:defRPr sz="12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Genoptræning af funktionsnedsættelse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Vedligehold af færdigheder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endParaRPr>
          </a:p>
        </p:txBody>
      </p:sp>
    </p:spTree>
    <p:extLst>
      <p:ext uri="{BB962C8B-B14F-4D97-AF65-F5344CB8AC3E}">
        <p14:creationId xmlns:p14="http://schemas.microsoft.com/office/powerpoint/2010/main" val="159388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100600-81A9-79C3-0C10-74F8FA764667}"/>
              </a:ext>
            </a:extLst>
          </p:cNvPr>
          <p:cNvSpPr>
            <a:spLocks noGrp="1"/>
          </p:cNvSpPr>
          <p:nvPr>
            <p:ph type="title"/>
          </p:nvPr>
        </p:nvSpPr>
        <p:spPr>
          <a:xfrm>
            <a:off x="123325" y="-123976"/>
            <a:ext cx="10849474" cy="1002638"/>
          </a:xfrm>
        </p:spPr>
        <p:txBody>
          <a:bodyPr/>
          <a:lstStyle/>
          <a:p>
            <a:r>
              <a:rPr lang="da-DK" sz="3200" b="1" dirty="0">
                <a:solidFill>
                  <a:srgbClr val="576B7C"/>
                </a:solidFill>
              </a:rPr>
              <a:t>Kommunal pleje- og omsorgsindsatser,  Ældrelov</a:t>
            </a:r>
            <a:endParaRPr lang="da-DK" dirty="0"/>
          </a:p>
        </p:txBody>
      </p:sp>
      <p:sp>
        <p:nvSpPr>
          <p:cNvPr id="3" name="Pladsholder til slidenummer 2">
            <a:extLst>
              <a:ext uri="{FF2B5EF4-FFF2-40B4-BE49-F238E27FC236}">
                <a16:creationId xmlns:a16="http://schemas.microsoft.com/office/drawing/2014/main" id="{80DE69A7-C895-4786-268C-7B845DAD7525}"/>
              </a:ext>
            </a:extLst>
          </p:cNvPr>
          <p:cNvSpPr>
            <a:spLocks noGrp="1"/>
          </p:cNvSpPr>
          <p:nvPr>
            <p:ph type="sldNum" sz="quarter" idx="12"/>
          </p:nvPr>
        </p:nvSpPr>
        <p:spPr/>
        <p:txBody>
          <a:bodyPr/>
          <a:lstStyle/>
          <a:p>
            <a:fld id="{021E1021-89F3-4E67-882D-FBA1129841CA}" type="slidenum">
              <a:rPr lang="da-DK" smtClean="0"/>
              <a:t>27</a:t>
            </a:fld>
            <a:endParaRPr lang="da-DK"/>
          </a:p>
        </p:txBody>
      </p:sp>
      <p:pic>
        <p:nvPicPr>
          <p:cNvPr id="6" name="Billede 5">
            <a:extLst>
              <a:ext uri="{FF2B5EF4-FFF2-40B4-BE49-F238E27FC236}">
                <a16:creationId xmlns:a16="http://schemas.microsoft.com/office/drawing/2014/main" id="{A9D08546-330B-4510-A1C4-84B5D9C5DB8C}"/>
              </a:ext>
            </a:extLst>
          </p:cNvPr>
          <p:cNvPicPr>
            <a:picLocks noChangeAspect="1"/>
          </p:cNvPicPr>
          <p:nvPr/>
        </p:nvPicPr>
        <p:blipFill>
          <a:blip r:embed="rId2"/>
          <a:stretch>
            <a:fillRect/>
          </a:stretch>
        </p:blipFill>
        <p:spPr>
          <a:xfrm>
            <a:off x="10777605" y="451024"/>
            <a:ext cx="1414395" cy="481626"/>
          </a:xfrm>
          <a:prstGeom prst="rect">
            <a:avLst/>
          </a:prstGeom>
        </p:spPr>
      </p:pic>
      <p:sp>
        <p:nvSpPr>
          <p:cNvPr id="7" name="Rektangel 6">
            <a:extLst>
              <a:ext uri="{FF2B5EF4-FFF2-40B4-BE49-F238E27FC236}">
                <a16:creationId xmlns:a16="http://schemas.microsoft.com/office/drawing/2014/main" id="{B5A1BE17-6B0D-4F11-86E0-C5945535E145}"/>
              </a:ext>
            </a:extLst>
          </p:cNvPr>
          <p:cNvSpPr/>
          <p:nvPr/>
        </p:nvSpPr>
        <p:spPr>
          <a:xfrm>
            <a:off x="315842" y="693242"/>
            <a:ext cx="7767136" cy="370840"/>
          </a:xfrm>
          <a:prstGeom prst="rect">
            <a:avLst/>
          </a:prstGeom>
          <a:solidFill>
            <a:srgbClr val="788EA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b="1" dirty="0"/>
              <a:t>Ældrelov (§§ 7, 9, 11, 13, 16 og 17)</a:t>
            </a:r>
          </a:p>
        </p:txBody>
      </p:sp>
      <p:sp>
        <p:nvSpPr>
          <p:cNvPr id="8" name="Tekstfelt 7">
            <a:extLst>
              <a:ext uri="{FF2B5EF4-FFF2-40B4-BE49-F238E27FC236}">
                <a16:creationId xmlns:a16="http://schemas.microsoft.com/office/drawing/2014/main" id="{582D5283-21D4-FCC2-052B-B12420805EBD}"/>
              </a:ext>
            </a:extLst>
          </p:cNvPr>
          <p:cNvSpPr txBox="1"/>
          <p:nvPr/>
        </p:nvSpPr>
        <p:spPr>
          <a:xfrm>
            <a:off x="315842" y="1211445"/>
            <a:ext cx="5357423" cy="2800767"/>
          </a:xfrm>
          <a:prstGeom prst="rect">
            <a:avLst/>
          </a:prstGeom>
          <a:noFill/>
          <a:ln w="28575">
            <a:solidFill>
              <a:srgbClr val="576B7C"/>
            </a:solidFill>
            <a:prstDash val="sysDot"/>
          </a:ln>
        </p:spPr>
        <p:txBody>
          <a:bodyPr wrap="square" lIns="0" tIns="0" rIns="0" bIns="0" rtlCol="0" anchor="ctr">
            <a:spAutoFit/>
          </a:bodyPr>
          <a:lstStyle>
            <a:defPPr>
              <a:defRPr lang="da-DK"/>
            </a:defPPr>
            <a:lvl1pPr>
              <a:defRPr sz="12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b="1" i="1" dirty="0">
                <a:solidFill>
                  <a:srgbClr val="4D4D4D">
                    <a:lumMod val="50000"/>
                  </a:srgbClr>
                </a:solidFill>
                <a:latin typeface="Georgia"/>
              </a:rPr>
              <a:t>Indsatser i forløb eller uden for forløb</a:t>
            </a:r>
            <a:endParaRPr kumimoji="0" lang="da-DK" sz="1400" b="1" i="1" u="none" strike="noStrike" kern="1200" cap="none" spc="0" normalizeH="0" baseline="0" noProof="0" dirty="0">
              <a:ln>
                <a:noFill/>
              </a:ln>
              <a:solidFill>
                <a:srgbClr val="4D4D4D">
                  <a:lumMod val="50000"/>
                </a:srgbClr>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Personlig hjælp og pleje</a:t>
            </a:r>
          </a:p>
          <a:p>
            <a:pPr algn="ctr">
              <a:defRPr/>
            </a:pPr>
            <a:endPar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endParaRPr>
          </a:p>
          <a:p>
            <a:pPr algn="ctr">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Praktisk hjælp </a:t>
            </a:r>
            <a:r>
              <a:rPr lang="da-DK" sz="1400" dirty="0">
                <a:solidFill>
                  <a:srgbClr val="4D4D4D">
                    <a:lumMod val="50000"/>
                  </a:srgbClr>
                </a:solidFill>
                <a:latin typeface="Georgia"/>
              </a:rPr>
              <a:t>i hjemmet</a:t>
            </a:r>
          </a:p>
          <a:p>
            <a:pPr algn="ctr">
              <a:defRPr/>
            </a:pPr>
            <a:endParaRPr lang="da-DK" sz="1400" dirty="0">
              <a:solidFill>
                <a:srgbClr val="4D4D4D">
                  <a:lumMod val="50000"/>
                </a:srgbClr>
              </a:solidFill>
              <a:latin typeface="Georgia"/>
            </a:endParaRPr>
          </a:p>
          <a:p>
            <a:pPr algn="ctr">
              <a:defRPr/>
            </a:pPr>
            <a:r>
              <a:rPr lang="da-DK" sz="1400" dirty="0">
                <a:solidFill>
                  <a:srgbClr val="4D4D4D">
                    <a:lumMod val="50000"/>
                  </a:srgbClr>
                </a:solidFill>
                <a:latin typeface="Georgia"/>
              </a:rPr>
              <a:t>Genoptræning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Madservice</a:t>
            </a:r>
            <a:r>
              <a:rPr lang="da-DK" sz="1400" dirty="0">
                <a:solidFill>
                  <a:srgbClr val="4D4D4D">
                    <a:lumMod val="50000"/>
                  </a:srgbClr>
                </a:solidFill>
                <a:latin typeface="Georgia"/>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400" dirty="0">
              <a:solidFill>
                <a:srgbClr val="4D4D4D">
                  <a:lumMod val="50000"/>
                </a:srgbClr>
              </a:solidFill>
              <a:latin typeface="Georgi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dirty="0">
                <a:solidFill>
                  <a:srgbClr val="4D4D4D">
                    <a:lumMod val="50000"/>
                  </a:srgbClr>
                </a:solidFill>
                <a:latin typeface="Georgia"/>
              </a:rPr>
              <a:t>Møde om udmøntning af helhedspleje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Koordinering </a:t>
            </a:r>
            <a:r>
              <a:rPr lang="da-DK" sz="1400" dirty="0">
                <a:solidFill>
                  <a:srgbClr val="4D4D4D">
                    <a:lumMod val="50000"/>
                  </a:srgbClr>
                </a:solidFill>
                <a:latin typeface="Georgia"/>
              </a:rPr>
              <a:t>med pårørende og civilsamfund</a:t>
            </a:r>
            <a:endPar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endParaRPr>
          </a:p>
        </p:txBody>
      </p:sp>
      <p:sp>
        <p:nvSpPr>
          <p:cNvPr id="9" name="Tekstfelt 8">
            <a:extLst>
              <a:ext uri="{FF2B5EF4-FFF2-40B4-BE49-F238E27FC236}">
                <a16:creationId xmlns:a16="http://schemas.microsoft.com/office/drawing/2014/main" id="{7A61B530-0B3C-4FE1-5BA6-AC481814A7EF}"/>
              </a:ext>
            </a:extLst>
          </p:cNvPr>
          <p:cNvSpPr txBox="1"/>
          <p:nvPr/>
        </p:nvSpPr>
        <p:spPr>
          <a:xfrm>
            <a:off x="5830715" y="1211445"/>
            <a:ext cx="2252263" cy="2154436"/>
          </a:xfrm>
          <a:prstGeom prst="rect">
            <a:avLst/>
          </a:prstGeom>
          <a:noFill/>
          <a:ln w="28575">
            <a:solidFill>
              <a:srgbClr val="576B7C"/>
            </a:solidFill>
            <a:prstDash val="sysDot"/>
          </a:ln>
        </p:spPr>
        <p:txBody>
          <a:bodyPr wrap="square" lIns="0" tIns="0" rIns="0" bIns="0" rtlCol="0" anchor="ctr">
            <a:spAutoFit/>
          </a:bodyPr>
          <a:lstStyle>
            <a:defPPr>
              <a:defRPr lang="da-DK"/>
            </a:defPPr>
            <a:lvl1pPr>
              <a:defRPr sz="12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1" u="none" strike="noStrike" kern="1200" cap="none" spc="0" normalizeH="0" baseline="0" noProof="0" dirty="0">
                <a:ln>
                  <a:noFill/>
                </a:ln>
                <a:solidFill>
                  <a:srgbClr val="4D4D4D">
                    <a:lumMod val="50000"/>
                  </a:srgbClr>
                </a:solidFill>
                <a:effectLst/>
                <a:uLnTx/>
                <a:uFillTx/>
                <a:latin typeface="Georgia"/>
                <a:ea typeface="+mn-ea"/>
                <a:cs typeface="+mn-cs"/>
              </a:rPr>
              <a:t>Indsatser, der ikke </a:t>
            </a:r>
            <a:r>
              <a:rPr lang="da-DK" sz="1400" b="1" i="1" dirty="0">
                <a:solidFill>
                  <a:srgbClr val="4D4D4D">
                    <a:lumMod val="50000"/>
                  </a:srgbClr>
                </a:solidFill>
                <a:latin typeface="Georgia"/>
              </a:rPr>
              <a:t>kan være en del af 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1" u="none" strike="noStrike" kern="1200" cap="none" spc="0" normalizeH="0" baseline="0" noProof="0" dirty="0">
                <a:ln>
                  <a:noFill/>
                </a:ln>
                <a:solidFill>
                  <a:srgbClr val="4D4D4D">
                    <a:lumMod val="50000"/>
                  </a:srgbClr>
                </a:solidFill>
                <a:effectLst/>
                <a:uLnTx/>
                <a:uFillTx/>
                <a:latin typeface="Georgia"/>
                <a:ea typeface="+mn-ea"/>
                <a:cs typeface="+mn-cs"/>
              </a:rPr>
              <a:t>forløb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Aflastningsophold uden for hjemmet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Afløsning i hjemmet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rPr>
              <a:t>Midlertidigt ophold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4D4D4D">
                  <a:lumMod val="50000"/>
                </a:srgbClr>
              </a:solidFill>
              <a:effectLst/>
              <a:uLnTx/>
              <a:uFillTx/>
              <a:latin typeface="Georgia"/>
              <a:ea typeface="+mn-ea"/>
              <a:cs typeface="+mn-cs"/>
            </a:endParaRPr>
          </a:p>
        </p:txBody>
      </p:sp>
      <p:sp>
        <p:nvSpPr>
          <p:cNvPr id="10" name="Rektangel 9">
            <a:extLst>
              <a:ext uri="{FF2B5EF4-FFF2-40B4-BE49-F238E27FC236}">
                <a16:creationId xmlns:a16="http://schemas.microsoft.com/office/drawing/2014/main" id="{A99B89C2-FBD9-1495-EF3C-8F2076828E9E}"/>
              </a:ext>
            </a:extLst>
          </p:cNvPr>
          <p:cNvSpPr/>
          <p:nvPr/>
        </p:nvSpPr>
        <p:spPr>
          <a:xfrm>
            <a:off x="315842" y="4292244"/>
            <a:ext cx="10799198" cy="2123658"/>
          </a:xfrm>
          <a:prstGeom prst="rect">
            <a:avLst/>
          </a:prstGeom>
          <a:solidFill>
            <a:srgbClr val="788EA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a-DK" sz="1100"/>
          </a:p>
        </p:txBody>
      </p:sp>
      <p:sp>
        <p:nvSpPr>
          <p:cNvPr id="11" name="Tekstfelt 11">
            <a:extLst>
              <a:ext uri="{FF2B5EF4-FFF2-40B4-BE49-F238E27FC236}">
                <a16:creationId xmlns:a16="http://schemas.microsoft.com/office/drawing/2014/main" id="{05F4E1FA-84AE-9CF6-BA4C-CC750FA139C0}"/>
              </a:ext>
            </a:extLst>
          </p:cNvPr>
          <p:cNvSpPr txBox="1"/>
          <p:nvPr/>
        </p:nvSpPr>
        <p:spPr>
          <a:xfrm>
            <a:off x="701675" y="4417151"/>
            <a:ext cx="10155168" cy="2308324"/>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dirty="0">
                <a:ln>
                  <a:noFill/>
                </a:ln>
                <a:solidFill>
                  <a:schemeClr val="bg1"/>
                </a:solidFill>
                <a:effectLst/>
                <a:uLnTx/>
                <a:uFillTx/>
                <a:latin typeface="+mj-lt"/>
                <a:ea typeface="+mn-ea"/>
                <a:cs typeface="Calibri Light" panose="020F0302020204030204" pitchFamily="34" charset="0"/>
              </a:rPr>
              <a:t>Overordnet forebyggende, rehabiliterende og vedligeholdende ramme for indsatser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dirty="0">
              <a:ln>
                <a:noFill/>
              </a:ln>
              <a:solidFill>
                <a:schemeClr val="bg1"/>
              </a:solidFill>
              <a:effectLst/>
              <a:uLnTx/>
              <a:uFillTx/>
              <a:latin typeface="+mj-lt"/>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dirty="0">
                <a:ln>
                  <a:noFill/>
                </a:ln>
                <a:solidFill>
                  <a:schemeClr val="bg1"/>
                </a:solidFill>
                <a:effectLst/>
                <a:uLnTx/>
                <a:uFillTx/>
                <a:latin typeface="+mj-lt"/>
                <a:ea typeface="+mn-ea"/>
                <a:cs typeface="Calibri Light" panose="020F0302020204030204" pitchFamily="34" charset="0"/>
              </a:rPr>
              <a:t>Centralt for alle fælleskommunale indsatser er, at de indeholder en forebyggende, vedligeholdende og rehabiliterende tilgang til levering af indsatsen.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dirty="0">
              <a:ln>
                <a:noFill/>
              </a:ln>
              <a:solidFill>
                <a:schemeClr val="bg1"/>
              </a:solidFill>
              <a:effectLst/>
              <a:uLnTx/>
              <a:uFillTx/>
              <a:latin typeface="+mj-lt"/>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dirty="0">
                <a:ln>
                  <a:noFill/>
                </a:ln>
                <a:solidFill>
                  <a:schemeClr val="bg1"/>
                </a:solidFill>
                <a:effectLst/>
                <a:uLnTx/>
                <a:uFillTx/>
                <a:latin typeface="+mj-lt"/>
                <a:ea typeface="+mn-ea"/>
                <a:cs typeface="Calibri Light" panose="020F0302020204030204" pitchFamily="34" charset="0"/>
              </a:rPr>
              <a:t>Det forebyggende, rehabiliterende og vedligeholdende sigte indebærer, at borgeren og medarbejderen samarbejder om at vedligeholde og styrke borgerens </a:t>
            </a:r>
            <a:r>
              <a:rPr kumimoji="0" lang="da-DK" sz="1200" b="0" i="0" u="none" strike="noStrike" kern="1200" cap="none" spc="0" normalizeH="0" baseline="0" dirty="0" err="1">
                <a:ln>
                  <a:noFill/>
                </a:ln>
                <a:solidFill>
                  <a:schemeClr val="bg1"/>
                </a:solidFill>
                <a:effectLst/>
                <a:uLnTx/>
                <a:uFillTx/>
                <a:latin typeface="+mj-lt"/>
                <a:ea typeface="+mn-ea"/>
                <a:cs typeface="Calibri Light" panose="020F0302020204030204" pitchFamily="34" charset="0"/>
              </a:rPr>
              <a:t>selvhjulpenhed</a:t>
            </a:r>
            <a:r>
              <a:rPr kumimoji="0" lang="da-DK" sz="1200" b="0" i="0" u="none" strike="noStrike" kern="1200" cap="none" spc="0" normalizeH="0" baseline="0" dirty="0">
                <a:ln>
                  <a:noFill/>
                </a:ln>
                <a:solidFill>
                  <a:schemeClr val="bg1"/>
                </a:solidFill>
                <a:effectLst/>
                <a:uLnTx/>
                <a:uFillTx/>
                <a:latin typeface="+mj-lt"/>
                <a:ea typeface="+mn-ea"/>
                <a:cs typeface="Calibri Light" panose="020F0302020204030204" pitchFamily="34" charset="0"/>
              </a:rPr>
              <a:t> ud fra de individuelle behov, som borgeren har.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solidFill>
                <a:schemeClr val="bg1"/>
              </a:solidFill>
              <a:latin typeface="+mj-lt"/>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dirty="0">
                <a:ln>
                  <a:noFill/>
                </a:ln>
                <a:solidFill>
                  <a:schemeClr val="bg1"/>
                </a:solidFill>
                <a:effectLst/>
                <a:uLnTx/>
                <a:uFillTx/>
                <a:latin typeface="+mj-lt"/>
                <a:ea typeface="+mn-ea"/>
                <a:cs typeface="Calibri Light" panose="020F0302020204030204" pitchFamily="34" charset="0"/>
              </a:rPr>
              <a:t>Indsatserne tilrettelægges i samarbejde med borgeren ud fra hensyn til det hverdagsliv, borgeren lever, de omgivelser borgeren er en del af, og de relationer borgeren har.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dirty="0">
                <a:ln>
                  <a:noFill/>
                </a:ln>
                <a:solidFill>
                  <a:prstClr val="black"/>
                </a:solidFill>
                <a:effectLst/>
                <a:uLnTx/>
                <a:uFillTx/>
                <a:latin typeface="Georgia"/>
                <a:ea typeface="+mn-ea"/>
                <a:cs typeface="+mn-cs"/>
              </a:rPr>
              <a:t> </a:t>
            </a:r>
          </a:p>
        </p:txBody>
      </p:sp>
    </p:spTree>
    <p:extLst>
      <p:ext uri="{BB962C8B-B14F-4D97-AF65-F5344CB8AC3E}">
        <p14:creationId xmlns:p14="http://schemas.microsoft.com/office/powerpoint/2010/main" val="74825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093BD1-947C-9BE1-1760-5D529CA3A864}"/>
              </a:ext>
            </a:extLst>
          </p:cNvPr>
          <p:cNvSpPr>
            <a:spLocks noGrp="1"/>
          </p:cNvSpPr>
          <p:nvPr>
            <p:ph type="title"/>
          </p:nvPr>
        </p:nvSpPr>
        <p:spPr>
          <a:xfrm>
            <a:off x="1039038" y="2775849"/>
            <a:ext cx="7200379" cy="1002638"/>
          </a:xfrm>
        </p:spPr>
        <p:txBody>
          <a:bodyPr/>
          <a:lstStyle/>
          <a:p>
            <a:r>
              <a:rPr lang="da-DK" sz="2800" b="1" dirty="0">
                <a:solidFill>
                  <a:srgbClr val="576B7C"/>
                </a:solidFill>
              </a:rPr>
              <a:t>Anvendelse af Fælles Sprog III data</a:t>
            </a:r>
          </a:p>
        </p:txBody>
      </p:sp>
      <p:sp>
        <p:nvSpPr>
          <p:cNvPr id="5" name="Pladsholder til slidenummer 4">
            <a:extLst>
              <a:ext uri="{FF2B5EF4-FFF2-40B4-BE49-F238E27FC236}">
                <a16:creationId xmlns:a16="http://schemas.microsoft.com/office/drawing/2014/main" id="{23ADD9BC-8B18-5C2E-036C-3F9B9FCEA919}"/>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6" name="Rektangel 5">
            <a:extLst>
              <a:ext uri="{FF2B5EF4-FFF2-40B4-BE49-F238E27FC236}">
                <a16:creationId xmlns:a16="http://schemas.microsoft.com/office/drawing/2014/main" id="{D50B4AE6-529D-83BF-589C-81B62EA50D80}"/>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17248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797D7-38EA-C39F-8047-0EFE34712D5A}"/>
              </a:ext>
            </a:extLst>
          </p:cNvPr>
          <p:cNvSpPr>
            <a:spLocks noGrp="1"/>
          </p:cNvSpPr>
          <p:nvPr>
            <p:ph type="title"/>
          </p:nvPr>
        </p:nvSpPr>
        <p:spPr>
          <a:xfrm>
            <a:off x="1080409" y="231499"/>
            <a:ext cx="11267714" cy="365126"/>
          </a:xfrm>
        </p:spPr>
        <p:txBody>
          <a:bodyPr vert="horz" lIns="0" tIns="0" rIns="0" bIns="0" rtlCol="0" anchor="b">
            <a:noAutofit/>
          </a:bodyPr>
          <a:lstStyle/>
          <a:p>
            <a:r>
              <a:rPr lang="da-DK" sz="2800" b="1" dirty="0">
                <a:solidFill>
                  <a:srgbClr val="576B7C"/>
                </a:solidFill>
              </a:rPr>
              <a:t>Anvendelse af Fælles Sprog III data</a:t>
            </a:r>
          </a:p>
        </p:txBody>
      </p:sp>
      <p:sp>
        <p:nvSpPr>
          <p:cNvPr id="4" name="Pladsholder til slidenummer 3">
            <a:extLst>
              <a:ext uri="{FF2B5EF4-FFF2-40B4-BE49-F238E27FC236}">
                <a16:creationId xmlns:a16="http://schemas.microsoft.com/office/drawing/2014/main" id="{2D3F9B51-22B8-74C3-C85F-175F717F3A6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7" name="Rektangel 6">
            <a:extLst>
              <a:ext uri="{FF2B5EF4-FFF2-40B4-BE49-F238E27FC236}">
                <a16:creationId xmlns:a16="http://schemas.microsoft.com/office/drawing/2014/main" id="{45164A76-EA21-77F8-927C-33359CE1A686}"/>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graphicFrame>
        <p:nvGraphicFramePr>
          <p:cNvPr id="9" name="Tabel 8" descr="Tabel der forklare hvordan fælles sprog III data anvendes">
            <a:extLst>
              <a:ext uri="{FF2B5EF4-FFF2-40B4-BE49-F238E27FC236}">
                <a16:creationId xmlns:a16="http://schemas.microsoft.com/office/drawing/2014/main" id="{6B27C931-2BB6-8030-65C1-29D141E23FFD}"/>
              </a:ext>
            </a:extLst>
          </p:cNvPr>
          <p:cNvGraphicFramePr>
            <a:graphicFrameLocks noGrp="1"/>
          </p:cNvGraphicFramePr>
          <p:nvPr>
            <p:extLst>
              <p:ext uri="{D42A27DB-BD31-4B8C-83A1-F6EECF244321}">
                <p14:modId xmlns:p14="http://schemas.microsoft.com/office/powerpoint/2010/main" val="1806801408"/>
              </p:ext>
            </p:extLst>
          </p:nvPr>
        </p:nvGraphicFramePr>
        <p:xfrm>
          <a:off x="701675" y="1267997"/>
          <a:ext cx="10649705" cy="4944058"/>
        </p:xfrm>
        <a:graphic>
          <a:graphicData uri="http://schemas.openxmlformats.org/drawingml/2006/table">
            <a:tbl>
              <a:tblPr firstRow="1" bandRow="1">
                <a:tableStyleId>{D7AC3CCA-C797-4891-BE02-D94E43425B78}</a:tableStyleId>
              </a:tblPr>
              <a:tblGrid>
                <a:gridCol w="3075638">
                  <a:extLst>
                    <a:ext uri="{9D8B030D-6E8A-4147-A177-3AD203B41FA5}">
                      <a16:colId xmlns:a16="http://schemas.microsoft.com/office/drawing/2014/main" val="463366481"/>
                    </a:ext>
                  </a:extLst>
                </a:gridCol>
                <a:gridCol w="7574067">
                  <a:extLst>
                    <a:ext uri="{9D8B030D-6E8A-4147-A177-3AD203B41FA5}">
                      <a16:colId xmlns:a16="http://schemas.microsoft.com/office/drawing/2014/main" val="1292812807"/>
                    </a:ext>
                  </a:extLst>
                </a:gridCol>
              </a:tblGrid>
              <a:tr h="406852">
                <a:tc>
                  <a:txBody>
                    <a:bodyPr/>
                    <a:lstStyle/>
                    <a:p>
                      <a:pPr algn="ctr" fontAlgn="t"/>
                      <a:r>
                        <a:rPr lang="da-DK" sz="1400" b="1" u="none" strike="noStrike" dirty="0">
                          <a:solidFill>
                            <a:schemeClr val="tx1"/>
                          </a:solidFill>
                          <a:effectLst/>
                        </a:rPr>
                        <a:t>Hvad</a:t>
                      </a:r>
                      <a:endParaRPr lang="da-DK" sz="1400" b="1" i="0" u="none" strike="noStrike" dirty="0">
                        <a:solidFill>
                          <a:schemeClr val="tx1"/>
                        </a:solidFill>
                        <a:effectLst/>
                        <a:latin typeface="+mj-lt"/>
                      </a:endParaRPr>
                    </a:p>
                  </a:txBody>
                  <a:tcPr marL="2296" marR="2296" marT="2296" marB="0" anchor="ctr"/>
                </a:tc>
                <a:tc>
                  <a:txBody>
                    <a:bodyPr/>
                    <a:lstStyle/>
                    <a:p>
                      <a:pPr algn="ctr" fontAlgn="t"/>
                      <a:r>
                        <a:rPr lang="da-DK" sz="1400" u="none" strike="noStrike" dirty="0">
                          <a:effectLst/>
                        </a:rPr>
                        <a:t>Hvordan</a:t>
                      </a:r>
                      <a:endParaRPr lang="da-DK" sz="1400" b="1" i="0" u="none" strike="noStrike" dirty="0">
                        <a:solidFill>
                          <a:srgbClr val="FFFFFF"/>
                        </a:solidFill>
                        <a:effectLst/>
                        <a:latin typeface="Calibri Light" panose="020F0302020204030204" pitchFamily="34" charset="0"/>
                      </a:endParaRPr>
                    </a:p>
                  </a:txBody>
                  <a:tcPr marL="2296" marR="2296" marT="2296" marB="0" anchor="ctr"/>
                </a:tc>
                <a:extLst>
                  <a:ext uri="{0D108BD9-81ED-4DB2-BD59-A6C34878D82A}">
                    <a16:rowId xmlns:a16="http://schemas.microsoft.com/office/drawing/2014/main" val="1263186324"/>
                  </a:ext>
                </a:extLst>
              </a:tr>
              <a:tr h="949988">
                <a:tc>
                  <a:txBody>
                    <a:bodyPr/>
                    <a:lstStyle/>
                    <a:p>
                      <a:pPr algn="ctr" fontAlgn="b"/>
                      <a:r>
                        <a:rPr lang="da-DK" sz="1400" b="1" u="none" strike="noStrike" dirty="0">
                          <a:solidFill>
                            <a:srgbClr val="000000"/>
                          </a:solidFill>
                          <a:effectLst/>
                        </a:rPr>
                        <a:t>Primær anvendelse</a:t>
                      </a:r>
                    </a:p>
                    <a:p>
                      <a:pPr algn="ctr" fontAlgn="b"/>
                      <a:r>
                        <a:rPr lang="da-DK" sz="1200" b="0" u="none" strike="noStrike" dirty="0">
                          <a:solidFill>
                            <a:srgbClr val="000000"/>
                          </a:solidFill>
                          <a:effectLst/>
                        </a:rPr>
                        <a:t>Deling af viden mellem medarbejdere</a:t>
                      </a:r>
                      <a:endParaRPr lang="da-DK" sz="1200" b="0" i="0" u="none" strike="noStrike" dirty="0">
                        <a:solidFill>
                          <a:srgbClr val="000000"/>
                        </a:solidFill>
                        <a:effectLst/>
                        <a:latin typeface="+mj-lt"/>
                      </a:endParaRPr>
                    </a:p>
                  </a:txBody>
                  <a:tcPr marL="2296" marR="2296" marT="2296"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200" u="none" strike="noStrike"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u="none" strike="noStrike" dirty="0">
                          <a:effectLst/>
                        </a:rPr>
                        <a:t>Primær anvendelse af Fælles Sprog III er </a:t>
                      </a:r>
                      <a:r>
                        <a:rPr lang="da-DK" sz="1200" b="1" u="none" strike="noStrike" dirty="0">
                          <a:effectLst/>
                        </a:rPr>
                        <a:t>deling af viden </a:t>
                      </a:r>
                      <a:r>
                        <a:rPr lang="da-DK" sz="1200" u="none" strike="noStrike" dirty="0">
                          <a:effectLst/>
                        </a:rPr>
                        <a:t>om borgeren, som medarbejderne har adgang til, både internt i kommunen i borgerjournalen og til samarbejdspartnere fx sygehuse og alment praktiserende læge. </a:t>
                      </a:r>
                      <a:endParaRPr lang="da-DK" sz="1200" b="1" u="none" strike="noStrike" dirty="0">
                        <a:solidFill>
                          <a:srgbClr val="FFFFFF"/>
                        </a:solidFill>
                        <a:effectLst/>
                      </a:endParaRPr>
                    </a:p>
                    <a:p>
                      <a:pPr algn="ctr"/>
                      <a:endParaRPr lang="da-DK" dirty="0"/>
                    </a:p>
                  </a:txBody>
                  <a:tcPr marL="2296" marR="2296" marT="2296" marB="0" anchor="ctr"/>
                </a:tc>
                <a:extLst>
                  <a:ext uri="{0D108BD9-81ED-4DB2-BD59-A6C34878D82A}">
                    <a16:rowId xmlns:a16="http://schemas.microsoft.com/office/drawing/2014/main" val="40696696"/>
                  </a:ext>
                </a:extLst>
              </a:tr>
              <a:tr h="1087113">
                <a:tc>
                  <a:txBody>
                    <a:bodyPr/>
                    <a:lstStyle/>
                    <a:p>
                      <a:pPr algn="ctr" fontAlgn="b"/>
                      <a:r>
                        <a:rPr lang="da-DK" sz="1200" b="0" u="none" strike="noStrike" dirty="0">
                          <a:solidFill>
                            <a:srgbClr val="000000"/>
                          </a:solidFill>
                          <a:effectLst/>
                        </a:rPr>
                        <a:t>Internt i kommunen </a:t>
                      </a:r>
                      <a:endParaRPr lang="da-DK" sz="1200" b="0" i="0" u="none" strike="noStrike" dirty="0">
                        <a:solidFill>
                          <a:srgbClr val="000000"/>
                        </a:solidFill>
                        <a:effectLst/>
                        <a:latin typeface="+mj-lt"/>
                      </a:endParaRPr>
                    </a:p>
                  </a:txBody>
                  <a:tcPr marL="2296" marR="2296" marT="2296" marB="0" anchor="ctr"/>
                </a:tc>
                <a:tc>
                  <a:txBody>
                    <a:bodyPr/>
                    <a:lstStyle/>
                    <a:p>
                      <a:pPr algn="ctr" fontAlgn="b"/>
                      <a:r>
                        <a:rPr lang="da-DK" sz="1200" b="0" u="none" strike="noStrike" dirty="0">
                          <a:solidFill>
                            <a:srgbClr val="000000"/>
                          </a:solidFill>
                          <a:effectLst/>
                        </a:rPr>
                        <a:t>Fælles Sprog III er et fælles sprog om borgernes tilstande og indsatser, det indebærer, at vi på tværs af faggrupper og områder er enige om, hvad ordene betyder. </a:t>
                      </a:r>
                    </a:p>
                    <a:p>
                      <a:pPr algn="ctr" fontAlgn="b"/>
                      <a:r>
                        <a:rPr lang="da-DK" sz="1200" b="0" u="none" strike="noStrike" dirty="0">
                          <a:solidFill>
                            <a:srgbClr val="000000"/>
                          </a:solidFill>
                          <a:effectLst/>
                        </a:rPr>
                        <a:t>Ideen er, at tilstande kan fungere som overskrifter, der giver et hurtigt overblik over, hvilke udfordringerne borgerne har, og hvilke indsatser kommunen har iværksat.</a:t>
                      </a:r>
                      <a:endParaRPr lang="da-DK" sz="1000" b="0" i="0" u="none" strike="noStrike" dirty="0">
                        <a:solidFill>
                          <a:srgbClr val="000000"/>
                        </a:solidFill>
                        <a:effectLst/>
                        <a:latin typeface="+mj-lt"/>
                      </a:endParaRPr>
                    </a:p>
                  </a:txBody>
                  <a:tcPr marL="2296" marR="2296" marT="2296" marB="0" anchor="ctr"/>
                </a:tc>
                <a:extLst>
                  <a:ext uri="{0D108BD9-81ED-4DB2-BD59-A6C34878D82A}">
                    <a16:rowId xmlns:a16="http://schemas.microsoft.com/office/drawing/2014/main" val="3253825970"/>
                  </a:ext>
                </a:extLst>
              </a:tr>
              <a:tr h="837387">
                <a:tc>
                  <a:txBody>
                    <a:bodyPr/>
                    <a:lstStyle/>
                    <a:p>
                      <a:pPr algn="ctr" fontAlgn="b"/>
                      <a:r>
                        <a:rPr lang="da-DK" sz="1200" b="0" u="none" strike="noStrike" dirty="0">
                          <a:solidFill>
                            <a:srgbClr val="000000"/>
                          </a:solidFill>
                          <a:effectLst/>
                        </a:rPr>
                        <a:t>Med samarbejdspartnere fx almen praksis</a:t>
                      </a:r>
                    </a:p>
                    <a:p>
                      <a:pPr algn="ctr" fontAlgn="b"/>
                      <a:r>
                        <a:rPr lang="da-DK" sz="1200" b="0" u="none" strike="noStrike" dirty="0">
                          <a:solidFill>
                            <a:srgbClr val="000000"/>
                          </a:solidFill>
                          <a:effectLst/>
                        </a:rPr>
                        <a:t> og sygehus</a:t>
                      </a:r>
                      <a:endParaRPr lang="da-DK" sz="1200" b="0" i="0" u="none" strike="noStrike" dirty="0">
                        <a:solidFill>
                          <a:srgbClr val="000000"/>
                        </a:solidFill>
                        <a:effectLst/>
                        <a:latin typeface="+mj-lt"/>
                      </a:endParaRPr>
                    </a:p>
                  </a:txBody>
                  <a:tcPr marL="2296" marR="2296" marT="2296"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da-DK" sz="1200" b="0" u="none" strike="noStrike" kern="1200" dirty="0">
                        <a:solidFill>
                          <a:schemeClr val="tx1"/>
                        </a:solidFill>
                        <a:effectLst/>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da-DK" sz="1200" b="0" u="none" strike="noStrike" kern="1200" dirty="0">
                          <a:solidFill>
                            <a:schemeClr val="tx1"/>
                          </a:solidFill>
                          <a:effectLst/>
                        </a:rPr>
                        <a:t>Når borger indlægges sendes en indlæggelsesrapport til sygehuset via </a:t>
                      </a:r>
                      <a:r>
                        <a:rPr lang="da-DK" sz="1200" b="0" u="none" strike="noStrike" kern="1200" dirty="0" err="1">
                          <a:solidFill>
                            <a:schemeClr val="tx1"/>
                          </a:solidFill>
                          <a:effectLst/>
                        </a:rPr>
                        <a:t>MedCom</a:t>
                      </a:r>
                      <a:r>
                        <a:rPr lang="da-DK" sz="1200" b="0" u="none" strike="noStrike" kern="1200" dirty="0">
                          <a:solidFill>
                            <a:schemeClr val="tx1"/>
                          </a:solidFill>
                          <a:effectLst/>
                        </a:rPr>
                        <a:t>-standarden. Indlæggelsesrapporten består af de 12 sygeplejefaglige problemområder/tilstandsområder, hvor der under problemområdet ‘funktionsniveau’ indsættes 7 Kommunale pleje- og omsorgstilstande. </a:t>
                      </a:r>
                    </a:p>
                    <a:p>
                      <a:pPr marL="0" marR="0" lvl="0" indent="0" algn="ctr" defTabSz="914400" rtl="0" eaLnBrk="1" fontAlgn="b" latinLnBrk="0" hangingPunct="1">
                        <a:lnSpc>
                          <a:spcPct val="100000"/>
                        </a:lnSpc>
                        <a:spcBef>
                          <a:spcPts val="0"/>
                        </a:spcBef>
                        <a:spcAft>
                          <a:spcPts val="0"/>
                        </a:spcAft>
                        <a:buClrTx/>
                        <a:buSzTx/>
                        <a:buFontTx/>
                        <a:buNone/>
                        <a:tabLst/>
                        <a:defRPr/>
                      </a:pPr>
                      <a:endParaRPr lang="da-DK" sz="1200" b="0" u="none" strike="noStrike" kern="1200" dirty="0">
                        <a:solidFill>
                          <a:schemeClr val="tx1"/>
                        </a:solidFill>
                        <a:effectLst/>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da-DK" sz="1200" b="0" u="none" strike="noStrike" kern="1200" dirty="0">
                          <a:solidFill>
                            <a:schemeClr val="tx1"/>
                          </a:solidFill>
                          <a:effectLst/>
                        </a:rPr>
                        <a:t>Sygehuset sender ved udskrivelse en pleje-forløbsplan til kommunen. </a:t>
                      </a:r>
                      <a:endParaRPr lang="da-DK" sz="1200" b="0" u="none" strike="noStrike" kern="1200" dirty="0">
                        <a:solidFill>
                          <a:schemeClr val="tx1"/>
                        </a:solidFill>
                        <a:effectLst/>
                        <a:highlight>
                          <a:srgbClr val="FFFF00"/>
                        </a:highlight>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da-DK" sz="1200" b="0" i="0" u="none" strike="noStrike" dirty="0">
                        <a:solidFill>
                          <a:schemeClr val="tx1"/>
                        </a:solidFill>
                        <a:effectLst/>
                        <a:latin typeface="+mj-lt"/>
                      </a:endParaRPr>
                    </a:p>
                  </a:txBody>
                  <a:tcPr marL="2296" marR="2296" marT="2296" marB="0" anchor="ctr"/>
                </a:tc>
                <a:extLst>
                  <a:ext uri="{0D108BD9-81ED-4DB2-BD59-A6C34878D82A}">
                    <a16:rowId xmlns:a16="http://schemas.microsoft.com/office/drawing/2014/main" val="3273369098"/>
                  </a:ext>
                </a:extLst>
              </a:tr>
              <a:tr h="1217649">
                <a:tc>
                  <a:txBody>
                    <a:bodyPr/>
                    <a:lstStyle/>
                    <a:p>
                      <a:pPr algn="ctr" fontAlgn="b"/>
                      <a:r>
                        <a:rPr lang="da-DK" sz="1200" b="1" u="none" strike="noStrike" dirty="0">
                          <a:solidFill>
                            <a:srgbClr val="000000"/>
                          </a:solidFill>
                          <a:effectLst/>
                        </a:rPr>
                        <a:t>Sekundær anvendelse </a:t>
                      </a:r>
                      <a:endParaRPr lang="da-DK" sz="1200" b="1" i="0" u="none" strike="noStrike" dirty="0">
                        <a:solidFill>
                          <a:srgbClr val="000000"/>
                        </a:solidFill>
                        <a:effectLst/>
                        <a:latin typeface="+mj-lt"/>
                      </a:endParaRPr>
                    </a:p>
                  </a:txBody>
                  <a:tcPr marL="2296" marR="2296" marT="2296"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a-DK" sz="1200" b="0" u="none" strike="noStrike" dirty="0">
                          <a:solidFill>
                            <a:schemeClr val="tx1"/>
                          </a:solidFill>
                          <a:effectLst/>
                        </a:rPr>
                        <a:t>Sekundær anvendelse af Fælles Sprog III handler om de data, som kan trækkes ud af de elektroniske omsorgssystemer. </a:t>
                      </a:r>
                      <a:r>
                        <a:rPr lang="da-DK" sz="1200" dirty="0"/>
                        <a:t>Den dokumentation, som foretages i hverdagen i praksis, kan man forestille sig, at der kommer nogle kroge i – som gør det muligt at videresende disse elementer til Gateway, FLIS og Sundhedsdatastyrelsen. </a:t>
                      </a:r>
                      <a:endParaRPr lang="da-DK" sz="1200" b="0" i="0" u="none" strike="noStrike" dirty="0">
                        <a:solidFill>
                          <a:schemeClr val="tx1"/>
                        </a:solidFill>
                        <a:effectLst/>
                        <a:latin typeface="+mj-lt"/>
                      </a:endParaRPr>
                    </a:p>
                  </a:txBody>
                  <a:tcPr marL="2296" marR="2296" marT="2296" marB="0" anchor="ctr"/>
                </a:tc>
                <a:extLst>
                  <a:ext uri="{0D108BD9-81ED-4DB2-BD59-A6C34878D82A}">
                    <a16:rowId xmlns:a16="http://schemas.microsoft.com/office/drawing/2014/main" val="176645399"/>
                  </a:ext>
                </a:extLst>
              </a:tr>
            </a:tbl>
          </a:graphicData>
        </a:graphic>
      </p:graphicFrame>
    </p:spTree>
    <p:extLst>
      <p:ext uri="{BB962C8B-B14F-4D97-AF65-F5344CB8AC3E}">
        <p14:creationId xmlns:p14="http://schemas.microsoft.com/office/powerpoint/2010/main" val="345975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8C2FBF-A5BE-2A0E-11BA-3ACC426D9732}"/>
              </a:ext>
            </a:extLst>
          </p:cNvPr>
          <p:cNvSpPr>
            <a:spLocks noGrp="1"/>
          </p:cNvSpPr>
          <p:nvPr>
            <p:ph type="title"/>
          </p:nvPr>
        </p:nvSpPr>
        <p:spPr>
          <a:xfrm>
            <a:off x="379387" y="2927681"/>
            <a:ext cx="7200379" cy="1002638"/>
          </a:xfrm>
        </p:spPr>
        <p:txBody>
          <a:bodyPr/>
          <a:lstStyle/>
          <a:p>
            <a:r>
              <a:rPr lang="da-DK" sz="2800" b="1" dirty="0">
                <a:solidFill>
                  <a:srgbClr val="576B7C"/>
                </a:solidFill>
              </a:rPr>
              <a:t>Målgruppe og krav til dokumentation</a:t>
            </a:r>
          </a:p>
        </p:txBody>
      </p:sp>
      <p:sp>
        <p:nvSpPr>
          <p:cNvPr id="5" name="Pladsholder til slidenummer 4">
            <a:extLst>
              <a:ext uri="{FF2B5EF4-FFF2-40B4-BE49-F238E27FC236}">
                <a16:creationId xmlns:a16="http://schemas.microsoft.com/office/drawing/2014/main" id="{71F52D68-D030-18A0-069B-987AA6B266F8}"/>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da-DK" sz="1000" b="0" i="0" u="none" strike="noStrike" kern="1200" cap="none" spc="0" normalizeH="0" baseline="0" noProof="0" dirty="0">
              <a:ln>
                <a:noFill/>
              </a:ln>
              <a:solidFill>
                <a:srgbClr val="141E4D"/>
              </a:solidFill>
              <a:effectLst/>
              <a:uLnTx/>
              <a:uFillTx/>
              <a:latin typeface="Georgia"/>
              <a:ea typeface="+mn-ea"/>
              <a:cs typeface="+mn-cs"/>
            </a:endParaRPr>
          </a:p>
        </p:txBody>
      </p:sp>
      <p:sp>
        <p:nvSpPr>
          <p:cNvPr id="6" name="Rektangel 5">
            <a:extLst>
              <a:ext uri="{FF2B5EF4-FFF2-40B4-BE49-F238E27FC236}">
                <a16:creationId xmlns:a16="http://schemas.microsoft.com/office/drawing/2014/main" id="{E1C6F400-00FC-5E90-3024-DEAEB40A62EB}"/>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5603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964090-DA58-EAD8-7914-919096D3E2FA}"/>
              </a:ext>
            </a:extLst>
          </p:cNvPr>
          <p:cNvSpPr>
            <a:spLocks noGrp="1"/>
          </p:cNvSpPr>
          <p:nvPr>
            <p:ph type="title"/>
          </p:nvPr>
        </p:nvSpPr>
        <p:spPr>
          <a:xfrm>
            <a:off x="203876" y="2927681"/>
            <a:ext cx="8806774" cy="1002638"/>
          </a:xfrm>
        </p:spPr>
        <p:txBody>
          <a:bodyPr vert="horz" lIns="0" tIns="0" rIns="0" bIns="0" rtlCol="0" anchor="ctr">
            <a:noAutofit/>
          </a:bodyPr>
          <a:lstStyle/>
          <a:p>
            <a:r>
              <a:rPr lang="da-DK" sz="3200" b="1" dirty="0">
                <a:solidFill>
                  <a:srgbClr val="576B7C"/>
                </a:solidFill>
              </a:rPr>
              <a:t>Historik og baggrund for Fælles Sprog III</a:t>
            </a:r>
            <a:br>
              <a:rPr lang="da-DK" sz="3200" dirty="0">
                <a:solidFill>
                  <a:srgbClr val="576B7C"/>
                </a:solidFill>
              </a:rPr>
            </a:br>
            <a:br>
              <a:rPr lang="da-DK" sz="2800" b="1" dirty="0">
                <a:solidFill>
                  <a:srgbClr val="576B7C"/>
                </a:solidFill>
              </a:rPr>
            </a:br>
            <a:endParaRPr lang="da-DK" sz="2800" b="1" dirty="0">
              <a:solidFill>
                <a:srgbClr val="576B7C"/>
              </a:solidFill>
            </a:endParaRPr>
          </a:p>
        </p:txBody>
      </p:sp>
      <p:sp>
        <p:nvSpPr>
          <p:cNvPr id="5" name="Pladsholder til slidenummer 4">
            <a:extLst>
              <a:ext uri="{FF2B5EF4-FFF2-40B4-BE49-F238E27FC236}">
                <a16:creationId xmlns:a16="http://schemas.microsoft.com/office/drawing/2014/main" id="{7C8667D0-4C33-FB7D-FEE6-F8DE4FBE867A}"/>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6" name="Rektangel 5">
            <a:extLst>
              <a:ext uri="{FF2B5EF4-FFF2-40B4-BE49-F238E27FC236}">
                <a16:creationId xmlns:a16="http://schemas.microsoft.com/office/drawing/2014/main" id="{EF20EC12-9072-A714-53AD-C0728EEC3FA5}"/>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126949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E66195C7-D72F-3D5C-23FD-095FEC3A452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graphicFrame>
        <p:nvGraphicFramePr>
          <p:cNvPr id="5" name="Tabel 4" descr="Tabel der oplister udviklingen af fælles sprog ">
            <a:extLst>
              <a:ext uri="{FF2B5EF4-FFF2-40B4-BE49-F238E27FC236}">
                <a16:creationId xmlns:a16="http://schemas.microsoft.com/office/drawing/2014/main" id="{C531A10A-866E-73DF-399C-31D49BD253C6}"/>
              </a:ext>
            </a:extLst>
          </p:cNvPr>
          <p:cNvGraphicFramePr>
            <a:graphicFrameLocks noGrp="1"/>
          </p:cNvGraphicFramePr>
          <p:nvPr>
            <p:extLst>
              <p:ext uri="{D42A27DB-BD31-4B8C-83A1-F6EECF244321}">
                <p14:modId xmlns:p14="http://schemas.microsoft.com/office/powerpoint/2010/main" val="1916161164"/>
              </p:ext>
            </p:extLst>
          </p:nvPr>
        </p:nvGraphicFramePr>
        <p:xfrm>
          <a:off x="224983" y="794370"/>
          <a:ext cx="11742033" cy="5954029"/>
        </p:xfrm>
        <a:graphic>
          <a:graphicData uri="http://schemas.openxmlformats.org/drawingml/2006/table">
            <a:tbl>
              <a:tblPr firstRow="1" bandRow="1"/>
              <a:tblGrid>
                <a:gridCol w="2935906">
                  <a:extLst>
                    <a:ext uri="{9D8B030D-6E8A-4147-A177-3AD203B41FA5}">
                      <a16:colId xmlns:a16="http://schemas.microsoft.com/office/drawing/2014/main" val="401463115"/>
                    </a:ext>
                  </a:extLst>
                </a:gridCol>
                <a:gridCol w="8806127">
                  <a:extLst>
                    <a:ext uri="{9D8B030D-6E8A-4147-A177-3AD203B41FA5}">
                      <a16:colId xmlns:a16="http://schemas.microsoft.com/office/drawing/2014/main" val="2747069717"/>
                    </a:ext>
                  </a:extLst>
                </a:gridCol>
              </a:tblGrid>
              <a:tr h="351973">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r>
                        <a:rPr lang="da-DK" dirty="0"/>
                        <a:t>Aftaler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r>
                        <a:rPr lang="da-DK" dirty="0"/>
                        <a:t>Indhold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291441278"/>
                  </a:ext>
                </a:extLst>
              </a:tr>
              <a:tr h="1187910">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r>
                        <a:rPr lang="da-DK" sz="1200" dirty="0"/>
                        <a:t>Implementering af Fælles Sprog (1998)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indent="0">
                        <a:lnSpc>
                          <a:spcPct val="100000"/>
                        </a:lnSpc>
                        <a:spcAft>
                          <a:spcPts val="600"/>
                        </a:spcAft>
                        <a:buNone/>
                      </a:pPr>
                      <a:r>
                        <a:rPr lang="da-DK" sz="1200" dirty="0"/>
                        <a:t>Hensigten med at udvikle Fælles Sprog til alle kommuner var at gå fra papirjournaler til elektroniske omsorgsjournaler på ældreområdet (EOJ systemer).</a:t>
                      </a:r>
                    </a:p>
                    <a:p>
                      <a:pPr marL="285750" indent="-285750">
                        <a:lnSpc>
                          <a:spcPct val="100000"/>
                        </a:lnSpc>
                        <a:spcAft>
                          <a:spcPts val="600"/>
                        </a:spcAft>
                        <a:buFont typeface="Arial" panose="020B0604020202020204" pitchFamily="34" charset="0"/>
                        <a:buChar char="•"/>
                      </a:pPr>
                      <a:r>
                        <a:rPr lang="da-DK" sz="1200" dirty="0"/>
                        <a:t>For dyrt og svært at alle 271 kommuner skulle udvikle egne EOJ systemer</a:t>
                      </a:r>
                    </a:p>
                    <a:p>
                      <a:pPr marL="285750" indent="-285750">
                        <a:lnSpc>
                          <a:spcPct val="100000"/>
                        </a:lnSpc>
                        <a:spcAft>
                          <a:spcPts val="600"/>
                        </a:spcAft>
                        <a:buFont typeface="Arial" panose="020B0604020202020204" pitchFamily="34" charset="0"/>
                        <a:buChar char="•"/>
                      </a:pPr>
                      <a:r>
                        <a:rPr lang="da-DK" sz="1200" dirty="0"/>
                        <a:t>Et kommunalt ønske om at skabe overblik og gennemsigtighed i ældreplejen (styre økonomien)</a:t>
                      </a:r>
                    </a:p>
                    <a:p>
                      <a:pPr marL="285750" indent="-285750">
                        <a:lnSpc>
                          <a:spcPct val="100000"/>
                        </a:lnSpc>
                        <a:spcAft>
                          <a:spcPts val="600"/>
                        </a:spcAft>
                        <a:buFont typeface="Arial" panose="020B0604020202020204" pitchFamily="34" charset="0"/>
                        <a:buChar char="•"/>
                      </a:pPr>
                      <a:r>
                        <a:rPr lang="da-DK" sz="1200" dirty="0"/>
                        <a:t>FS var målrettet visitatorerne: de første koncepter for indsatskataloger udvikles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2756259478"/>
                  </a:ext>
                </a:extLst>
              </a:tr>
              <a:tr h="1162211">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r>
                        <a:rPr lang="da-DK" sz="1200" dirty="0"/>
                        <a:t>Implementering af Fælles Sprog II (2003)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20000"/>
                      </a:srgb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indent="0">
                        <a:buNone/>
                      </a:pPr>
                      <a:r>
                        <a:rPr lang="da-DK" sz="1200" dirty="0"/>
                        <a:t>Udviklingen på det kommunale ældre- og handicapområde, kræver at EOJ-systemerne og dermed Fælles sprog videreudvikles. Den nye version skal:</a:t>
                      </a:r>
                    </a:p>
                    <a:p>
                      <a:pPr marL="285750" indent="-285750">
                        <a:buFont typeface="Arial" panose="020B0604020202020204" pitchFamily="34" charset="0"/>
                        <a:buChar char="•"/>
                      </a:pPr>
                      <a:r>
                        <a:rPr lang="da-DK" sz="1200" dirty="0"/>
                        <a:t>Understøtte borgerens retssikkerhed</a:t>
                      </a:r>
                    </a:p>
                    <a:p>
                      <a:pPr marL="285750" indent="-285750">
                        <a:buFont typeface="Arial" panose="020B0604020202020204" pitchFamily="34" charset="0"/>
                        <a:buChar char="•"/>
                      </a:pPr>
                      <a:r>
                        <a:rPr lang="da-DK" sz="1200" dirty="0"/>
                        <a:t>Give sikker myndighedsdrift, fokus er på ‘den gode afgørelse’</a:t>
                      </a:r>
                    </a:p>
                    <a:p>
                      <a:pPr marL="285750" indent="-285750">
                        <a:buFont typeface="Arial" panose="020B0604020202020204" pitchFamily="34" charset="0"/>
                        <a:buChar char="•"/>
                      </a:pPr>
                      <a:r>
                        <a:rPr lang="da-DK" sz="1200" dirty="0"/>
                        <a:t>Øge fokus på den tværfaglige borgerjournal</a:t>
                      </a:r>
                    </a:p>
                    <a:p>
                      <a:pPr marL="0" indent="0">
                        <a:buFont typeface="Arial" panose="020B0604020202020204" pitchFamily="34" charset="0"/>
                        <a:buNone/>
                      </a:pPr>
                      <a:r>
                        <a:rPr lang="da-DK" sz="1200" dirty="0"/>
                        <a:t>FSII var fortsat målrettet visitatorerne og indsatskatalogerne opdateres så de baseres på ICF og tilføjes 0-4 skalaen.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20000"/>
                      </a:srgbClr>
                    </a:solidFill>
                  </a:tcPr>
                </a:tc>
                <a:extLst>
                  <a:ext uri="{0D108BD9-81ED-4DB2-BD59-A6C34878D82A}">
                    <a16:rowId xmlns:a16="http://schemas.microsoft.com/office/drawing/2014/main" val="2788039184"/>
                  </a:ext>
                </a:extLst>
              </a:tr>
              <a:tr h="479963">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r>
                        <a:rPr lang="da-DK" sz="1200" dirty="0"/>
                        <a:t>Implementering af Fælles Sprog III (2013)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r>
                        <a:rPr lang="da-DK" sz="1200" dirty="0"/>
                        <a:t>Kommunerne forpligtede sig ved Økonomiaftalen 2013 til at implementere FSIII. I økonomiaftalen for 2018 var KL og regeringen enige om, at så vidt det var muligt, skulle alle kommuner have implementeret FSIII inden udgangen af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1439376704"/>
                  </a:ext>
                </a:extLst>
              </a:tr>
              <a:tr h="1143913">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r>
                        <a:rPr lang="da-DK" sz="1200" dirty="0"/>
                        <a:t>Visning af Fælles Sprog III data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20000"/>
                      </a:srgb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I økonomiaftalen for 2019 blev det aftalt, at FSIII-data blev stillet til rådighed fra de første kommuner i 2019 og fra øvrige kommuner med udgangen af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I økonomiaftalen 2022 blev det mellem KL og Regeringen aftalt, at alle kommuner skal have implementeret FSIII og tilvejebragt den nødvendige integration til den fælleskommunale Gateway. Data afleveres til FLIS og Sundhedsdatastyrelsen.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20000"/>
                      </a:srgbClr>
                    </a:solidFill>
                  </a:tcPr>
                </a:tc>
                <a:extLst>
                  <a:ext uri="{0D108BD9-81ED-4DB2-BD59-A6C34878D82A}">
                    <a16:rowId xmlns:a16="http://schemas.microsoft.com/office/drawing/2014/main" val="3201768747"/>
                  </a:ext>
                </a:extLst>
              </a:tr>
              <a:tr h="791940">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r>
                        <a:rPr lang="da-DK" sz="1200" dirty="0"/>
                        <a:t>Implementering af Fælles Sprog III Sundhedsfremme og forebyggelse og Genoptræning efter sygehusophold (2019 –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r>
                        <a:rPr lang="da-DK" sz="1200" dirty="0"/>
                        <a:t>Der blev i 2018 afsat midler i Sundhedsdataprogrammet til at udvikle en fælleskommunal datastandard på Sundhedsfremme og forebyggelse. Fælles Sprog III på patientrettet forebyggelse forelå i 2019. </a:t>
                      </a:r>
                    </a:p>
                    <a:p>
                      <a:r>
                        <a:rPr lang="da-DK" sz="1200" dirty="0"/>
                        <a:t>I økonomiaftalen for 2023 blev det aftalt, af kommunerne skulle implementere Fælles Sprog III på §§ 119 og 140 med henblik på at kunne aflevere data til FKGateway og Sundhedsdatastyrelsen inden udgangen af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936921943"/>
                  </a:ext>
                </a:extLst>
              </a:tr>
              <a:tr h="718273">
                <a:tc>
                  <a:txBody>
                    <a:bodyPr/>
                    <a:lstStyle/>
                    <a:p>
                      <a:r>
                        <a:rPr lang="da-DK" sz="1200" dirty="0"/>
                        <a:t>Udvikling af Kommunalt Hjælpemiddelområde i Fælles Sprog III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p>
                      <a:r>
                        <a:rPr lang="da-DK" sz="1200" dirty="0"/>
                        <a:t>Det blev i Kommunernes Digitaliseringsprogram, Delprogram 5, besluttet af udvikle datastandard på Kommunalt Hjælpemiddelområde. 27 kommuner har været inddraget i udviklingen af funktionsområdet i perioden 2023-2025.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1404129577"/>
                  </a:ext>
                </a:extLst>
              </a:tr>
            </a:tbl>
          </a:graphicData>
        </a:graphic>
      </p:graphicFrame>
      <p:sp>
        <p:nvSpPr>
          <p:cNvPr id="6" name="Titel 5">
            <a:extLst>
              <a:ext uri="{FF2B5EF4-FFF2-40B4-BE49-F238E27FC236}">
                <a16:creationId xmlns:a16="http://schemas.microsoft.com/office/drawing/2014/main" id="{80603740-7175-B0EF-FCA8-1434D21741D9}"/>
              </a:ext>
            </a:extLst>
          </p:cNvPr>
          <p:cNvSpPr txBox="1">
            <a:spLocks noGrp="1"/>
          </p:cNvSpPr>
          <p:nvPr>
            <p:ph type="title" idx="4294967295"/>
          </p:nvPr>
        </p:nvSpPr>
        <p:spPr>
          <a:xfrm>
            <a:off x="1046744" y="217953"/>
            <a:ext cx="7116429" cy="701281"/>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ctr">
              <a:lnSpc>
                <a:spcPct val="90000"/>
              </a:lnSpc>
              <a:spcBef>
                <a:spcPct val="0"/>
              </a:spcBef>
              <a:buNone/>
              <a:defRPr sz="3200" b="1">
                <a:solidFill>
                  <a:srgbClr val="576B7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1" i="0" u="none" strike="noStrike" kern="1200" cap="none" spc="0" normalizeH="0" baseline="0" noProof="0" dirty="0">
                <a:ln>
                  <a:noFill/>
                </a:ln>
                <a:solidFill>
                  <a:srgbClr val="576B7C"/>
                </a:solidFill>
                <a:effectLst/>
                <a:uLnTx/>
                <a:uFillTx/>
                <a:latin typeface="Georgia"/>
                <a:ea typeface="+mj-ea"/>
                <a:cs typeface="+mj-cs"/>
              </a:rPr>
              <a:t>Fælles Sprog III - historisk</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000" b="0" i="0" u="none" strike="noStrike" kern="1200" cap="none" spc="0" normalizeH="0" baseline="0" noProof="0" dirty="0">
                <a:ln>
                  <a:noFill/>
                </a:ln>
                <a:solidFill>
                  <a:srgbClr val="576B7C"/>
                </a:solidFill>
                <a:effectLst/>
                <a:uLnTx/>
                <a:uFillTx/>
                <a:latin typeface="Georgia"/>
                <a:ea typeface="+mj-ea"/>
                <a:cs typeface="+mj-cs"/>
              </a:rPr>
              <a:t> – udvikling fra Fælles sprog til FSII og til FSIII</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a-DK" sz="3200" b="1" i="0" u="none" strike="noStrike" kern="1200" cap="none" spc="0" normalizeH="0" baseline="0" noProof="0" dirty="0">
              <a:ln>
                <a:noFill/>
              </a:ln>
              <a:solidFill>
                <a:srgbClr val="576B7C"/>
              </a:solidFill>
              <a:effectLst/>
              <a:uLnTx/>
              <a:uFillTx/>
              <a:latin typeface="Georgia"/>
              <a:ea typeface="+mj-ea"/>
              <a:cs typeface="+mj-cs"/>
            </a:endParaRPr>
          </a:p>
        </p:txBody>
      </p:sp>
      <p:sp>
        <p:nvSpPr>
          <p:cNvPr id="2" name="Rektangel 1">
            <a:extLst>
              <a:ext uri="{FF2B5EF4-FFF2-40B4-BE49-F238E27FC236}">
                <a16:creationId xmlns:a16="http://schemas.microsoft.com/office/drawing/2014/main" id="{EDA51C78-BB88-B58D-EB64-E4D26C077FDC}"/>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chemeClr val="bg1">
              <a:lumMod val="85000"/>
            </a:schemeClr>
          </a:solidFill>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srgbClr val="141E4D"/>
                </a:solidFill>
                <a:effectLst/>
                <a:uLnTx/>
                <a:uFillTx/>
                <a:latin typeface="Georgia"/>
                <a:ea typeface="+mn-ea"/>
                <a:cs typeface="+mn-cs"/>
              </a:rPr>
              <a:t>FSIII Pixi-guide</a:t>
            </a:r>
            <a:endParaRPr kumimoji="0" lang="da-DK" sz="1000" b="0" i="0" u="none" strike="noStrike" kern="1200" cap="none" spc="0" normalizeH="0" baseline="0" noProof="0" dirty="0">
              <a:ln>
                <a:noFill/>
              </a:ln>
              <a:solidFill>
                <a:srgbClr val="141E4D"/>
              </a:solidFill>
              <a:effectLst/>
              <a:uLnTx/>
              <a:uFillTx/>
              <a:latin typeface="Georgia"/>
              <a:ea typeface="+mn-ea"/>
              <a:cs typeface="+mn-cs"/>
            </a:endParaRPr>
          </a:p>
        </p:txBody>
      </p:sp>
    </p:spTree>
    <p:extLst>
      <p:ext uri="{BB962C8B-B14F-4D97-AF65-F5344CB8AC3E}">
        <p14:creationId xmlns:p14="http://schemas.microsoft.com/office/powerpoint/2010/main" val="259265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E66195C7-D72F-3D5C-23FD-095FEC3A452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graphicFrame>
        <p:nvGraphicFramePr>
          <p:cNvPr id="5" name="Tabel 4" descr="Fælles sprog III fremadrettet">
            <a:extLst>
              <a:ext uri="{FF2B5EF4-FFF2-40B4-BE49-F238E27FC236}">
                <a16:creationId xmlns:a16="http://schemas.microsoft.com/office/drawing/2014/main" id="{C531A10A-866E-73DF-399C-31D49BD253C6}"/>
              </a:ext>
            </a:extLst>
          </p:cNvPr>
          <p:cNvGraphicFramePr>
            <a:graphicFrameLocks noGrp="1"/>
          </p:cNvGraphicFramePr>
          <p:nvPr>
            <p:extLst>
              <p:ext uri="{D42A27DB-BD31-4B8C-83A1-F6EECF244321}">
                <p14:modId xmlns:p14="http://schemas.microsoft.com/office/powerpoint/2010/main" val="3798230978"/>
              </p:ext>
            </p:extLst>
          </p:nvPr>
        </p:nvGraphicFramePr>
        <p:xfrm>
          <a:off x="397869" y="1163622"/>
          <a:ext cx="11569147" cy="1163386"/>
        </p:xfrm>
        <a:graphic>
          <a:graphicData uri="http://schemas.openxmlformats.org/drawingml/2006/table">
            <a:tbl>
              <a:tblPr firstRow="1" bandRow="1"/>
              <a:tblGrid>
                <a:gridCol w="3197458">
                  <a:extLst>
                    <a:ext uri="{9D8B030D-6E8A-4147-A177-3AD203B41FA5}">
                      <a16:colId xmlns:a16="http://schemas.microsoft.com/office/drawing/2014/main" val="401463115"/>
                    </a:ext>
                  </a:extLst>
                </a:gridCol>
                <a:gridCol w="8371689">
                  <a:extLst>
                    <a:ext uri="{9D8B030D-6E8A-4147-A177-3AD203B41FA5}">
                      <a16:colId xmlns:a16="http://schemas.microsoft.com/office/drawing/2014/main" val="2747069717"/>
                    </a:ext>
                  </a:extLst>
                </a:gridCol>
              </a:tblGrid>
              <a:tr h="350191">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r>
                        <a:rPr lang="da-DK" dirty="0"/>
                        <a:t>Aftaler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r>
                        <a:rPr lang="da-DK" dirty="0"/>
                        <a:t>Indhold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291441278"/>
                  </a:ext>
                </a:extLst>
              </a:tr>
              <a:tr h="797626">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r>
                        <a:rPr lang="da-DK" sz="1200" dirty="0"/>
                        <a:t>Forenklet Fælles Sprog III (FSIII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indent="0">
                        <a:lnSpc>
                          <a:spcPct val="100000"/>
                        </a:lnSpc>
                        <a:spcAft>
                          <a:spcPts val="600"/>
                        </a:spcAft>
                        <a:buNone/>
                      </a:pPr>
                      <a:r>
                        <a:rPr lang="da-DK" sz="1200" dirty="0"/>
                        <a:t>KL’s bestyrelse godkendte den 24. januar 2024 en forenkling af Fælles Sprog III.</a:t>
                      </a:r>
                    </a:p>
                    <a:p>
                      <a:pPr marL="0" indent="0">
                        <a:lnSpc>
                          <a:spcPct val="100000"/>
                        </a:lnSpc>
                        <a:spcAft>
                          <a:spcPts val="600"/>
                        </a:spcAft>
                        <a:buNone/>
                      </a:pPr>
                      <a:r>
                        <a:rPr lang="da-DK" sz="1200" dirty="0"/>
                        <a:t>KL og kommunerne har sammen udviklet et forenklet Fælles Sprog III, der indeholder både en forenkling af tilstande, indsatser og dokumentationsmetode. Det forenklede Fælles Sprog III hedder Fælles Sprog III 2.0.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2756259478"/>
                  </a:ext>
                </a:extLst>
              </a:tr>
            </a:tbl>
          </a:graphicData>
        </a:graphic>
      </p:graphicFrame>
      <p:sp>
        <p:nvSpPr>
          <p:cNvPr id="6" name="Titel 5">
            <a:extLst>
              <a:ext uri="{FF2B5EF4-FFF2-40B4-BE49-F238E27FC236}">
                <a16:creationId xmlns:a16="http://schemas.microsoft.com/office/drawing/2014/main" id="{80603740-7175-B0EF-FCA8-1434D21741D9}"/>
              </a:ext>
            </a:extLst>
          </p:cNvPr>
          <p:cNvSpPr txBox="1">
            <a:spLocks noGrp="1"/>
          </p:cNvSpPr>
          <p:nvPr>
            <p:ph type="title" idx="4294967295"/>
          </p:nvPr>
        </p:nvSpPr>
        <p:spPr>
          <a:xfrm>
            <a:off x="1023294" y="388963"/>
            <a:ext cx="7116429" cy="701281"/>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ctr">
              <a:lnSpc>
                <a:spcPct val="90000"/>
              </a:lnSpc>
              <a:spcBef>
                <a:spcPct val="0"/>
              </a:spcBef>
              <a:buNone/>
              <a:defRPr sz="3200" b="1">
                <a:solidFill>
                  <a:srgbClr val="576B7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1" i="0" u="none" strike="noStrike" kern="1200" cap="none" spc="0" normalizeH="0" baseline="0" noProof="0" dirty="0">
                <a:ln>
                  <a:noFill/>
                </a:ln>
                <a:solidFill>
                  <a:srgbClr val="576B7C"/>
                </a:solidFill>
                <a:effectLst/>
                <a:uLnTx/>
                <a:uFillTx/>
                <a:latin typeface="Georgia"/>
                <a:ea typeface="+mj-ea"/>
                <a:cs typeface="+mj-cs"/>
              </a:rPr>
              <a:t>Fælles Sprog III – fremadrettet</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000" b="1" i="0" u="none" strike="noStrike" kern="1200" cap="none" spc="0" normalizeH="0" baseline="0" noProof="0" dirty="0">
                <a:ln>
                  <a:noFill/>
                </a:ln>
                <a:solidFill>
                  <a:srgbClr val="576B7C"/>
                </a:solidFill>
                <a:effectLst/>
                <a:uLnTx/>
                <a:uFillTx/>
                <a:latin typeface="Georgia"/>
                <a:ea typeface="+mj-ea"/>
                <a:cs typeface="+mj-cs"/>
              </a:rPr>
              <a:t>- </a:t>
            </a:r>
            <a:r>
              <a:rPr kumimoji="0" lang="da-DK" sz="2000" b="0" i="0" u="none" strike="noStrike" kern="1200" cap="none" spc="0" normalizeH="0" baseline="0" noProof="0" dirty="0">
                <a:ln>
                  <a:noFill/>
                </a:ln>
                <a:solidFill>
                  <a:srgbClr val="576B7C"/>
                </a:solidFill>
                <a:effectLst/>
                <a:uLnTx/>
                <a:uFillTx/>
                <a:latin typeface="Georgia"/>
                <a:ea typeface="+mj-ea"/>
                <a:cs typeface="+mj-cs"/>
              </a:rPr>
              <a:t>Fælles Sprog III 2.0</a:t>
            </a:r>
            <a:r>
              <a:rPr kumimoji="0" lang="da-DK" sz="2800" b="1" i="0" u="none" strike="noStrike" kern="1200" cap="none" spc="0" normalizeH="0" baseline="0" noProof="0" dirty="0">
                <a:ln>
                  <a:noFill/>
                </a:ln>
                <a:solidFill>
                  <a:srgbClr val="576B7C"/>
                </a:solidFill>
                <a:effectLst/>
                <a:uLnTx/>
                <a:uFillTx/>
                <a:latin typeface="Georgia"/>
                <a:ea typeface="+mj-ea"/>
                <a:cs typeface="+mj-cs"/>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000" b="0" i="0" u="none" strike="noStrike" kern="1200" cap="none" spc="0" normalizeH="0" baseline="0" noProof="0" dirty="0">
                <a:ln>
                  <a:noFill/>
                </a:ln>
                <a:solidFill>
                  <a:srgbClr val="576B7C"/>
                </a:solidFill>
                <a:effectLst/>
                <a:uLnTx/>
                <a:uFillTx/>
                <a:latin typeface="Georgia"/>
                <a:ea typeface="+mj-ea"/>
                <a:cs typeface="+mj-cs"/>
              </a:rPr>
              <a:t> </a:t>
            </a:r>
            <a:endParaRPr kumimoji="0" lang="da-DK" sz="3200" b="1" i="0" u="none" strike="noStrike" kern="1200" cap="none" spc="0" normalizeH="0" baseline="0" noProof="0" dirty="0">
              <a:ln>
                <a:noFill/>
              </a:ln>
              <a:solidFill>
                <a:srgbClr val="576B7C"/>
              </a:solidFill>
              <a:effectLst/>
              <a:uLnTx/>
              <a:uFillTx/>
              <a:latin typeface="Georgia"/>
              <a:ea typeface="+mj-ea"/>
              <a:cs typeface="+mj-cs"/>
            </a:endParaRPr>
          </a:p>
        </p:txBody>
      </p:sp>
      <p:sp>
        <p:nvSpPr>
          <p:cNvPr id="2" name="Rektangel 1">
            <a:extLst>
              <a:ext uri="{FF2B5EF4-FFF2-40B4-BE49-F238E27FC236}">
                <a16:creationId xmlns:a16="http://schemas.microsoft.com/office/drawing/2014/main" id="{EDA51C78-BB88-B58D-EB64-E4D26C077FDC}"/>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chemeClr val="bg1">
              <a:lumMod val="85000"/>
            </a:schemeClr>
          </a:solidFill>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294942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070FE69-9B44-4D7E-9940-A44705289290}"/>
              </a:ext>
            </a:extLst>
          </p:cNvPr>
          <p:cNvSpPr>
            <a:spLocks noGrp="1"/>
          </p:cNvSpPr>
          <p:nvPr>
            <p:ph type="title"/>
          </p:nvPr>
        </p:nvSpPr>
        <p:spPr>
          <a:xfrm>
            <a:off x="1012842" y="190643"/>
            <a:ext cx="10594721" cy="745376"/>
          </a:xfrm>
          <a:prstGeom prst="rect">
            <a:avLst/>
          </a:prstGeom>
        </p:spPr>
        <p:txBody>
          <a:bodyPr vert="horz" lIns="0" tIns="0" rIns="0" bIns="0" rtlCol="0" anchor="ctr">
            <a:noAutofit/>
          </a:bodyPr>
          <a:lstStyle/>
          <a:p>
            <a:r>
              <a:rPr lang="da-DK" sz="2800" b="1" dirty="0">
                <a:solidFill>
                  <a:srgbClr val="576B7C"/>
                </a:solidFill>
              </a:rPr>
              <a:t>Eksisterende Funktionsområder</a:t>
            </a:r>
            <a:br>
              <a:rPr lang="da-DK" sz="2800" b="1" dirty="0">
                <a:solidFill>
                  <a:srgbClr val="576B7C"/>
                </a:solidFill>
              </a:rPr>
            </a:br>
            <a:r>
              <a:rPr lang="da-DK" sz="2800" b="1" dirty="0">
                <a:solidFill>
                  <a:srgbClr val="576B7C"/>
                </a:solidFill>
              </a:rPr>
              <a:t> </a:t>
            </a:r>
            <a:r>
              <a:rPr lang="da-DK" sz="2800" dirty="0">
                <a:solidFill>
                  <a:srgbClr val="576B7C"/>
                </a:solidFill>
              </a:rPr>
              <a:t>- </a:t>
            </a:r>
            <a:r>
              <a:rPr lang="da-DK" sz="2000" dirty="0">
                <a:solidFill>
                  <a:srgbClr val="576B7C"/>
                </a:solidFill>
              </a:rPr>
              <a:t>med respektive tilstandsområder</a:t>
            </a:r>
          </a:p>
        </p:txBody>
      </p:sp>
      <p:sp>
        <p:nvSpPr>
          <p:cNvPr id="31" name="Tekstfelt 30">
            <a:extLst>
              <a:ext uri="{FF2B5EF4-FFF2-40B4-BE49-F238E27FC236}">
                <a16:creationId xmlns:a16="http://schemas.microsoft.com/office/drawing/2014/main" id="{2EC4C989-0B5C-4ED4-AD99-58FEAB6ECA03}"/>
              </a:ext>
            </a:extLst>
          </p:cNvPr>
          <p:cNvSpPr txBox="1"/>
          <p:nvPr/>
        </p:nvSpPr>
        <p:spPr>
          <a:xfrm>
            <a:off x="-127146" y="4478123"/>
            <a:ext cx="4931374" cy="781610"/>
          </a:xfrm>
          <a:prstGeom prst="rect">
            <a:avLst/>
          </a:prstGeom>
        </p:spPr>
        <p:txBody>
          <a:bodyPr vert="horz" lIns="0" tIns="0" rIns="0" bIns="0" rtlCol="0" anchor="ctr">
            <a:noAutofit/>
          </a:bodyPr>
          <a:lstStyle>
            <a:lvl1pPr algn="ctr">
              <a:lnSpc>
                <a:spcPct val="90000"/>
              </a:lnSpc>
              <a:spcBef>
                <a:spcPct val="0"/>
              </a:spcBef>
              <a:buNone/>
              <a:defRPr sz="3200" b="1">
                <a:solidFill>
                  <a:srgbClr val="576B7C"/>
                </a:solidFill>
                <a:latin typeface="+mj-lt"/>
                <a:ea typeface="+mj-ea"/>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a-DK" sz="2000" b="0" i="0" u="none" strike="noStrike" kern="1200" cap="none" spc="0" normalizeH="0" baseline="0" noProof="0" dirty="0">
                <a:ln>
                  <a:noFill/>
                </a:ln>
                <a:effectLst/>
                <a:uLnTx/>
                <a:uFillTx/>
                <a:latin typeface="Georgia"/>
                <a:ea typeface="+mj-ea"/>
                <a:cs typeface="+mj-cs"/>
              </a:rPr>
              <a:t>Funktionsområder på socialområdet</a:t>
            </a:r>
          </a:p>
        </p:txBody>
      </p:sp>
      <p:sp>
        <p:nvSpPr>
          <p:cNvPr id="15" name="Tekstfelt 14">
            <a:extLst>
              <a:ext uri="{FF2B5EF4-FFF2-40B4-BE49-F238E27FC236}">
                <a16:creationId xmlns:a16="http://schemas.microsoft.com/office/drawing/2014/main" id="{E1BE7A4C-8B36-43D5-99DF-0F6677522F4A}"/>
              </a:ext>
            </a:extLst>
          </p:cNvPr>
          <p:cNvSpPr txBox="1"/>
          <p:nvPr/>
        </p:nvSpPr>
        <p:spPr>
          <a:xfrm>
            <a:off x="4099587" y="2053885"/>
            <a:ext cx="1912272" cy="795701"/>
          </a:xfrm>
          <a:prstGeom prst="rect">
            <a:avLst/>
          </a:prstGeom>
          <a:noFill/>
          <a:ln>
            <a:noFill/>
          </a:ln>
        </p:spPr>
        <p:txBody>
          <a:bodyPr wrap="square" lIns="0" tIns="0" rIns="0" bIns="0" rtlCol="0">
            <a:spAutoFit/>
          </a:bodyPr>
          <a:lstStyle>
            <a:defPPr>
              <a:defRPr lang="da-DK"/>
            </a:defPPr>
            <a:lvl1pPr marR="0" lvl="0" indent="0" fontAlgn="auto">
              <a:lnSpc>
                <a:spcPct val="104000"/>
              </a:lnSpc>
              <a:spcBef>
                <a:spcPts val="0"/>
              </a:spcBef>
              <a:spcAft>
                <a:spcPts val="0"/>
              </a:spcAft>
              <a:buClrTx/>
              <a:buSzTx/>
              <a:buFontTx/>
              <a:buNone/>
              <a:tabLst/>
              <a:defRPr kumimoji="0" sz="1000" b="0" i="0" u="none" strike="noStrike" cap="none" spc="0" normalizeH="0" baseline="0">
                <a:ln>
                  <a:noFill/>
                </a:ln>
                <a:solidFill>
                  <a:srgbClr val="2A438F"/>
                </a:solidFill>
                <a:effectLst/>
                <a:uLnTx/>
                <a:uFillTx/>
                <a:latin typeface="Georgia"/>
              </a:defRPr>
            </a:lvl1pPr>
          </a:lstStyle>
          <a:p>
            <a:r>
              <a:rPr lang="da-DK" dirty="0"/>
              <a:t>&gt; Egenomsorg</a:t>
            </a:r>
          </a:p>
          <a:p>
            <a:r>
              <a:rPr lang="da-DK" dirty="0"/>
              <a:t>&gt; Praktiske opgaver</a:t>
            </a:r>
          </a:p>
          <a:p>
            <a:r>
              <a:rPr lang="da-DK" dirty="0"/>
              <a:t>&gt; Mobilitet</a:t>
            </a:r>
          </a:p>
          <a:p>
            <a:r>
              <a:rPr lang="da-DK" dirty="0"/>
              <a:t>&gt; Mentale funktioner</a:t>
            </a:r>
          </a:p>
          <a:p>
            <a:endParaRPr lang="da-DK" dirty="0" err="1"/>
          </a:p>
        </p:txBody>
      </p:sp>
      <p:sp>
        <p:nvSpPr>
          <p:cNvPr id="16" name="Tekstfelt 15">
            <a:extLst>
              <a:ext uri="{FF2B5EF4-FFF2-40B4-BE49-F238E27FC236}">
                <a16:creationId xmlns:a16="http://schemas.microsoft.com/office/drawing/2014/main" id="{3799FA85-0561-4687-A0B6-0A82FAA42B48}"/>
              </a:ext>
            </a:extLst>
          </p:cNvPr>
          <p:cNvSpPr txBox="1"/>
          <p:nvPr/>
        </p:nvSpPr>
        <p:spPr>
          <a:xfrm>
            <a:off x="3607546" y="1128087"/>
            <a:ext cx="3225522" cy="981935"/>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2A438F"/>
                </a:solidFill>
                <a:effectLst/>
                <a:uLnTx/>
                <a:uFillTx/>
                <a:latin typeface="Georgia"/>
                <a:ea typeface="+mn-ea"/>
                <a:cs typeface="+mn-cs"/>
              </a:rPr>
              <a:t>Kommunal pleje- og omsorg </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A438F"/>
                </a:solidFill>
                <a:effectLst/>
                <a:uLnTx/>
                <a:uFillTx/>
                <a:latin typeface="Georgia"/>
                <a:ea typeface="+mn-ea"/>
                <a:cs typeface="+mn-cs"/>
              </a:rPr>
              <a:t>Lov om Social Service  </a:t>
            </a:r>
            <a:br>
              <a:rPr kumimoji="0" lang="en-US" sz="1000" b="0" i="0" u="none" strike="noStrike" kern="1200" cap="none" spc="0" normalizeH="0" baseline="0" noProof="0" dirty="0">
                <a:ln>
                  <a:noFill/>
                </a:ln>
                <a:solidFill>
                  <a:srgbClr val="2A438F"/>
                </a:solidFill>
                <a:effectLst/>
                <a:uLnTx/>
                <a:uFillTx/>
                <a:latin typeface="Georgia"/>
                <a:ea typeface="+mn-ea"/>
                <a:cs typeface="+mn-cs"/>
              </a:rPr>
            </a:br>
            <a:r>
              <a:rPr kumimoji="0" lang="en-US" sz="1000" b="0" i="0" u="none" strike="noStrike" kern="1200" cap="none" spc="0" normalizeH="0" baseline="0" noProof="0" dirty="0">
                <a:ln>
                  <a:noFill/>
                </a:ln>
                <a:solidFill>
                  <a:srgbClr val="2A438F"/>
                </a:solidFill>
                <a:effectLst/>
                <a:uLnTx/>
                <a:uFillTx/>
                <a:latin typeface="Georgia"/>
                <a:ea typeface="+mn-ea"/>
                <a:cs typeface="+mn-cs"/>
              </a:rPr>
              <a:t> §§ 83, 83a, 84 stk. 1. </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A438F"/>
                </a:solidFill>
                <a:effectLst/>
                <a:uLnTx/>
                <a:uFillTx/>
                <a:latin typeface="Georgia"/>
                <a:ea typeface="+mn-ea"/>
                <a:cs typeface="+mn-cs"/>
              </a:rPr>
              <a:t>og 2., 86 stk. 1 og 2. samt Ældreloven §§ 7, </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A438F"/>
                </a:solidFill>
                <a:effectLst/>
                <a:uLnTx/>
                <a:uFillTx/>
                <a:latin typeface="Georgia"/>
                <a:ea typeface="+mn-ea"/>
                <a:cs typeface="+mn-cs"/>
              </a:rPr>
              <a:t>9, </a:t>
            </a:r>
            <a:r>
              <a:rPr lang="en-US" sz="1000" dirty="0">
                <a:solidFill>
                  <a:srgbClr val="2A438F"/>
                </a:solidFill>
                <a:latin typeface="Georgia"/>
              </a:rPr>
              <a:t>11, 13, 16 og 17</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A438F"/>
                </a:solidFill>
                <a:effectLst/>
                <a:uLnTx/>
                <a:uFillTx/>
                <a:latin typeface="Georgia"/>
                <a:ea typeface="+mn-ea"/>
                <a:cs typeface="+mn-cs"/>
              </a:rPr>
              <a:t> </a:t>
            </a:r>
            <a:endParaRPr kumimoji="0" lang="da-DK" sz="1000" b="0" i="0" u="none" strike="noStrike" kern="1200" cap="none" spc="0" normalizeH="0" baseline="0" noProof="0" dirty="0" err="1">
              <a:ln>
                <a:noFill/>
              </a:ln>
              <a:solidFill>
                <a:srgbClr val="2A438F"/>
              </a:solidFill>
              <a:effectLst/>
              <a:uLnTx/>
              <a:uFillTx/>
              <a:latin typeface="Georgia"/>
              <a:ea typeface="+mn-ea"/>
              <a:cs typeface="+mn-cs"/>
            </a:endParaRPr>
          </a:p>
        </p:txBody>
      </p:sp>
      <p:sp>
        <p:nvSpPr>
          <p:cNvPr id="22" name="Tekstfelt 21">
            <a:extLst>
              <a:ext uri="{FF2B5EF4-FFF2-40B4-BE49-F238E27FC236}">
                <a16:creationId xmlns:a16="http://schemas.microsoft.com/office/drawing/2014/main" id="{EFDC6B14-26AE-4821-A08F-CC139E42A088}"/>
              </a:ext>
            </a:extLst>
          </p:cNvPr>
          <p:cNvSpPr txBox="1"/>
          <p:nvPr/>
        </p:nvSpPr>
        <p:spPr>
          <a:xfrm>
            <a:off x="296808" y="1849789"/>
            <a:ext cx="3291053" cy="2063578"/>
          </a:xfrm>
          <a:prstGeom prst="rect">
            <a:avLst/>
          </a:prstGeom>
          <a:noFill/>
          <a:ln>
            <a:noFill/>
          </a:ln>
        </p:spPr>
        <p:txBody>
          <a:bodyPr wrap="square" lIns="0" tIns="0" rIns="0" bIns="0" numCol="2"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Funktionsniveau</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Bevægeapparat</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Ernæring </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Hud og slimhinder</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Kommunikation</a:t>
            </a: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Psykosociale forhold</a:t>
            </a: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Respiration og cirkulation</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Seksualitet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Smerter og sanseindtryk</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Søvn og hvile</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Viden og udvikling</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Udskillelse af affaldsstoffer</a:t>
            </a:r>
          </a:p>
          <a:p>
            <a:pPr marL="0" marR="0" lvl="0" indent="0" algn="l" defTabSz="914400" rtl="0" eaLnBrk="1" fontAlgn="auto" latinLnBrk="0" hangingPunct="1">
              <a:lnSpc>
                <a:spcPct val="104000"/>
              </a:lnSpc>
              <a:spcBef>
                <a:spcPts val="0"/>
              </a:spcBef>
              <a:spcAft>
                <a:spcPts val="0"/>
              </a:spcAft>
              <a:buClrTx/>
              <a:buSzTx/>
              <a:buFontTx/>
              <a:buNone/>
              <a:tabLst/>
              <a:defRPr/>
            </a:pPr>
            <a:endParaRPr kumimoji="0" lang="da-DK" sz="1000" b="0" i="0" u="none" strike="noStrike" kern="1200" cap="none" spc="0" normalizeH="0" baseline="0" noProof="0" dirty="0" err="1">
              <a:ln>
                <a:noFill/>
              </a:ln>
              <a:solidFill>
                <a:srgbClr val="576B7C"/>
              </a:solidFill>
              <a:effectLst/>
              <a:uLnTx/>
              <a:uFillTx/>
              <a:latin typeface="Georgia"/>
              <a:ea typeface="+mn-ea"/>
              <a:cs typeface="+mn-cs"/>
            </a:endParaRPr>
          </a:p>
        </p:txBody>
      </p:sp>
      <p:sp>
        <p:nvSpPr>
          <p:cNvPr id="23" name="Tekstfelt 22">
            <a:extLst>
              <a:ext uri="{FF2B5EF4-FFF2-40B4-BE49-F238E27FC236}">
                <a16:creationId xmlns:a16="http://schemas.microsoft.com/office/drawing/2014/main" id="{A09AE17E-C64A-4C56-8A70-2D2690DE37FF}"/>
              </a:ext>
            </a:extLst>
          </p:cNvPr>
          <p:cNvSpPr txBox="1"/>
          <p:nvPr/>
        </p:nvSpPr>
        <p:spPr>
          <a:xfrm>
            <a:off x="1012842" y="1145447"/>
            <a:ext cx="1841237" cy="341760"/>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576B7C"/>
                </a:solidFill>
                <a:effectLst/>
                <a:uLnTx/>
                <a:uFillTx/>
                <a:latin typeface="Georgia"/>
                <a:ea typeface="+mn-ea"/>
                <a:cs typeface="+mn-cs"/>
              </a:rPr>
              <a:t>Kommunal sygepleje  </a:t>
            </a:r>
            <a:r>
              <a:rPr kumimoji="0" lang="da-DK" sz="1000" b="0" i="0" u="none" strike="noStrike" kern="1200" cap="none" spc="0" normalizeH="0" baseline="0" noProof="0" dirty="0">
                <a:ln>
                  <a:noFill/>
                </a:ln>
                <a:solidFill>
                  <a:srgbClr val="576B7C"/>
                </a:solidFill>
                <a:effectLst/>
                <a:uLnTx/>
                <a:uFillTx/>
                <a:latin typeface="Georgia"/>
                <a:ea typeface="+mn-ea"/>
                <a:cs typeface="+mn-cs"/>
              </a:rPr>
              <a:t>Sundhedslovens § 138</a:t>
            </a:r>
          </a:p>
        </p:txBody>
      </p:sp>
      <p:sp>
        <p:nvSpPr>
          <p:cNvPr id="24" name="Rektangel: afrundede hjørner 23">
            <a:extLst>
              <a:ext uri="{FF2B5EF4-FFF2-40B4-BE49-F238E27FC236}">
                <a16:creationId xmlns:a16="http://schemas.microsoft.com/office/drawing/2014/main" id="{12799A87-D3B8-4C70-B12D-A072402EBB13}"/>
              </a:ext>
              <a:ext uri="{C183D7F6-B498-43B3-948B-1728B52AA6E4}">
                <adec:decorative xmlns:adec="http://schemas.microsoft.com/office/drawing/2017/decorative" val="1"/>
              </a:ext>
            </a:extLst>
          </p:cNvPr>
          <p:cNvSpPr/>
          <p:nvPr/>
        </p:nvSpPr>
        <p:spPr>
          <a:xfrm>
            <a:off x="143983" y="1032362"/>
            <a:ext cx="3578956" cy="1865462"/>
          </a:xfrm>
          <a:prstGeom prst="roundRect">
            <a:avLst/>
          </a:prstGeom>
          <a:noFill/>
          <a:ln w="19050">
            <a:solidFill>
              <a:srgbClr val="788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srgbClr val="576B7C"/>
              </a:solidFill>
              <a:effectLst/>
              <a:uLnTx/>
              <a:uFillTx/>
              <a:latin typeface="Georgia"/>
              <a:ea typeface="+mn-ea"/>
              <a:cs typeface="+mn-cs"/>
            </a:endParaRPr>
          </a:p>
        </p:txBody>
      </p:sp>
      <p:sp>
        <p:nvSpPr>
          <p:cNvPr id="27" name="Tekstfelt 26">
            <a:extLst>
              <a:ext uri="{FF2B5EF4-FFF2-40B4-BE49-F238E27FC236}">
                <a16:creationId xmlns:a16="http://schemas.microsoft.com/office/drawing/2014/main" id="{15BC0DDD-65FA-45CA-BCFF-0A45D911C490}"/>
              </a:ext>
            </a:extLst>
          </p:cNvPr>
          <p:cNvSpPr txBox="1"/>
          <p:nvPr/>
        </p:nvSpPr>
        <p:spPr>
          <a:xfrm>
            <a:off x="6761933" y="1149010"/>
            <a:ext cx="2332772" cy="723853"/>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576B7C"/>
                </a:solidFill>
                <a:effectLst/>
                <a:uLnTx/>
                <a:uFillTx/>
                <a:latin typeface="Georgia"/>
                <a:ea typeface="+mn-ea"/>
                <a:cs typeface="+mn-cs"/>
              </a:rPr>
              <a:t>Kommunal genoptræning efter sygehusophold</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Sundhedslovens § 140</a:t>
            </a:r>
          </a:p>
          <a:p>
            <a:pPr marL="0" marR="0" lvl="0" indent="0" algn="l" defTabSz="914400" rtl="0" eaLnBrk="1" fontAlgn="auto" latinLnBrk="0" hangingPunct="1">
              <a:lnSpc>
                <a:spcPct val="104000"/>
              </a:lnSpc>
              <a:spcBef>
                <a:spcPts val="0"/>
              </a:spcBef>
              <a:spcAft>
                <a:spcPts val="0"/>
              </a:spcAft>
              <a:buClrTx/>
              <a:buSzTx/>
              <a:buFontTx/>
              <a:buNone/>
              <a:tabLst/>
              <a:defRPr/>
            </a:pPr>
            <a:endParaRPr kumimoji="0" lang="da-DK" sz="1200" b="1" i="0" u="none" strike="noStrike" kern="1200" cap="none" spc="0" normalizeH="0" baseline="0" noProof="0" dirty="0">
              <a:ln>
                <a:noFill/>
              </a:ln>
              <a:solidFill>
                <a:srgbClr val="576B7C"/>
              </a:solidFill>
              <a:effectLst/>
              <a:uLnTx/>
              <a:uFillTx/>
              <a:latin typeface="Georgia"/>
              <a:ea typeface="+mn-ea"/>
              <a:cs typeface="+mn-cs"/>
            </a:endParaRPr>
          </a:p>
        </p:txBody>
      </p:sp>
      <p:sp>
        <p:nvSpPr>
          <p:cNvPr id="28" name="Rektangel: afrundede hjørner 27">
            <a:extLst>
              <a:ext uri="{FF2B5EF4-FFF2-40B4-BE49-F238E27FC236}">
                <a16:creationId xmlns:a16="http://schemas.microsoft.com/office/drawing/2014/main" id="{D0550C39-24E2-4378-AABC-B2B751792219}"/>
              </a:ext>
              <a:ext uri="{C183D7F6-B498-43B3-948B-1728B52AA6E4}">
                <adec:decorative xmlns:adec="http://schemas.microsoft.com/office/drawing/2017/decorative" val="1"/>
              </a:ext>
            </a:extLst>
          </p:cNvPr>
          <p:cNvSpPr/>
          <p:nvPr/>
        </p:nvSpPr>
        <p:spPr>
          <a:xfrm>
            <a:off x="6726510" y="1046585"/>
            <a:ext cx="2368195" cy="1851239"/>
          </a:xfrm>
          <a:prstGeom prst="roundRect">
            <a:avLst/>
          </a:prstGeom>
          <a:noFill/>
          <a:ln w="19050">
            <a:solidFill>
              <a:srgbClr val="788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srgbClr val="FFFF00"/>
              </a:solidFill>
              <a:effectLst/>
              <a:highlight>
                <a:srgbClr val="FFFF00"/>
              </a:highlight>
              <a:uLnTx/>
              <a:uFillTx/>
              <a:latin typeface="Georgia"/>
              <a:ea typeface="+mn-ea"/>
              <a:cs typeface="+mn-cs"/>
            </a:endParaRPr>
          </a:p>
        </p:txBody>
      </p:sp>
      <p:sp>
        <p:nvSpPr>
          <p:cNvPr id="32" name="Tekstfelt 31">
            <a:extLst>
              <a:ext uri="{FF2B5EF4-FFF2-40B4-BE49-F238E27FC236}">
                <a16:creationId xmlns:a16="http://schemas.microsoft.com/office/drawing/2014/main" id="{051C67CA-B017-4210-A307-47D06D7881E0}"/>
              </a:ext>
            </a:extLst>
          </p:cNvPr>
          <p:cNvSpPr txBox="1"/>
          <p:nvPr/>
        </p:nvSpPr>
        <p:spPr>
          <a:xfrm>
            <a:off x="9435684" y="1857788"/>
            <a:ext cx="2088659" cy="629339"/>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Hverdagsliv</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Kroppen</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Sundhedsadfærd</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Mental sundhed</a:t>
            </a:r>
          </a:p>
        </p:txBody>
      </p:sp>
      <p:sp>
        <p:nvSpPr>
          <p:cNvPr id="33" name="Tekstfelt 32">
            <a:extLst>
              <a:ext uri="{FF2B5EF4-FFF2-40B4-BE49-F238E27FC236}">
                <a16:creationId xmlns:a16="http://schemas.microsoft.com/office/drawing/2014/main" id="{A5102DC8-98F2-47E7-8A85-CFE3C25E0812}"/>
              </a:ext>
            </a:extLst>
          </p:cNvPr>
          <p:cNvSpPr txBox="1"/>
          <p:nvPr/>
        </p:nvSpPr>
        <p:spPr>
          <a:xfrm>
            <a:off x="9317918" y="1161127"/>
            <a:ext cx="2445963" cy="533800"/>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576B7C"/>
                </a:solidFill>
                <a:effectLst/>
                <a:uLnTx/>
                <a:uFillTx/>
                <a:latin typeface="Georgia"/>
                <a:ea typeface="+mn-ea"/>
                <a:cs typeface="+mn-cs"/>
              </a:rPr>
              <a:t>Kommunal forebyggelse og sundhedsfremme</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Sundhedslovens § 119, stk. 3 </a:t>
            </a:r>
          </a:p>
        </p:txBody>
      </p:sp>
      <p:sp>
        <p:nvSpPr>
          <p:cNvPr id="36" name="Tekstfelt 35">
            <a:extLst>
              <a:ext uri="{FF2B5EF4-FFF2-40B4-BE49-F238E27FC236}">
                <a16:creationId xmlns:a16="http://schemas.microsoft.com/office/drawing/2014/main" id="{F8759E0B-DC3B-4EED-B9D2-EAEDFD2A1804}"/>
              </a:ext>
            </a:extLst>
          </p:cNvPr>
          <p:cNvSpPr txBox="1"/>
          <p:nvPr/>
        </p:nvSpPr>
        <p:spPr>
          <a:xfrm>
            <a:off x="577151" y="5740006"/>
            <a:ext cx="3300731" cy="1749646"/>
          </a:xfrm>
          <a:prstGeom prst="rect">
            <a:avLst/>
          </a:prstGeom>
          <a:noFill/>
          <a:ln>
            <a:noFill/>
          </a:ln>
        </p:spPr>
        <p:txBody>
          <a:bodyPr wrap="square" lIns="0" tIns="0" rIns="0" bIns="0" numCol="2"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Egenomsorg</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Fysiske funktioner</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Kommunikation</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Mentale funktioner</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Mobilitet</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Omgivelser</a:t>
            </a: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Praktiske opgaver</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Relationer</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Samfundsliv</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Sociale forhold</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Sundhedsforhold</a:t>
            </a:r>
          </a:p>
        </p:txBody>
      </p:sp>
      <p:sp>
        <p:nvSpPr>
          <p:cNvPr id="37" name="Tekstfelt 36">
            <a:extLst>
              <a:ext uri="{FF2B5EF4-FFF2-40B4-BE49-F238E27FC236}">
                <a16:creationId xmlns:a16="http://schemas.microsoft.com/office/drawing/2014/main" id="{B7E86DD9-3408-413D-B433-A16D56F2F167}"/>
              </a:ext>
            </a:extLst>
          </p:cNvPr>
          <p:cNvSpPr txBox="1"/>
          <p:nvPr/>
        </p:nvSpPr>
        <p:spPr>
          <a:xfrm>
            <a:off x="29053" y="5245100"/>
            <a:ext cx="5008163" cy="341760"/>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576B7C"/>
                </a:solidFill>
                <a:effectLst/>
                <a:uLnTx/>
                <a:uFillTx/>
                <a:latin typeface="Georgia"/>
                <a:ea typeface="+mn-ea"/>
                <a:cs typeface="+mn-cs"/>
              </a:rPr>
              <a:t>Voksen social og handicap (FFB)</a:t>
            </a:r>
          </a:p>
          <a:p>
            <a:pPr marL="0" marR="0" lvl="0" indent="0" algn="ctr" defTabSz="914400" rtl="0" eaLnBrk="1" fontAlgn="auto" latinLnBrk="0" hangingPunct="1">
              <a:lnSpc>
                <a:spcPct val="104000"/>
              </a:lnSpc>
              <a:spcBef>
                <a:spcPts val="0"/>
              </a:spcBef>
              <a:spcAft>
                <a:spcPts val="0"/>
              </a:spcAft>
              <a:buClrTx/>
              <a:buSzTx/>
              <a:buFontTx/>
              <a:buNone/>
              <a:tabLst/>
              <a:defRPr/>
            </a:pPr>
            <a:r>
              <a:rPr lang="pt-BR" sz="1000" dirty="0">
                <a:solidFill>
                  <a:srgbClr val="576B7C"/>
                </a:solidFill>
                <a:latin typeface="Georgia"/>
              </a:rPr>
              <a:t>Lov om Social Service §82a-d, §85, §103, §104, §107, §108 &amp; Almenboliglovens §105</a:t>
            </a:r>
            <a:endParaRPr lang="da-DK" sz="1000" dirty="0" err="1">
              <a:solidFill>
                <a:srgbClr val="576B7C"/>
              </a:solidFill>
              <a:latin typeface="Georgia"/>
            </a:endParaRPr>
          </a:p>
        </p:txBody>
      </p:sp>
      <p:sp>
        <p:nvSpPr>
          <p:cNvPr id="38" name="Rektangel: afrundede hjørner 37">
            <a:extLst>
              <a:ext uri="{FF2B5EF4-FFF2-40B4-BE49-F238E27FC236}">
                <a16:creationId xmlns:a16="http://schemas.microsoft.com/office/drawing/2014/main" id="{3EEDE3BA-22BF-4E05-8E27-9B24ED23B28F}"/>
              </a:ext>
              <a:ext uri="{C183D7F6-B498-43B3-948B-1728B52AA6E4}">
                <adec:decorative xmlns:adec="http://schemas.microsoft.com/office/drawing/2017/decorative" val="1"/>
              </a:ext>
            </a:extLst>
          </p:cNvPr>
          <p:cNvSpPr/>
          <p:nvPr/>
        </p:nvSpPr>
        <p:spPr>
          <a:xfrm>
            <a:off x="139455" y="5141456"/>
            <a:ext cx="4775418" cy="1603934"/>
          </a:xfrm>
          <a:prstGeom prst="roundRect">
            <a:avLst/>
          </a:prstGeom>
          <a:noFill/>
          <a:ln w="19050">
            <a:solidFill>
              <a:srgbClr val="788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srgbClr val="576B7C"/>
              </a:solidFill>
              <a:effectLst/>
              <a:uLnTx/>
              <a:uFillTx/>
              <a:latin typeface="Georgia"/>
              <a:ea typeface="+mn-ea"/>
              <a:cs typeface="+mn-cs"/>
            </a:endParaRPr>
          </a:p>
        </p:txBody>
      </p:sp>
      <p:sp>
        <p:nvSpPr>
          <p:cNvPr id="44" name="Tekstfelt 43">
            <a:extLst>
              <a:ext uri="{FF2B5EF4-FFF2-40B4-BE49-F238E27FC236}">
                <a16:creationId xmlns:a16="http://schemas.microsoft.com/office/drawing/2014/main" id="{41EA8A1A-FE43-492B-903B-EDA32FFFF857}"/>
              </a:ext>
            </a:extLst>
          </p:cNvPr>
          <p:cNvSpPr txBox="1"/>
          <p:nvPr/>
        </p:nvSpPr>
        <p:spPr>
          <a:xfrm>
            <a:off x="296808" y="3536421"/>
            <a:ext cx="3161064" cy="923330"/>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Egenomsorg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Kommunikation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Mobilitet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Mentale funktioner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Praktiske opgaver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Samfundsliv</a:t>
            </a:r>
          </a:p>
        </p:txBody>
      </p:sp>
      <p:sp>
        <p:nvSpPr>
          <p:cNvPr id="45" name="Tekstfelt 44">
            <a:extLst>
              <a:ext uri="{FF2B5EF4-FFF2-40B4-BE49-F238E27FC236}">
                <a16:creationId xmlns:a16="http://schemas.microsoft.com/office/drawing/2014/main" id="{5EC4FCAF-2174-4933-BF8E-B5E47E565F4C}"/>
              </a:ext>
            </a:extLst>
          </p:cNvPr>
          <p:cNvSpPr txBox="1"/>
          <p:nvPr/>
        </p:nvSpPr>
        <p:spPr>
          <a:xfrm>
            <a:off x="619762" y="3162214"/>
            <a:ext cx="2775134" cy="341760"/>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576B7C"/>
                </a:solidFill>
                <a:effectLst/>
                <a:uLnTx/>
                <a:uFillTx/>
                <a:latin typeface="Georgia"/>
                <a:ea typeface="+mn-ea"/>
                <a:cs typeface="+mn-cs"/>
              </a:rPr>
              <a:t>Kommunalt hjælpemiddelområde</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Lov om Social Service § 112, 113, 114 og 116</a:t>
            </a:r>
            <a:endParaRPr kumimoji="0" lang="da-DK" sz="1000" b="0" i="0" u="none" strike="noStrike" kern="1200" cap="none" spc="0" normalizeH="0" baseline="0" noProof="0" dirty="0" err="1">
              <a:ln>
                <a:noFill/>
              </a:ln>
              <a:solidFill>
                <a:srgbClr val="576B7C"/>
              </a:solidFill>
              <a:effectLst/>
              <a:uLnTx/>
              <a:uFillTx/>
              <a:latin typeface="Georgia"/>
              <a:ea typeface="+mn-ea"/>
              <a:cs typeface="+mn-cs"/>
            </a:endParaRPr>
          </a:p>
        </p:txBody>
      </p:sp>
      <p:sp>
        <p:nvSpPr>
          <p:cNvPr id="46" name="Rektangel: afrundede hjørner 45">
            <a:extLst>
              <a:ext uri="{FF2B5EF4-FFF2-40B4-BE49-F238E27FC236}">
                <a16:creationId xmlns:a16="http://schemas.microsoft.com/office/drawing/2014/main" id="{E38E100B-D6D0-43F7-9621-AFC1FB7ED865}"/>
              </a:ext>
              <a:ext uri="{C183D7F6-B498-43B3-948B-1728B52AA6E4}">
                <adec:decorative xmlns:adec="http://schemas.microsoft.com/office/drawing/2017/decorative" val="1"/>
              </a:ext>
            </a:extLst>
          </p:cNvPr>
          <p:cNvSpPr/>
          <p:nvPr/>
        </p:nvSpPr>
        <p:spPr>
          <a:xfrm>
            <a:off x="143983" y="3047576"/>
            <a:ext cx="3578956" cy="1534191"/>
          </a:xfrm>
          <a:prstGeom prst="roundRect">
            <a:avLst/>
          </a:prstGeom>
          <a:noFill/>
          <a:ln w="19050">
            <a:solidFill>
              <a:srgbClr val="788EA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srgbClr val="576B7C"/>
              </a:solidFill>
              <a:effectLst/>
              <a:uLnTx/>
              <a:uFillTx/>
              <a:latin typeface="Georgia"/>
              <a:ea typeface="+mn-ea"/>
              <a:cs typeface="+mn-cs"/>
            </a:endParaRPr>
          </a:p>
        </p:txBody>
      </p:sp>
      <p:sp>
        <p:nvSpPr>
          <p:cNvPr id="4" name="Rektangel: afrundede hjørner 3">
            <a:extLst>
              <a:ext uri="{FF2B5EF4-FFF2-40B4-BE49-F238E27FC236}">
                <a16:creationId xmlns:a16="http://schemas.microsoft.com/office/drawing/2014/main" id="{5A15D38C-216D-33FF-4832-DEF63CCC12B6}"/>
              </a:ext>
              <a:ext uri="{C183D7F6-B498-43B3-948B-1728B52AA6E4}">
                <adec:decorative xmlns:adec="http://schemas.microsoft.com/office/drawing/2017/decorative" val="1"/>
              </a:ext>
            </a:extLst>
          </p:cNvPr>
          <p:cNvSpPr/>
          <p:nvPr/>
        </p:nvSpPr>
        <p:spPr>
          <a:xfrm>
            <a:off x="5136416" y="5141456"/>
            <a:ext cx="3225522" cy="1603934"/>
          </a:xfrm>
          <a:prstGeom prst="roundRect">
            <a:avLst/>
          </a:prstGeom>
          <a:noFill/>
          <a:ln w="19050">
            <a:solidFill>
              <a:srgbClr val="788EA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srgbClr val="576B7C"/>
              </a:solidFill>
              <a:effectLst/>
              <a:uLnTx/>
              <a:uFillTx/>
              <a:latin typeface="Georgia"/>
              <a:ea typeface="+mn-ea"/>
              <a:cs typeface="+mn-cs"/>
            </a:endParaRPr>
          </a:p>
        </p:txBody>
      </p:sp>
      <p:sp>
        <p:nvSpPr>
          <p:cNvPr id="5" name="Tekstfelt 4">
            <a:extLst>
              <a:ext uri="{FF2B5EF4-FFF2-40B4-BE49-F238E27FC236}">
                <a16:creationId xmlns:a16="http://schemas.microsoft.com/office/drawing/2014/main" id="{02CE22C3-C12F-4DA0-23FB-A8E1E3D60203}"/>
              </a:ext>
            </a:extLst>
          </p:cNvPr>
          <p:cNvSpPr txBox="1"/>
          <p:nvPr/>
        </p:nvSpPr>
        <p:spPr>
          <a:xfrm>
            <a:off x="5461468" y="5217873"/>
            <a:ext cx="2743200" cy="371768"/>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576B7C"/>
                </a:solidFill>
                <a:effectLst/>
                <a:uLnTx/>
                <a:uFillTx/>
                <a:latin typeface="Georgia"/>
                <a:ea typeface="+mn-ea"/>
                <a:cs typeface="+mn-cs"/>
              </a:rPr>
              <a:t>Udsatte og handicappede </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576B7C"/>
                </a:solidFill>
                <a:effectLst/>
                <a:uLnTx/>
                <a:uFillTx/>
                <a:latin typeface="Georgia"/>
                <a:ea typeface="+mn-ea"/>
                <a:cs typeface="+mn-cs"/>
              </a:rPr>
              <a:t>børn og unge område (FFB B&amp;U)</a:t>
            </a:r>
            <a:endParaRPr kumimoji="0" lang="da-DK" sz="1100" b="1" i="0" u="none" strike="noStrike" kern="1200" cap="none" spc="0" normalizeH="0" baseline="0" noProof="0" dirty="0">
              <a:ln>
                <a:noFill/>
              </a:ln>
              <a:solidFill>
                <a:srgbClr val="576B7C"/>
              </a:solidFill>
              <a:effectLst/>
              <a:uLnTx/>
              <a:uFillTx/>
              <a:latin typeface="Georgia"/>
              <a:ea typeface="+mn-ea"/>
              <a:cs typeface="+mn-cs"/>
            </a:endParaRPr>
          </a:p>
        </p:txBody>
      </p:sp>
      <p:sp>
        <p:nvSpPr>
          <p:cNvPr id="2" name="Rektangel 1">
            <a:extLst>
              <a:ext uri="{FF2B5EF4-FFF2-40B4-BE49-F238E27FC236}">
                <a16:creationId xmlns:a16="http://schemas.microsoft.com/office/drawing/2014/main" id="{CD296A0A-81DA-9935-0360-05C1A7CEA27F}"/>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
        <p:nvSpPr>
          <p:cNvPr id="3" name="Tekstfelt 2">
            <a:extLst>
              <a:ext uri="{FF2B5EF4-FFF2-40B4-BE49-F238E27FC236}">
                <a16:creationId xmlns:a16="http://schemas.microsoft.com/office/drawing/2014/main" id="{973ABC7E-95CE-F89E-D9E2-0DBFEB2C6D18}"/>
              </a:ext>
            </a:extLst>
          </p:cNvPr>
          <p:cNvSpPr txBox="1"/>
          <p:nvPr/>
        </p:nvSpPr>
        <p:spPr>
          <a:xfrm>
            <a:off x="6833068" y="1856526"/>
            <a:ext cx="1670787" cy="949940"/>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Egenomsorg</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Praktiske opgaver</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Mobilitet</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Kroppen</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Mentale funktioner</a:t>
            </a:r>
          </a:p>
          <a:p>
            <a:pPr marL="0" marR="0" lvl="0" indent="0" algn="l" defTabSz="914400" rtl="0" eaLnBrk="1" fontAlgn="auto" latinLnBrk="0" hangingPunct="1">
              <a:lnSpc>
                <a:spcPct val="104000"/>
              </a:lnSpc>
              <a:spcBef>
                <a:spcPts val="0"/>
              </a:spcBef>
              <a:spcAft>
                <a:spcPts val="0"/>
              </a:spcAft>
              <a:buClrTx/>
              <a:buSzTx/>
              <a:buFontTx/>
              <a:buNone/>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p:txBody>
      </p:sp>
      <p:sp>
        <p:nvSpPr>
          <p:cNvPr id="18" name="Rektangel: afrundede hjørner 17">
            <a:extLst>
              <a:ext uri="{FF2B5EF4-FFF2-40B4-BE49-F238E27FC236}">
                <a16:creationId xmlns:a16="http://schemas.microsoft.com/office/drawing/2014/main" id="{D4187B89-B7C4-714E-4EB7-45896CBAE350}"/>
              </a:ext>
              <a:ext uri="{C183D7F6-B498-43B3-948B-1728B52AA6E4}">
                <adec:decorative xmlns:adec="http://schemas.microsoft.com/office/drawing/2017/decorative" val="1"/>
              </a:ext>
            </a:extLst>
          </p:cNvPr>
          <p:cNvSpPr/>
          <p:nvPr/>
        </p:nvSpPr>
        <p:spPr>
          <a:xfrm>
            <a:off x="3940504" y="3047576"/>
            <a:ext cx="2562793" cy="1505279"/>
          </a:xfrm>
          <a:prstGeom prst="roundRect">
            <a:avLst/>
          </a:prstGeom>
          <a:noFill/>
          <a:ln w="19050">
            <a:solidFill>
              <a:srgbClr val="788EA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srgbClr val="576B7C"/>
              </a:solidFill>
              <a:effectLst/>
              <a:uLnTx/>
              <a:uFillTx/>
              <a:latin typeface="Georgia"/>
              <a:ea typeface="+mn-ea"/>
              <a:cs typeface="+mn-cs"/>
            </a:endParaRPr>
          </a:p>
        </p:txBody>
      </p:sp>
      <p:sp>
        <p:nvSpPr>
          <p:cNvPr id="20" name="Tekstfelt 19">
            <a:extLst>
              <a:ext uri="{FF2B5EF4-FFF2-40B4-BE49-F238E27FC236}">
                <a16:creationId xmlns:a16="http://schemas.microsoft.com/office/drawing/2014/main" id="{C308477E-1BBE-E853-09CE-E9A1F2CE1A10}"/>
              </a:ext>
            </a:extLst>
          </p:cNvPr>
          <p:cNvSpPr txBox="1"/>
          <p:nvPr/>
        </p:nvSpPr>
        <p:spPr>
          <a:xfrm>
            <a:off x="4597059" y="3155893"/>
            <a:ext cx="1333811"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576B7C"/>
                </a:solidFill>
                <a:effectLst/>
                <a:uLnTx/>
                <a:uFillTx/>
                <a:latin typeface="Georgia"/>
                <a:ea typeface="+mn-ea"/>
                <a:cs typeface="+mn-cs"/>
              </a:rPr>
              <a:t>Sundhedsplejen</a:t>
            </a:r>
          </a:p>
        </p:txBody>
      </p:sp>
      <p:sp>
        <p:nvSpPr>
          <p:cNvPr id="57" name="Tekstfelt 56">
            <a:extLst>
              <a:ext uri="{FF2B5EF4-FFF2-40B4-BE49-F238E27FC236}">
                <a16:creationId xmlns:a16="http://schemas.microsoft.com/office/drawing/2014/main" id="{3F7412A2-87F5-CE4C-1572-E765D096E347}"/>
              </a:ext>
            </a:extLst>
          </p:cNvPr>
          <p:cNvSpPr txBox="1"/>
          <p:nvPr/>
        </p:nvSpPr>
        <p:spPr>
          <a:xfrm>
            <a:off x="4097670" y="3535195"/>
            <a:ext cx="97462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1" u="none" strike="noStrike" kern="1200" cap="none" spc="0" normalizeH="0" baseline="0" noProof="0" dirty="0">
                <a:ln>
                  <a:noFill/>
                </a:ln>
                <a:solidFill>
                  <a:srgbClr val="576B7C"/>
                </a:solidFill>
                <a:effectLst/>
                <a:uLnTx/>
                <a:uFillTx/>
                <a:latin typeface="Georgia"/>
                <a:ea typeface="+mn-ea"/>
                <a:cs typeface="+mn-cs"/>
              </a:rPr>
              <a:t>Under udvikling </a:t>
            </a:r>
          </a:p>
        </p:txBody>
      </p:sp>
      <p:sp>
        <p:nvSpPr>
          <p:cNvPr id="58" name="Tekstfelt 57">
            <a:extLst>
              <a:ext uri="{FF2B5EF4-FFF2-40B4-BE49-F238E27FC236}">
                <a16:creationId xmlns:a16="http://schemas.microsoft.com/office/drawing/2014/main" id="{46E6D344-5962-B917-BBC5-B95B1D6FC143}"/>
              </a:ext>
            </a:extLst>
          </p:cNvPr>
          <p:cNvSpPr txBox="1"/>
          <p:nvPr/>
        </p:nvSpPr>
        <p:spPr>
          <a:xfrm>
            <a:off x="5352569" y="5740999"/>
            <a:ext cx="944169"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1" u="none" strike="noStrike" kern="1200" cap="none" spc="0" normalizeH="0" baseline="0" noProof="0" dirty="0">
                <a:ln>
                  <a:noFill/>
                </a:ln>
                <a:solidFill>
                  <a:srgbClr val="576B7C"/>
                </a:solidFill>
                <a:effectLst/>
                <a:uLnTx/>
                <a:uFillTx/>
                <a:latin typeface="Georgia"/>
                <a:ea typeface="+mn-ea"/>
                <a:cs typeface="+mn-cs"/>
              </a:rPr>
              <a:t>Under udvikling</a:t>
            </a:r>
          </a:p>
        </p:txBody>
      </p:sp>
      <p:sp>
        <p:nvSpPr>
          <p:cNvPr id="7" name="Rektangel: afrundede hjørner 6">
            <a:extLst>
              <a:ext uri="{FF2B5EF4-FFF2-40B4-BE49-F238E27FC236}">
                <a16:creationId xmlns:a16="http://schemas.microsoft.com/office/drawing/2014/main" id="{C3E05E1B-AE7D-CF46-2940-CF36FEC0B904}"/>
              </a:ext>
              <a:ext uri="{C183D7F6-B498-43B3-948B-1728B52AA6E4}">
                <adec:decorative xmlns:adec="http://schemas.microsoft.com/office/drawing/2017/decorative" val="1"/>
              </a:ext>
            </a:extLst>
          </p:cNvPr>
          <p:cNvSpPr/>
          <p:nvPr/>
        </p:nvSpPr>
        <p:spPr>
          <a:xfrm>
            <a:off x="3979074" y="1044002"/>
            <a:ext cx="2445963" cy="1831916"/>
          </a:xfrm>
          <a:custGeom>
            <a:avLst/>
            <a:gdLst>
              <a:gd name="connsiteX0" fmla="*/ 0 w 2445963"/>
              <a:gd name="connsiteY0" fmla="*/ 305325 h 1831916"/>
              <a:gd name="connsiteX1" fmla="*/ 305325 w 2445963"/>
              <a:gd name="connsiteY1" fmla="*/ 0 h 1831916"/>
              <a:gd name="connsiteX2" fmla="*/ 782506 w 2445963"/>
              <a:gd name="connsiteY2" fmla="*/ 0 h 1831916"/>
              <a:gd name="connsiteX3" fmla="*/ 1186275 w 2445963"/>
              <a:gd name="connsiteY3" fmla="*/ 0 h 1831916"/>
              <a:gd name="connsiteX4" fmla="*/ 1626750 w 2445963"/>
              <a:gd name="connsiteY4" fmla="*/ 0 h 1831916"/>
              <a:gd name="connsiteX5" fmla="*/ 2140638 w 2445963"/>
              <a:gd name="connsiteY5" fmla="*/ 0 h 1831916"/>
              <a:gd name="connsiteX6" fmla="*/ 2445963 w 2445963"/>
              <a:gd name="connsiteY6" fmla="*/ 305325 h 1831916"/>
              <a:gd name="connsiteX7" fmla="*/ 2445963 w 2445963"/>
              <a:gd name="connsiteY7" fmla="*/ 687988 h 1831916"/>
              <a:gd name="connsiteX8" fmla="*/ 2445963 w 2445963"/>
              <a:gd name="connsiteY8" fmla="*/ 1058439 h 1831916"/>
              <a:gd name="connsiteX9" fmla="*/ 2445963 w 2445963"/>
              <a:gd name="connsiteY9" fmla="*/ 1526591 h 1831916"/>
              <a:gd name="connsiteX10" fmla="*/ 2140638 w 2445963"/>
              <a:gd name="connsiteY10" fmla="*/ 1831916 h 1831916"/>
              <a:gd name="connsiteX11" fmla="*/ 1645103 w 2445963"/>
              <a:gd name="connsiteY11" fmla="*/ 1831916 h 1831916"/>
              <a:gd name="connsiteX12" fmla="*/ 1149569 w 2445963"/>
              <a:gd name="connsiteY12" fmla="*/ 1831916 h 1831916"/>
              <a:gd name="connsiteX13" fmla="*/ 709094 w 2445963"/>
              <a:gd name="connsiteY13" fmla="*/ 1831916 h 1831916"/>
              <a:gd name="connsiteX14" fmla="*/ 305325 w 2445963"/>
              <a:gd name="connsiteY14" fmla="*/ 1831916 h 1831916"/>
              <a:gd name="connsiteX15" fmla="*/ 0 w 2445963"/>
              <a:gd name="connsiteY15" fmla="*/ 1526591 h 1831916"/>
              <a:gd name="connsiteX16" fmla="*/ 0 w 2445963"/>
              <a:gd name="connsiteY16" fmla="*/ 1156140 h 1831916"/>
              <a:gd name="connsiteX17" fmla="*/ 0 w 2445963"/>
              <a:gd name="connsiteY17" fmla="*/ 724626 h 1831916"/>
              <a:gd name="connsiteX18" fmla="*/ 0 w 2445963"/>
              <a:gd name="connsiteY18" fmla="*/ 305325 h 183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45963" h="1831916" extrusionOk="0">
                <a:moveTo>
                  <a:pt x="0" y="305325"/>
                </a:moveTo>
                <a:cubicBezTo>
                  <a:pt x="-14227" y="168997"/>
                  <a:pt x="177976" y="-14887"/>
                  <a:pt x="305325" y="0"/>
                </a:cubicBezTo>
                <a:cubicBezTo>
                  <a:pt x="482499" y="-35691"/>
                  <a:pt x="674175" y="13642"/>
                  <a:pt x="782506" y="0"/>
                </a:cubicBezTo>
                <a:cubicBezTo>
                  <a:pt x="890837" y="-13642"/>
                  <a:pt x="1015823" y="47935"/>
                  <a:pt x="1186275" y="0"/>
                </a:cubicBezTo>
                <a:cubicBezTo>
                  <a:pt x="1356727" y="-47935"/>
                  <a:pt x="1482211" y="22433"/>
                  <a:pt x="1626750" y="0"/>
                </a:cubicBezTo>
                <a:cubicBezTo>
                  <a:pt x="1771290" y="-22433"/>
                  <a:pt x="1978644" y="2773"/>
                  <a:pt x="2140638" y="0"/>
                </a:cubicBezTo>
                <a:cubicBezTo>
                  <a:pt x="2292103" y="3026"/>
                  <a:pt x="2415148" y="156657"/>
                  <a:pt x="2445963" y="305325"/>
                </a:cubicBezTo>
                <a:cubicBezTo>
                  <a:pt x="2461313" y="495736"/>
                  <a:pt x="2419746" y="501526"/>
                  <a:pt x="2445963" y="687988"/>
                </a:cubicBezTo>
                <a:cubicBezTo>
                  <a:pt x="2472180" y="874450"/>
                  <a:pt x="2444926" y="957394"/>
                  <a:pt x="2445963" y="1058439"/>
                </a:cubicBezTo>
                <a:cubicBezTo>
                  <a:pt x="2447000" y="1159484"/>
                  <a:pt x="2435537" y="1324808"/>
                  <a:pt x="2445963" y="1526591"/>
                </a:cubicBezTo>
                <a:cubicBezTo>
                  <a:pt x="2433316" y="1735308"/>
                  <a:pt x="2325224" y="1840766"/>
                  <a:pt x="2140638" y="1831916"/>
                </a:cubicBezTo>
                <a:cubicBezTo>
                  <a:pt x="1963868" y="1875917"/>
                  <a:pt x="1792005" y="1824560"/>
                  <a:pt x="1645103" y="1831916"/>
                </a:cubicBezTo>
                <a:cubicBezTo>
                  <a:pt x="1498202" y="1839272"/>
                  <a:pt x="1331989" y="1803988"/>
                  <a:pt x="1149569" y="1831916"/>
                </a:cubicBezTo>
                <a:cubicBezTo>
                  <a:pt x="967149" y="1859844"/>
                  <a:pt x="858841" y="1811744"/>
                  <a:pt x="709094" y="1831916"/>
                </a:cubicBezTo>
                <a:cubicBezTo>
                  <a:pt x="559348" y="1852088"/>
                  <a:pt x="393999" y="1822652"/>
                  <a:pt x="305325" y="1831916"/>
                </a:cubicBezTo>
                <a:cubicBezTo>
                  <a:pt x="151408" y="1857175"/>
                  <a:pt x="-23358" y="1652602"/>
                  <a:pt x="0" y="1526591"/>
                </a:cubicBezTo>
                <a:cubicBezTo>
                  <a:pt x="-36168" y="1383271"/>
                  <a:pt x="40401" y="1269544"/>
                  <a:pt x="0" y="1156140"/>
                </a:cubicBezTo>
                <a:cubicBezTo>
                  <a:pt x="-40401" y="1042736"/>
                  <a:pt x="25874" y="842855"/>
                  <a:pt x="0" y="724626"/>
                </a:cubicBezTo>
                <a:cubicBezTo>
                  <a:pt x="-25874" y="606397"/>
                  <a:pt x="864" y="436081"/>
                  <a:pt x="0" y="305325"/>
                </a:cubicBezTo>
                <a:close/>
              </a:path>
            </a:pathLst>
          </a:custGeom>
          <a:noFill/>
          <a:ln w="57150">
            <a:solidFill>
              <a:srgbClr val="2A438F"/>
            </a:solidFill>
            <a:extLst>
              <a:ext uri="{C807C97D-BFC1-408E-A445-0C87EB9F89A2}">
                <ask:lineSketchStyleProps xmlns:ask="http://schemas.microsoft.com/office/drawing/2018/sketchyshapes" sd="284241620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srgbClr val="2A438F"/>
              </a:solidFill>
              <a:effectLst/>
              <a:uLnTx/>
              <a:uFillTx/>
              <a:latin typeface="Georgia"/>
              <a:ea typeface="+mn-ea"/>
              <a:cs typeface="+mn-cs"/>
            </a:endParaRPr>
          </a:p>
        </p:txBody>
      </p:sp>
      <p:sp>
        <p:nvSpPr>
          <p:cNvPr id="8" name="Rektangel: afrundede hjørner 7">
            <a:extLst>
              <a:ext uri="{FF2B5EF4-FFF2-40B4-BE49-F238E27FC236}">
                <a16:creationId xmlns:a16="http://schemas.microsoft.com/office/drawing/2014/main" id="{34CC5865-B116-FE63-0F46-62242BB16B8D}"/>
              </a:ext>
              <a:ext uri="{C183D7F6-B498-43B3-948B-1728B52AA6E4}">
                <adec:decorative xmlns:adec="http://schemas.microsoft.com/office/drawing/2017/decorative" val="1"/>
              </a:ext>
            </a:extLst>
          </p:cNvPr>
          <p:cNvSpPr/>
          <p:nvPr/>
        </p:nvSpPr>
        <p:spPr>
          <a:xfrm>
            <a:off x="9334681" y="1032362"/>
            <a:ext cx="2368195" cy="1851239"/>
          </a:xfrm>
          <a:prstGeom prst="roundRect">
            <a:avLst/>
          </a:prstGeom>
          <a:noFill/>
          <a:ln w="19050">
            <a:solidFill>
              <a:srgbClr val="788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srgbClr val="FFFF00"/>
              </a:solidFill>
              <a:effectLst/>
              <a:highlight>
                <a:srgbClr val="FFFF00"/>
              </a:highlight>
              <a:uLnTx/>
              <a:uFillTx/>
              <a:latin typeface="Georgia"/>
              <a:ea typeface="+mn-ea"/>
              <a:cs typeface="+mn-cs"/>
            </a:endParaRPr>
          </a:p>
        </p:txBody>
      </p:sp>
      <p:sp>
        <p:nvSpPr>
          <p:cNvPr id="9" name="Pladsholder til slidenummer 8">
            <a:extLst>
              <a:ext uri="{FF2B5EF4-FFF2-40B4-BE49-F238E27FC236}">
                <a16:creationId xmlns:a16="http://schemas.microsoft.com/office/drawing/2014/main" id="{F66B5ED2-6972-27C4-0C04-AAA82EE216B4}"/>
              </a:ext>
            </a:extLst>
          </p:cNvPr>
          <p:cNvSpPr>
            <a:spLocks noGrp="1"/>
          </p:cNvSpPr>
          <p:nvPr>
            <p:ph type="sldNum" sz="quarter" idx="12"/>
          </p:nvPr>
        </p:nvSpPr>
        <p:spPr/>
        <p:txBody>
          <a:bodyPr/>
          <a:lstStyle/>
          <a:p>
            <a:fld id="{45D37B1E-C366-494F-A587-962AD9AABC83}" type="slidenum">
              <a:rPr lang="en-GB" smtClean="0"/>
              <a:pPr/>
              <a:t>33</a:t>
            </a:fld>
            <a:endParaRPr lang="en-GB" dirty="0"/>
          </a:p>
        </p:txBody>
      </p:sp>
    </p:spTree>
    <p:extLst>
      <p:ext uri="{BB962C8B-B14F-4D97-AF65-F5344CB8AC3E}">
        <p14:creationId xmlns:p14="http://schemas.microsoft.com/office/powerpoint/2010/main" val="1611916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828037F-CBA6-1A17-A639-E30298DFC3A8}"/>
              </a:ext>
            </a:extLst>
          </p:cNvPr>
          <p:cNvSpPr>
            <a:spLocks noGrp="1"/>
          </p:cNvSpPr>
          <p:nvPr>
            <p:ph type="title"/>
          </p:nvPr>
        </p:nvSpPr>
        <p:spPr>
          <a:xfrm>
            <a:off x="1022067" y="190518"/>
            <a:ext cx="8782333" cy="1002638"/>
          </a:xfrm>
        </p:spPr>
        <p:txBody>
          <a:bodyPr/>
          <a:lstStyle/>
          <a:p>
            <a:r>
              <a:rPr lang="da-DK" sz="2800" b="1" dirty="0">
                <a:solidFill>
                  <a:srgbClr val="576B7C"/>
                </a:solidFill>
              </a:rPr>
              <a:t>Baggrund for og hensigt med Fælles Sprog III</a:t>
            </a:r>
          </a:p>
        </p:txBody>
      </p:sp>
      <p:sp>
        <p:nvSpPr>
          <p:cNvPr id="4" name="Pladsholder til slidenummer 3">
            <a:extLst>
              <a:ext uri="{FF2B5EF4-FFF2-40B4-BE49-F238E27FC236}">
                <a16:creationId xmlns:a16="http://schemas.microsoft.com/office/drawing/2014/main" id="{864FEE15-FF6B-B2EE-05BE-5CA186D4845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1000" b="0" i="0" u="none" strike="noStrike" kern="1200" cap="none" spc="0" normalizeH="0" baseline="0" noProof="0" dirty="0">
              <a:ln>
                <a:noFill/>
              </a:ln>
              <a:solidFill>
                <a:srgbClr val="141E4D"/>
              </a:solidFill>
              <a:effectLst/>
              <a:uLnTx/>
              <a:uFillTx/>
              <a:latin typeface="Georgia"/>
              <a:ea typeface="+mn-ea"/>
              <a:cs typeface="+mn-cs"/>
            </a:endParaRPr>
          </a:p>
        </p:txBody>
      </p:sp>
      <p:sp>
        <p:nvSpPr>
          <p:cNvPr id="9" name="Tekstfelt 8">
            <a:extLst>
              <a:ext uri="{FF2B5EF4-FFF2-40B4-BE49-F238E27FC236}">
                <a16:creationId xmlns:a16="http://schemas.microsoft.com/office/drawing/2014/main" id="{44E8D30A-027A-CA6B-EEB6-95598FB3A0B6}"/>
              </a:ext>
            </a:extLst>
          </p:cNvPr>
          <p:cNvSpPr txBox="1"/>
          <p:nvPr/>
        </p:nvSpPr>
        <p:spPr>
          <a:xfrm>
            <a:off x="1022067" y="1261008"/>
            <a:ext cx="9907190" cy="366254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Systematik og genbrug af oplysninger om borgeren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Fælles Sprog III understøtter, at dokumentationen systematiseres under en række overskrifter i form af tilstande. Det giver mulighed for genbrug af oplysninger om borgeren</a:t>
            </a:r>
            <a:r>
              <a:rPr lang="da-DK" sz="1400" dirty="0">
                <a:solidFill>
                  <a:prstClr val="black"/>
                </a:solidFill>
                <a:latin typeface="Georgia"/>
              </a:rPr>
              <a:t> og gør det </a:t>
            </a:r>
            <a:r>
              <a:rPr kumimoji="0" lang="da-DK" sz="1400" b="0" i="0" u="none" strike="noStrike" kern="1200" cap="none" spc="0" normalizeH="0" baseline="0" noProof="0" dirty="0">
                <a:ln>
                  <a:noFill/>
                </a:ln>
                <a:solidFill>
                  <a:prstClr val="black"/>
                </a:solidFill>
                <a:effectLst/>
                <a:uLnTx/>
                <a:uFillTx/>
                <a:latin typeface="Georgia"/>
                <a:ea typeface="+mn-ea"/>
                <a:cs typeface="+mn-cs"/>
              </a:rPr>
              <a:t>lettere at få et overblik over de problemer og udfordringer, som borgeren har, og de indsatser, som kommunen iværksætter på den baggrund.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Fælles sprog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Fælles Sprog III understøtter et fælles sprog om borgerens udfordringer i form af tilstande og de indsatser, som kommunerne iværksætter på tværs af opgaver, fagligheder, afdelinger, forvaltninger og kommuner.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Krav til dokumentation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Fælles Sprog III bygger på krav fra lovgivninger og vejledninger fra nationale myndigheder. Fælles Sprog III understøtter kommunerne i at levere ydelser til borgerne efter gældende lovgivningen.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Indsigt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Fælles Sprog III giver indsigt i de mange opgaver, som kommunerne løser på sundheds –og socialområdet. Det kan være med til at understøtte lokal kvalitetsudvikling, fælleskommunal udvikling samt nationalt at få overblik over fx opgaveglidning og opgaveoverdragelse mellem sygehuse og kommuner.</a:t>
            </a:r>
          </a:p>
        </p:txBody>
      </p:sp>
      <p:sp>
        <p:nvSpPr>
          <p:cNvPr id="2" name="Rektangel 1">
            <a:extLst>
              <a:ext uri="{FF2B5EF4-FFF2-40B4-BE49-F238E27FC236}">
                <a16:creationId xmlns:a16="http://schemas.microsoft.com/office/drawing/2014/main" id="{44A6A50C-AA69-0530-8184-9D9FD7C0E7C7}"/>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chemeClr val="bg1">
              <a:lumMod val="85000"/>
            </a:schemeClr>
          </a:solidFill>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1192800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8A2E3F4-43EF-060B-6125-E6DFBA990798}"/>
              </a:ext>
            </a:extLst>
          </p:cNvPr>
          <p:cNvSpPr>
            <a:spLocks noGrp="1"/>
          </p:cNvSpPr>
          <p:nvPr>
            <p:ph type="title"/>
          </p:nvPr>
        </p:nvSpPr>
        <p:spPr>
          <a:xfrm>
            <a:off x="339700" y="-112001"/>
            <a:ext cx="11485053" cy="605038"/>
          </a:xfrm>
        </p:spPr>
        <p:txBody>
          <a:bodyPr/>
          <a:lstStyle/>
          <a:p>
            <a:r>
              <a:rPr lang="da-DK" sz="2800" b="1" dirty="0">
                <a:solidFill>
                  <a:srgbClr val="576B7C"/>
                </a:solidFill>
              </a:rPr>
              <a:t>Kommunale indsatser, der omhandler træning</a:t>
            </a:r>
          </a:p>
        </p:txBody>
      </p:sp>
      <p:sp>
        <p:nvSpPr>
          <p:cNvPr id="4" name="Pladsholder til slidenummer 3">
            <a:extLst>
              <a:ext uri="{FF2B5EF4-FFF2-40B4-BE49-F238E27FC236}">
                <a16:creationId xmlns:a16="http://schemas.microsoft.com/office/drawing/2014/main" id="{191514B2-6ED0-28B4-A05C-55A146F93FE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1000" b="0" i="0" u="none" strike="noStrike" kern="1200" cap="none" spc="0" normalizeH="0" baseline="0" noProof="0" dirty="0">
              <a:ln>
                <a:noFill/>
              </a:ln>
              <a:solidFill>
                <a:srgbClr val="141E4D"/>
              </a:solidFill>
              <a:effectLst/>
              <a:uLnTx/>
              <a:uFillTx/>
              <a:latin typeface="Georgia"/>
              <a:ea typeface="+mn-ea"/>
              <a:cs typeface="+mn-cs"/>
            </a:endParaRPr>
          </a:p>
        </p:txBody>
      </p:sp>
      <p:graphicFrame>
        <p:nvGraphicFramePr>
          <p:cNvPr id="2" name="Tabel 1" descr="Tabeloverligt med lovtekst og krav til kommunale indsatser, der omhandler træning">
            <a:extLst>
              <a:ext uri="{FF2B5EF4-FFF2-40B4-BE49-F238E27FC236}">
                <a16:creationId xmlns:a16="http://schemas.microsoft.com/office/drawing/2014/main" id="{09F58815-521C-3BEE-272C-720BC25A33EE}"/>
              </a:ext>
            </a:extLst>
          </p:cNvPr>
          <p:cNvGraphicFramePr>
            <a:graphicFrameLocks noGrp="1"/>
          </p:cNvGraphicFramePr>
          <p:nvPr>
            <p:extLst>
              <p:ext uri="{D42A27DB-BD31-4B8C-83A1-F6EECF244321}">
                <p14:modId xmlns:p14="http://schemas.microsoft.com/office/powerpoint/2010/main" val="2831667330"/>
              </p:ext>
            </p:extLst>
          </p:nvPr>
        </p:nvGraphicFramePr>
        <p:xfrm>
          <a:off x="328993" y="640832"/>
          <a:ext cx="11485054" cy="6026650"/>
        </p:xfrm>
        <a:graphic>
          <a:graphicData uri="http://schemas.openxmlformats.org/drawingml/2006/table">
            <a:tbl>
              <a:tblPr firstRow="1" bandRow="1">
                <a:tableStyleId>{F5AB1C69-6EDB-4FF4-983F-18BD219EF322}</a:tableStyleId>
              </a:tblPr>
              <a:tblGrid>
                <a:gridCol w="1448604">
                  <a:extLst>
                    <a:ext uri="{9D8B030D-6E8A-4147-A177-3AD203B41FA5}">
                      <a16:colId xmlns:a16="http://schemas.microsoft.com/office/drawing/2014/main" val="2871077843"/>
                    </a:ext>
                  </a:extLst>
                </a:gridCol>
                <a:gridCol w="4531519">
                  <a:extLst>
                    <a:ext uri="{9D8B030D-6E8A-4147-A177-3AD203B41FA5}">
                      <a16:colId xmlns:a16="http://schemas.microsoft.com/office/drawing/2014/main" val="799202931"/>
                    </a:ext>
                  </a:extLst>
                </a:gridCol>
                <a:gridCol w="5504931">
                  <a:extLst>
                    <a:ext uri="{9D8B030D-6E8A-4147-A177-3AD203B41FA5}">
                      <a16:colId xmlns:a16="http://schemas.microsoft.com/office/drawing/2014/main" val="1477790496"/>
                    </a:ext>
                  </a:extLst>
                </a:gridCol>
              </a:tblGrid>
              <a:tr h="285202">
                <a:tc>
                  <a:txBody>
                    <a:bodyPr/>
                    <a:lstStyle/>
                    <a:p>
                      <a:r>
                        <a:rPr lang="da-DK" sz="1400" dirty="0">
                          <a:solidFill>
                            <a:schemeClr val="bg1"/>
                          </a:solidFill>
                        </a:rPr>
                        <a:t>Paragraf</a:t>
                      </a:r>
                    </a:p>
                  </a:txBody>
                  <a:tcPr/>
                </a:tc>
                <a:tc>
                  <a:txBody>
                    <a:bodyPr/>
                    <a:lstStyle/>
                    <a:p>
                      <a:r>
                        <a:rPr lang="da-DK" sz="1400" dirty="0">
                          <a:solidFill>
                            <a:schemeClr val="bg1"/>
                          </a:solidFill>
                        </a:rPr>
                        <a:t>Lovtekst </a:t>
                      </a:r>
                    </a:p>
                  </a:txBody>
                  <a:tcPr/>
                </a:tc>
                <a:tc>
                  <a:txBody>
                    <a:bodyPr/>
                    <a:lstStyle/>
                    <a:p>
                      <a:r>
                        <a:rPr lang="da-DK" sz="1400">
                          <a:solidFill>
                            <a:schemeClr val="bg1"/>
                          </a:solidFill>
                        </a:rPr>
                        <a:t>Krav  </a:t>
                      </a:r>
                      <a:endParaRPr lang="da-DK" sz="1400" dirty="0">
                        <a:solidFill>
                          <a:schemeClr val="bg1"/>
                        </a:solidFill>
                      </a:endParaRPr>
                    </a:p>
                  </a:txBody>
                  <a:tcPr/>
                </a:tc>
                <a:extLst>
                  <a:ext uri="{0D108BD9-81ED-4DB2-BD59-A6C34878D82A}">
                    <a16:rowId xmlns:a16="http://schemas.microsoft.com/office/drawing/2014/main" val="1091555853"/>
                  </a:ext>
                </a:extLst>
              </a:tr>
              <a:tr h="1281011">
                <a:tc>
                  <a:txBody>
                    <a:bodyPr/>
                    <a:lstStyle/>
                    <a:p>
                      <a:r>
                        <a:rPr lang="da-DK" sz="1100" dirty="0"/>
                        <a:t>Servicelovens § 83a</a:t>
                      </a:r>
                    </a:p>
                  </a:txBody>
                  <a:tcPr/>
                </a:tc>
                <a:tc>
                  <a:txBody>
                    <a:bodyPr/>
                    <a:lstStyle/>
                    <a:p>
                      <a:r>
                        <a:rPr lang="da-DK" sz="1100" b="0" kern="1200" dirty="0">
                          <a:solidFill>
                            <a:schemeClr val="dk1"/>
                          </a:solidFill>
                          <a:effectLst/>
                        </a:rPr>
                        <a:t>Kommunalbestyrelsen skal tilbyde et korterevarende og tidsafgrænset rehabiliteringsforløb til personer med nedsat funktionsevne, hvis rehabiliteringsforløbet vurderes at kunne forbedre personens funktionsevne og dermed nedsætte behovet for hjælp efter </a:t>
                      </a:r>
                      <a:r>
                        <a:rPr lang="da-DK" sz="1100" b="0" kern="1200" dirty="0">
                          <a:solidFill>
                            <a:schemeClr val="dk1"/>
                          </a:solidFill>
                          <a:effectLst/>
                          <a:hlinkClick r:id="rId2" tooltip="§83, stk. 1. "/>
                        </a:rPr>
                        <a:t>§ 83, stk. 1</a:t>
                      </a:r>
                      <a:r>
                        <a:rPr lang="da-DK" sz="1100" b="0" kern="1200" dirty="0">
                          <a:solidFill>
                            <a:schemeClr val="dk1"/>
                          </a:solidFill>
                          <a:effectLst/>
                        </a:rPr>
                        <a:t>. Vurderingen skal være individuel og konkret og tage udgangspunkt i modtagerens ressourcer og behov.</a:t>
                      </a:r>
                      <a:endParaRPr lang="da-DK" sz="1100" dirty="0"/>
                    </a:p>
                  </a:txBody>
                  <a:tcPr/>
                </a:tc>
                <a:tc>
                  <a:txBody>
                    <a:bodyPr/>
                    <a:lstStyle/>
                    <a:p>
                      <a:r>
                        <a:rPr lang="da-DK" sz="1100" dirty="0">
                          <a:solidFill>
                            <a:schemeClr val="tx1"/>
                          </a:solidFill>
                        </a:rPr>
                        <a:t>Kommunen foretager en vurdering af om borger skal tilbydes indsatser efter § 83a, hvorefter indhold i og mål med forløbet skal beskrives for borger. Borgeren har mulighed for at takke nej til forløbet.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kern="1200" dirty="0">
                          <a:solidFill>
                            <a:schemeClr val="tx1"/>
                          </a:solidFill>
                          <a:latin typeface="+mn-lt"/>
                          <a:ea typeface="+mn-ea"/>
                          <a:cs typeface="+mn-cs"/>
                        </a:rPr>
                        <a:t>Tilstande anvendes til at beskrive borgerens behov i forhold til det tilbud om hverdagsrehabilitering, der gives.   </a:t>
                      </a:r>
                    </a:p>
                    <a:p>
                      <a:r>
                        <a:rPr lang="da-DK" sz="1100" dirty="0"/>
                        <a:t>   </a:t>
                      </a:r>
                    </a:p>
                  </a:txBody>
                  <a:tcPr/>
                </a:tc>
                <a:extLst>
                  <a:ext uri="{0D108BD9-81ED-4DB2-BD59-A6C34878D82A}">
                    <a16:rowId xmlns:a16="http://schemas.microsoft.com/office/drawing/2014/main" val="3609939824"/>
                  </a:ext>
                </a:extLst>
              </a:tr>
              <a:tr h="1281011">
                <a:tc>
                  <a:txBody>
                    <a:bodyPr/>
                    <a:lstStyle/>
                    <a:p>
                      <a:r>
                        <a:rPr lang="da-DK" sz="1100" dirty="0"/>
                        <a:t>Servicelovens § 86, stk. 1 og 2</a:t>
                      </a:r>
                    </a:p>
                  </a:txBody>
                  <a:tcPr/>
                </a:tc>
                <a:tc>
                  <a:txBody>
                    <a:bodyPr/>
                    <a:lstStyle/>
                    <a:p>
                      <a:r>
                        <a:rPr lang="da-DK" sz="1100" b="0" kern="1200" dirty="0">
                          <a:solidFill>
                            <a:schemeClr val="dk1"/>
                          </a:solidFill>
                          <a:effectLst/>
                        </a:rPr>
                        <a:t>Stk. 1 Kommunalbestyrelsen skal tilbyde genoptræning til afhjælpning af fysisk funktionsnedsættelse forårsaget af sygdom, der ikke behandles i tilknytning til en sygehusindlæggelse.</a:t>
                      </a:r>
                    </a:p>
                    <a:p>
                      <a:r>
                        <a:rPr lang="da-DK" sz="1100" b="0" kern="1200" dirty="0">
                          <a:solidFill>
                            <a:schemeClr val="dk1"/>
                          </a:solidFill>
                          <a:effectLst/>
                        </a:rPr>
                        <a:t>Stk. 2. Kommunalbestyrelsen skal tilbyde hjælp til at vedligeholde fysiske eller psykiske færdigheder til personer, som på grund af nedsat fysisk eller psykisk funktionsevne eller særlige sociale problemer har behov herfor.</a:t>
                      </a:r>
                      <a:endParaRPr lang="da-DK" sz="1100" dirty="0"/>
                    </a:p>
                  </a:txBody>
                  <a:tcPr/>
                </a:tc>
                <a:tc>
                  <a:txBody>
                    <a:bodyPr/>
                    <a:lstStyle/>
                    <a:p>
                      <a:r>
                        <a:rPr lang="da-DK" sz="1100" dirty="0"/>
                        <a:t>I Serviceloven træffes en afgørelse på et oplyst grundlag jf. Forvaltningsloven og Retssikkerhedsloven. </a:t>
                      </a:r>
                      <a:r>
                        <a:rPr kumimoji="0" lang="da-DK" sz="1100" b="0" i="0" u="none" strike="noStrike" kern="1200" cap="none" spc="0" normalizeH="0" baseline="0" noProof="0" dirty="0">
                          <a:ln>
                            <a:noFill/>
                          </a:ln>
                          <a:solidFill>
                            <a:prstClr val="black"/>
                          </a:solidFill>
                          <a:effectLst/>
                          <a:uLnTx/>
                          <a:uFillTx/>
                          <a:latin typeface="+mn-lt"/>
                          <a:ea typeface="+mn-ea"/>
                          <a:cs typeface="+mn-cs"/>
                        </a:rPr>
                        <a:t>Borger har klageadgang til Ankestyrelsen jf. Forvaltningslovens § 25. </a:t>
                      </a:r>
                      <a:r>
                        <a:rPr lang="da-DK" sz="1100" dirty="0"/>
                        <a:t>Tilstande anvendes til at afklare borgerens behov i forhold til den afgørelse, der skal træffes. </a:t>
                      </a:r>
                    </a:p>
                    <a:p>
                      <a:endParaRPr lang="da-DK" sz="1100" dirty="0"/>
                    </a:p>
                  </a:txBody>
                  <a:tcPr/>
                </a:tc>
                <a:extLst>
                  <a:ext uri="{0D108BD9-81ED-4DB2-BD59-A6C34878D82A}">
                    <a16:rowId xmlns:a16="http://schemas.microsoft.com/office/drawing/2014/main" val="3124244057"/>
                  </a:ext>
                </a:extLst>
              </a:tr>
              <a:tr h="939408">
                <a:tc>
                  <a:txBody>
                    <a:bodyPr/>
                    <a:lstStyle/>
                    <a:p>
                      <a:r>
                        <a:rPr lang="da-DK" sz="1100" dirty="0"/>
                        <a:t>Ældrelovens § 9, stk.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0" kern="1200" dirty="0">
                          <a:solidFill>
                            <a:schemeClr val="dk1"/>
                          </a:solidFill>
                          <a:effectLst/>
                        </a:rPr>
                        <a:t>Kommunalbestyrelsen skal tilbyde genoptræning til afhjælpning af fysisk funktionsnedsættelse forårsaget af sygdom, der ikke behandles i tilknytning til en sygehusindlæggelse.</a:t>
                      </a:r>
                    </a:p>
                    <a:p>
                      <a:endParaRPr lang="da-DK"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 Serviceloven træffes en afgørelse på et oplyst grundlag jf. Forvaltningsloven og Retssikkerhedsloven. </a:t>
                      </a:r>
                      <a:r>
                        <a:rPr kumimoji="0" lang="da-DK" sz="1100" b="0" i="0" u="none" strike="noStrike" kern="1200" cap="none" spc="0" normalizeH="0" baseline="0" noProof="0" dirty="0">
                          <a:ln>
                            <a:noFill/>
                          </a:ln>
                          <a:solidFill>
                            <a:prstClr val="black"/>
                          </a:solidFill>
                          <a:effectLst/>
                          <a:uLnTx/>
                          <a:uFillTx/>
                          <a:latin typeface="+mn-lt"/>
                          <a:ea typeface="+mn-ea"/>
                          <a:cs typeface="+mn-cs"/>
                        </a:rPr>
                        <a:t>Borger har klageadgang til Ankestyrelsen jf. Forvaltningslovens § 25. </a:t>
                      </a:r>
                      <a:r>
                        <a:rPr lang="da-DK" sz="1100" dirty="0"/>
                        <a:t>Tilstande anvendes til at afklare borgerens behov i forhold til den afgørelse, der skal træffes. </a:t>
                      </a:r>
                    </a:p>
                    <a:p>
                      <a:endParaRPr lang="da-DK" sz="1100" dirty="0"/>
                    </a:p>
                  </a:txBody>
                  <a:tcPr/>
                </a:tc>
                <a:extLst>
                  <a:ext uri="{0D108BD9-81ED-4DB2-BD59-A6C34878D82A}">
                    <a16:rowId xmlns:a16="http://schemas.microsoft.com/office/drawing/2014/main" val="3171687284"/>
                  </a:ext>
                </a:extLst>
              </a:tr>
              <a:tr h="1110210">
                <a:tc>
                  <a:txBody>
                    <a:bodyPr/>
                    <a:lstStyle/>
                    <a:p>
                      <a:r>
                        <a:rPr lang="da-DK" sz="1100" dirty="0"/>
                        <a:t>Sundhedslovens § 140</a:t>
                      </a:r>
                    </a:p>
                  </a:txBody>
                  <a:tcPr/>
                </a:tc>
                <a:tc>
                  <a:txBody>
                    <a:bodyPr/>
                    <a:lstStyle/>
                    <a:p>
                      <a:r>
                        <a:rPr lang="da-DK" sz="1100" b="0" kern="1200" dirty="0">
                          <a:solidFill>
                            <a:schemeClr val="dk1"/>
                          </a:solidFill>
                          <a:effectLst/>
                        </a:rPr>
                        <a:t>Kommunalbestyrelsen tilbyder vederlagsfri genoptræning til personer, der efter udskrivning fra sygehus har et lægefagligt begrundet behov for genoptræning, jf. </a:t>
                      </a:r>
                      <a:r>
                        <a:rPr lang="da-DK" sz="1100" b="0" kern="1200" dirty="0">
                          <a:solidFill>
                            <a:schemeClr val="dk1"/>
                          </a:solidFill>
                          <a:effectLst/>
                          <a:hlinkClick r:id="rId3" tooltip="§84"/>
                        </a:rPr>
                        <a:t>§ 84</a:t>
                      </a:r>
                      <a:r>
                        <a:rPr lang="da-DK" sz="1100" b="0" kern="1200" dirty="0">
                          <a:solidFill>
                            <a:schemeClr val="dk1"/>
                          </a:solidFill>
                          <a:effectLst/>
                        </a:rPr>
                        <a:t> om genoptræningsplaner.</a:t>
                      </a:r>
                      <a:endParaRPr lang="da-DK"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Borgeren har en genoptræningsplan med et lægeordineret behov for genoptræning. </a:t>
                      </a:r>
                      <a:r>
                        <a:rPr kumimoji="0" lang="da-DK" sz="1100" i="0" u="none" strike="noStrike" kern="1200" cap="none" spc="0" normalizeH="0" baseline="0" noProof="0" dirty="0">
                          <a:ln>
                            <a:noFill/>
                          </a:ln>
                          <a:solidFill>
                            <a:prstClr val="black"/>
                          </a:solidFill>
                          <a:effectLst/>
                          <a:uLnTx/>
                          <a:uFillTx/>
                          <a:latin typeface="+mn-lt"/>
                          <a:ea typeface="+mn-ea"/>
                          <a:cs typeface="+mn-cs"/>
                        </a:rPr>
                        <a:t>Borger har mulighed for at </a:t>
                      </a:r>
                      <a:r>
                        <a:rPr lang="da-DK" sz="1100" dirty="0">
                          <a:solidFill>
                            <a:prstClr val="black"/>
                          </a:solidFill>
                          <a:latin typeface="+mn-lt"/>
                        </a:rPr>
                        <a:t>rette ‘en bekymringshenvendelse’</a:t>
                      </a:r>
                      <a:r>
                        <a:rPr kumimoji="0" lang="da-DK" sz="1100" i="0" u="none" strike="noStrike" kern="1200" cap="none" spc="0" normalizeH="0" baseline="0" noProof="0" dirty="0">
                          <a:ln>
                            <a:noFill/>
                          </a:ln>
                          <a:solidFill>
                            <a:prstClr val="black"/>
                          </a:solidFill>
                          <a:effectLst/>
                          <a:uLnTx/>
                          <a:uFillTx/>
                          <a:latin typeface="+mn-lt"/>
                          <a:ea typeface="+mn-ea"/>
                          <a:cs typeface="+mn-cs"/>
                        </a:rPr>
                        <a:t> til Styrelsen for Patientsikkerhed, </a:t>
                      </a:r>
                      <a:r>
                        <a:rPr lang="da-DK" sz="1100" dirty="0">
                          <a:solidFill>
                            <a:prstClr val="black"/>
                          </a:solidFill>
                          <a:latin typeface="+mn-lt"/>
                        </a:rPr>
                        <a:t>eller</a:t>
                      </a:r>
                      <a:r>
                        <a:rPr kumimoji="0" lang="da-DK" sz="1100" i="0" u="none" strike="noStrike" kern="1200" cap="none" spc="0" normalizeH="0" baseline="0" noProof="0" dirty="0">
                          <a:ln>
                            <a:noFill/>
                          </a:ln>
                          <a:solidFill>
                            <a:prstClr val="black"/>
                          </a:solidFill>
                          <a:effectLst/>
                          <a:uLnTx/>
                          <a:uFillTx/>
                          <a:latin typeface="+mn-lt"/>
                          <a:ea typeface="+mn-ea"/>
                          <a:cs typeface="+mn-cs"/>
                        </a:rPr>
                        <a:t> klage til Styrelsen for Patientklager.</a:t>
                      </a:r>
                      <a:endParaRPr lang="da-DK" sz="1100" dirty="0"/>
                    </a:p>
                    <a:p>
                      <a:r>
                        <a:rPr lang="da-DK" sz="1100" dirty="0"/>
                        <a:t>Tilstande anvendes til at afklare borgerens behov for træning. </a:t>
                      </a:r>
                    </a:p>
                    <a:p>
                      <a:endParaRPr lang="da-DK" sz="1100" dirty="0"/>
                    </a:p>
                    <a:p>
                      <a:r>
                        <a:rPr lang="da-DK" sz="1100" dirty="0"/>
                        <a:t>Der er ikke tale om en afgørelse. </a:t>
                      </a:r>
                    </a:p>
                  </a:txBody>
                  <a:tcPr/>
                </a:tc>
                <a:extLst>
                  <a:ext uri="{0D108BD9-81ED-4DB2-BD59-A6C34878D82A}">
                    <a16:rowId xmlns:a16="http://schemas.microsoft.com/office/drawing/2014/main" val="2970648647"/>
                  </a:ext>
                </a:extLst>
              </a:tr>
              <a:tr h="1110210">
                <a:tc>
                  <a:txBody>
                    <a:bodyPr/>
                    <a:lstStyle/>
                    <a:p>
                      <a:r>
                        <a:rPr lang="da-DK" sz="1100" dirty="0"/>
                        <a:t>Sundhedslovens § 119</a:t>
                      </a:r>
                    </a:p>
                  </a:txBody>
                  <a:tcPr/>
                </a:tc>
                <a:tc>
                  <a:txBody>
                    <a:bodyPr/>
                    <a:lstStyle/>
                    <a:p>
                      <a:r>
                        <a:rPr lang="da-DK" sz="1100" b="0" kern="1200">
                          <a:solidFill>
                            <a:schemeClr val="dk1"/>
                          </a:solidFill>
                          <a:effectLst/>
                        </a:rPr>
                        <a:t>Kommunalbestyrelsen etablerer patientrettet forebyggelse og sundhedsfremmende indsatser i kommunen.</a:t>
                      </a:r>
                      <a:endParaRPr lang="da-DK" sz="1100" dirty="0"/>
                    </a:p>
                  </a:txBody>
                  <a:tcPr/>
                </a:tc>
                <a:tc>
                  <a:txBody>
                    <a:bodyPr/>
                    <a:lstStyle/>
                    <a:p>
                      <a:r>
                        <a:rPr lang="da-DK" sz="1100" dirty="0"/>
                        <a:t>Borgeren deltager frivilligt i et tilbud om fx </a:t>
                      </a:r>
                      <a:r>
                        <a:rPr lang="da-DK" sz="1100" i="1" dirty="0"/>
                        <a:t>madlavning i praksis </a:t>
                      </a:r>
                      <a:r>
                        <a:rPr lang="da-DK" sz="1100" dirty="0"/>
                        <a:t>i forbindelse med et patientrettet forebyggelsestilbud. Der er ikke de samme krav til dokumentation, som fx i forhold til Sundhedslovens § 140, da der oftest ikke er tale om 1:1 behandlerrelation, men et frivilligt tilbud. </a:t>
                      </a:r>
                    </a:p>
                    <a:p>
                      <a:r>
                        <a:rPr lang="da-DK" sz="1100" dirty="0"/>
                        <a:t>Tilstandene anvendes ved den afklarende samtale i forbindelse med afklaring af borgers behov samt hvilke tilbud borger er motiveret for at deltage i.</a:t>
                      </a:r>
                    </a:p>
                  </a:txBody>
                  <a:tcPr/>
                </a:tc>
                <a:extLst>
                  <a:ext uri="{0D108BD9-81ED-4DB2-BD59-A6C34878D82A}">
                    <a16:rowId xmlns:a16="http://schemas.microsoft.com/office/drawing/2014/main" val="4043554221"/>
                  </a:ext>
                </a:extLst>
              </a:tr>
            </a:tbl>
          </a:graphicData>
        </a:graphic>
      </p:graphicFrame>
      <p:sp>
        <p:nvSpPr>
          <p:cNvPr id="5" name="Rektangel 4">
            <a:extLst>
              <a:ext uri="{FF2B5EF4-FFF2-40B4-BE49-F238E27FC236}">
                <a16:creationId xmlns:a16="http://schemas.microsoft.com/office/drawing/2014/main" id="{52705AF9-8789-FC7B-DBE5-7DE03C1ACBB7}"/>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chemeClr val="bg1">
              <a:lumMod val="85000"/>
            </a:schemeClr>
          </a:solidFill>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3677816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7424DF-ABA5-0448-10DF-5E18AD722B89}"/>
              </a:ext>
            </a:extLst>
          </p:cNvPr>
          <p:cNvSpPr>
            <a:spLocks noGrp="1"/>
          </p:cNvSpPr>
          <p:nvPr>
            <p:ph type="title"/>
          </p:nvPr>
        </p:nvSpPr>
        <p:spPr>
          <a:xfrm>
            <a:off x="379386" y="2800265"/>
            <a:ext cx="7200379" cy="1002638"/>
          </a:xfrm>
        </p:spPr>
        <p:txBody>
          <a:bodyPr/>
          <a:lstStyle/>
          <a:p>
            <a:r>
              <a:rPr lang="da-DK" sz="2800" b="1" dirty="0">
                <a:solidFill>
                  <a:srgbClr val="576B7C"/>
                </a:solidFill>
              </a:rPr>
              <a:t>Bilag, links og kontakt</a:t>
            </a:r>
          </a:p>
        </p:txBody>
      </p:sp>
      <p:sp>
        <p:nvSpPr>
          <p:cNvPr id="5" name="Pladsholder til slidenummer 4">
            <a:extLst>
              <a:ext uri="{FF2B5EF4-FFF2-40B4-BE49-F238E27FC236}">
                <a16:creationId xmlns:a16="http://schemas.microsoft.com/office/drawing/2014/main" id="{C9BFF2BA-0C22-85C6-E76B-93F0F49BF019}"/>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6" name="Rektangel 5">
            <a:extLst>
              <a:ext uri="{FF2B5EF4-FFF2-40B4-BE49-F238E27FC236}">
                <a16:creationId xmlns:a16="http://schemas.microsoft.com/office/drawing/2014/main" id="{54F0EE21-8913-7148-DC3A-72B131F73357}"/>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377220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descr="Bilags tabel med links til relevant lovgivning, MedCom-standarder og anvendelse af data">
            <a:extLst>
              <a:ext uri="{FF2B5EF4-FFF2-40B4-BE49-F238E27FC236}">
                <a16:creationId xmlns:a16="http://schemas.microsoft.com/office/drawing/2014/main" id="{BEF5B786-B693-5BC9-5783-46A2D169EBA7}"/>
              </a:ext>
            </a:extLst>
          </p:cNvPr>
          <p:cNvGraphicFramePr>
            <a:graphicFrameLocks noGrp="1"/>
          </p:cNvGraphicFramePr>
          <p:nvPr>
            <p:extLst>
              <p:ext uri="{D42A27DB-BD31-4B8C-83A1-F6EECF244321}">
                <p14:modId xmlns:p14="http://schemas.microsoft.com/office/powerpoint/2010/main" val="674716900"/>
              </p:ext>
            </p:extLst>
          </p:nvPr>
        </p:nvGraphicFramePr>
        <p:xfrm>
          <a:off x="377355" y="616231"/>
          <a:ext cx="11577965" cy="5712273"/>
        </p:xfrm>
        <a:graphic>
          <a:graphicData uri="http://schemas.openxmlformats.org/drawingml/2006/table">
            <a:tbl>
              <a:tblPr firstRow="1" bandRow="1">
                <a:tableStyleId>{EB9631B5-78F2-41C9-869B-9F39066F8104}</a:tableStyleId>
              </a:tblPr>
              <a:tblGrid>
                <a:gridCol w="3340535">
                  <a:extLst>
                    <a:ext uri="{9D8B030D-6E8A-4147-A177-3AD203B41FA5}">
                      <a16:colId xmlns:a16="http://schemas.microsoft.com/office/drawing/2014/main" val="463366481"/>
                    </a:ext>
                  </a:extLst>
                </a:gridCol>
                <a:gridCol w="8237430">
                  <a:extLst>
                    <a:ext uri="{9D8B030D-6E8A-4147-A177-3AD203B41FA5}">
                      <a16:colId xmlns:a16="http://schemas.microsoft.com/office/drawing/2014/main" val="1292812807"/>
                    </a:ext>
                  </a:extLst>
                </a:gridCol>
              </a:tblGrid>
              <a:tr h="230849">
                <a:tc>
                  <a:txBody>
                    <a:bodyPr/>
                    <a:lstStyle/>
                    <a:p>
                      <a:pPr algn="ctr" fontAlgn="t"/>
                      <a:r>
                        <a:rPr lang="da-DK" sz="1400" b="1" i="0" u="none" strike="noStrike" dirty="0">
                          <a:solidFill>
                            <a:srgbClr val="FFFFFF"/>
                          </a:solidFill>
                          <a:effectLst/>
                          <a:latin typeface="+mj-lt"/>
                        </a:rPr>
                        <a:t>Område</a:t>
                      </a:r>
                    </a:p>
                  </a:txBody>
                  <a:tcPr marL="2296" marR="2296" marT="2296"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t"/>
                      <a:r>
                        <a:rPr lang="da-DK" sz="1400" b="1" i="0" u="none" strike="noStrike" dirty="0">
                          <a:solidFill>
                            <a:srgbClr val="FFFFFF"/>
                          </a:solidFill>
                          <a:effectLst/>
                          <a:latin typeface="+mj-lt"/>
                        </a:rPr>
                        <a:t>Links</a:t>
                      </a:r>
                    </a:p>
                  </a:txBody>
                  <a:tcPr marL="2296" marR="2296" marT="2296"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63186324"/>
                  </a:ext>
                </a:extLst>
              </a:tr>
              <a:tr h="958502">
                <a:tc>
                  <a:txBody>
                    <a:bodyPr/>
                    <a:lstStyle/>
                    <a:p>
                      <a:pPr algn="l" fontAlgn="b"/>
                      <a:r>
                        <a:rPr lang="da-DK" sz="1400" b="0" i="0" u="none" strike="noStrike" kern="1200" dirty="0">
                          <a:solidFill>
                            <a:srgbClr val="000000"/>
                          </a:solidFill>
                          <a:effectLst/>
                          <a:latin typeface="+mn-lt"/>
                          <a:ea typeface="+mn-ea"/>
                          <a:cs typeface="+mn-cs"/>
                        </a:rPr>
                        <a:t>Bilag til Pixi-guide Kommunalt pleje- og omsorgsområde</a:t>
                      </a:r>
                      <a:r>
                        <a:rPr lang="da-DK" sz="1400" b="0" i="0" u="none" strike="noStrike" dirty="0">
                          <a:solidFill>
                            <a:srgbClr val="000000"/>
                          </a:solidFill>
                          <a:effectLst/>
                          <a:latin typeface="+mn-lt"/>
                        </a:rPr>
                        <a:t> </a:t>
                      </a:r>
                    </a:p>
                  </a:txBody>
                  <a:tcPr marL="2296" marR="2296" marT="2296" marB="0" anchor="ctr">
                    <a:lnL w="12700" cap="flat" cmpd="sng" algn="ctr">
                      <a:solidFill>
                        <a:schemeClr val="tx1"/>
                      </a:solidFill>
                      <a:prstDash val="solid"/>
                      <a:round/>
                      <a:headEnd type="none" w="med" len="med"/>
                      <a:tailEnd type="none" w="med" len="med"/>
                    </a:lnL>
                  </a:tcPr>
                </a:tc>
                <a:tc>
                  <a:txBody>
                    <a:bodyPr/>
                    <a:lstStyle/>
                    <a:p>
                      <a:pPr marL="342900" indent="-342900">
                        <a:buFont typeface="+mj-lt"/>
                        <a:buAutoNum type="arabicPeriod"/>
                      </a:pPr>
                      <a:r>
                        <a:rPr lang="da-DK" sz="1400" b="0" dirty="0">
                          <a:latin typeface="+mn-lt"/>
                        </a:rPr>
                        <a:t>Overblik over tilstande</a:t>
                      </a:r>
                    </a:p>
                    <a:p>
                      <a:pPr marL="342900" indent="-342900">
                        <a:buFont typeface="+mj-lt"/>
                        <a:buAutoNum type="arabicPeriod"/>
                      </a:pPr>
                      <a:r>
                        <a:rPr lang="da-DK" sz="1400" b="0" dirty="0">
                          <a:latin typeface="+mn-lt"/>
                        </a:rPr>
                        <a:t>Overblik over indsatser</a:t>
                      </a:r>
                    </a:p>
                    <a:p>
                      <a:pPr marL="342900" indent="-342900">
                        <a:buFont typeface="+mj-lt"/>
                        <a:buAutoNum type="arabicPeriod"/>
                      </a:pPr>
                      <a:r>
                        <a:rPr lang="da-DK" sz="1400" b="0" dirty="0">
                          <a:latin typeface="+mn-lt"/>
                        </a:rPr>
                        <a:t>Indberetningsvejledning</a:t>
                      </a:r>
                    </a:p>
                  </a:txBody>
                  <a:tcPr marL="2296" marR="2296" marT="229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696696"/>
                  </a:ext>
                </a:extLst>
              </a:tr>
              <a:tr h="2330140">
                <a:tc>
                  <a:txBody>
                    <a:bodyPr/>
                    <a:lstStyle/>
                    <a:p>
                      <a:pPr algn="l" fontAlgn="b"/>
                      <a:r>
                        <a:rPr lang="da-DK" sz="1400" b="0" i="0" u="none" strike="noStrike" dirty="0">
                          <a:solidFill>
                            <a:srgbClr val="000000"/>
                          </a:solidFill>
                          <a:effectLst/>
                          <a:latin typeface="+mn-lt"/>
                        </a:rPr>
                        <a:t>Links til relevant lovgivning</a:t>
                      </a:r>
                    </a:p>
                  </a:txBody>
                  <a:tcPr marL="2296" marR="2296" marT="2296" marB="0" anchor="ctr">
                    <a:lnL w="12700" cap="flat" cmpd="sng" algn="ctr">
                      <a:solidFill>
                        <a:schemeClr val="tx1"/>
                      </a:solidFill>
                      <a:prstDash val="solid"/>
                      <a:round/>
                      <a:headEnd type="none" w="med" len="med"/>
                      <a:tailEnd type="none" w="med" len="med"/>
                    </a:lnL>
                  </a:tcPr>
                </a:tc>
                <a:tc>
                  <a:txBody>
                    <a:bodyPr/>
                    <a:lstStyle/>
                    <a:p>
                      <a:pPr rtl="0"/>
                      <a:r>
                        <a:rPr lang="da-DK" sz="1400" b="0" dirty="0">
                          <a:solidFill>
                            <a:schemeClr val="tx1"/>
                          </a:solidFill>
                          <a:latin typeface="+mn-lt"/>
                        </a:rPr>
                        <a:t>Forvaltningsloven: </a:t>
                      </a:r>
                      <a:r>
                        <a:rPr lang="da-DK" sz="1400" dirty="0">
                          <a:hlinkClick r:id="rId3" tooltip="#AutoGenerate"/>
                        </a:rPr>
                        <a:t>Forvaltningsloven (retsinformation.dk)</a:t>
                      </a:r>
                      <a:endParaRPr lang="da-DK" sz="1400" dirty="0"/>
                    </a:p>
                    <a:p>
                      <a:endParaRPr lang="da-DK" sz="1400" b="0" dirty="0">
                        <a:solidFill>
                          <a:schemeClr val="tx1"/>
                        </a:solidFill>
                        <a:latin typeface="+mn-lt"/>
                      </a:endParaRPr>
                    </a:p>
                    <a:p>
                      <a:r>
                        <a:rPr lang="da-DK" sz="1400" b="0" dirty="0">
                          <a:solidFill>
                            <a:schemeClr val="tx1"/>
                          </a:solidFill>
                          <a:latin typeface="+mn-lt"/>
                        </a:rPr>
                        <a:t>Retssikkerhedsloven: </a:t>
                      </a:r>
                      <a:r>
                        <a:rPr lang="da-DK" sz="1400" b="0" dirty="0">
                          <a:latin typeface="+mn-lt"/>
                          <a:hlinkClick r:id="rId4" tooltip="#AutoGenerate"/>
                        </a:rPr>
                        <a:t>Retssikkerhedsloven (retsinformation.dk)</a:t>
                      </a:r>
                      <a:endParaRPr lang="da-DK" sz="1400" b="0" dirty="0">
                        <a:solidFill>
                          <a:schemeClr val="tx1"/>
                        </a:solidFill>
                        <a:latin typeface="+mn-lt"/>
                      </a:endParaRPr>
                    </a:p>
                    <a:p>
                      <a:endParaRPr lang="da-DK" sz="1400" b="0" dirty="0">
                        <a:solidFill>
                          <a:schemeClr val="tx1"/>
                        </a:solidFill>
                        <a:latin typeface="+mn-lt"/>
                      </a:endParaRPr>
                    </a:p>
                    <a:p>
                      <a:r>
                        <a:rPr lang="da-DK" sz="1400" b="0" dirty="0">
                          <a:solidFill>
                            <a:schemeClr val="tx1"/>
                          </a:solidFill>
                          <a:latin typeface="+mn-lt"/>
                        </a:rPr>
                        <a:t>Serviceloven, </a:t>
                      </a:r>
                      <a:r>
                        <a:rPr lang="da-DK" sz="1400" b="0" dirty="0">
                          <a:latin typeface="+mn-lt"/>
                          <a:hlinkClick r:id="rId5" tooltip="#AutoGenerate"/>
                        </a:rPr>
                        <a:t>Serviceloven (retsinformation.dk)</a:t>
                      </a:r>
                      <a:endParaRPr lang="da-DK" sz="1400" b="0" dirty="0">
                        <a:latin typeface="+mn-lt"/>
                      </a:endParaRPr>
                    </a:p>
                    <a:p>
                      <a:endParaRPr lang="da-DK" sz="1400" b="0" dirty="0">
                        <a:latin typeface="+mn-lt"/>
                      </a:endParaRPr>
                    </a:p>
                    <a:p>
                      <a:r>
                        <a:rPr lang="da-DK" sz="1400" b="0" dirty="0">
                          <a:latin typeface="+mn-lt"/>
                        </a:rPr>
                        <a:t>Ældreloven: [følger]</a:t>
                      </a:r>
                    </a:p>
                    <a:p>
                      <a:endParaRPr lang="da-DK" sz="1400" b="0" dirty="0">
                        <a:solidFill>
                          <a:schemeClr val="tx1"/>
                        </a:solidFill>
                        <a:latin typeface="+mn-lt"/>
                      </a:endParaRPr>
                    </a:p>
                    <a:p>
                      <a:r>
                        <a:rPr lang="da-DK" sz="1400" b="0" dirty="0">
                          <a:solidFill>
                            <a:schemeClr val="tx1"/>
                          </a:solidFill>
                          <a:latin typeface="+mn-lt"/>
                        </a:rPr>
                        <a:t>Ankestyrelsen: </a:t>
                      </a:r>
                      <a:r>
                        <a:rPr lang="da-DK" sz="1400" b="0" dirty="0">
                          <a:latin typeface="+mn-lt"/>
                          <a:hlinkClick r:id="rId6" tooltip="#AutoGenerate"/>
                        </a:rPr>
                        <a:t>Forsiden — Ankestyrelsen (ast.dk)</a:t>
                      </a:r>
                      <a:endParaRPr lang="da-DK" sz="1400" b="0" dirty="0">
                        <a:solidFill>
                          <a:schemeClr val="tx1"/>
                        </a:solidFill>
                        <a:latin typeface="+mn-lt"/>
                      </a:endParaRPr>
                    </a:p>
                    <a:p>
                      <a:endParaRPr lang="da-DK" sz="1400" b="0" dirty="0">
                        <a:solidFill>
                          <a:schemeClr val="tx1"/>
                        </a:solidFill>
                        <a:latin typeface="+mn-lt"/>
                      </a:endParaRPr>
                    </a:p>
                  </a:txBody>
                  <a:tcPr marL="2296" marR="2296" marT="229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53825970"/>
                  </a:ext>
                </a:extLst>
              </a:tr>
              <a:tr h="571884">
                <a:tc>
                  <a:txBody>
                    <a:bodyPr/>
                    <a:lstStyle/>
                    <a:p>
                      <a:pPr algn="l" fontAlgn="b"/>
                      <a:r>
                        <a:rPr lang="da-DK" sz="1400" b="0" i="0" u="none" strike="noStrike" dirty="0">
                          <a:solidFill>
                            <a:srgbClr val="000000"/>
                          </a:solidFill>
                          <a:effectLst/>
                          <a:latin typeface="+mn-lt"/>
                        </a:rPr>
                        <a:t>Links til </a:t>
                      </a:r>
                      <a:r>
                        <a:rPr lang="da-DK" sz="1400" b="0" i="0" u="none" strike="noStrike" dirty="0" err="1">
                          <a:solidFill>
                            <a:srgbClr val="000000"/>
                          </a:solidFill>
                          <a:effectLst/>
                          <a:latin typeface="+mn-lt"/>
                        </a:rPr>
                        <a:t>MedCom</a:t>
                      </a:r>
                      <a:r>
                        <a:rPr lang="da-DK" sz="1400" b="0" i="0" u="none" strike="noStrike" dirty="0">
                          <a:solidFill>
                            <a:srgbClr val="000000"/>
                          </a:solidFill>
                          <a:effectLst/>
                          <a:latin typeface="+mn-lt"/>
                        </a:rPr>
                        <a:t>-standarder</a:t>
                      </a:r>
                    </a:p>
                  </a:txBody>
                  <a:tcPr marL="2296" marR="2296" marT="2296" marB="0" anchor="ct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400" b="0" i="0" u="none" strike="noStrike" kern="1200" dirty="0">
                          <a:solidFill>
                            <a:schemeClr val="tx1"/>
                          </a:solidFill>
                          <a:effectLst/>
                          <a:latin typeface="+mn-lt"/>
                          <a:ea typeface="+mn-ea"/>
                          <a:cs typeface="+mn-cs"/>
                        </a:rPr>
                        <a:t>Læs mere om </a:t>
                      </a:r>
                      <a:r>
                        <a:rPr lang="da-DK" sz="1400" b="0" dirty="0" err="1">
                          <a:latin typeface="+mn-lt"/>
                          <a:hlinkClick r:id="rId7" tooltip="#AutoGenerate"/>
                        </a:rPr>
                        <a:t>untitled</a:t>
                      </a:r>
                      <a:r>
                        <a:rPr lang="da-DK" sz="1400" b="0" dirty="0">
                          <a:latin typeface="+mn-lt"/>
                          <a:hlinkClick r:id="rId7" tooltip="#AutoGenerate"/>
                        </a:rPr>
                        <a:t> (medcom.dk)</a:t>
                      </a:r>
                      <a:r>
                        <a:rPr lang="da-DK" sz="1400" b="0" i="0" u="none" strike="noStrike" kern="1200" dirty="0">
                          <a:solidFill>
                            <a:schemeClr val="tx1"/>
                          </a:solidFill>
                          <a:effectLst/>
                          <a:latin typeface="+mn-lt"/>
                          <a:ea typeface="+mn-ea"/>
                          <a:cs typeface="+mn-cs"/>
                        </a:rPr>
                        <a:t>  </a:t>
                      </a:r>
                    </a:p>
                  </a:txBody>
                  <a:tcPr marL="2296" marR="2296" marT="229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12664052"/>
                  </a:ext>
                </a:extLst>
              </a:tr>
              <a:tr h="747070">
                <a:tc>
                  <a:txBody>
                    <a:bodyPr/>
                    <a:lstStyle/>
                    <a:p>
                      <a:pPr algn="l" fontAlgn="b"/>
                      <a:r>
                        <a:rPr lang="da-DK" sz="1400" b="0" i="0" u="none" strike="noStrike" dirty="0">
                          <a:solidFill>
                            <a:srgbClr val="000000"/>
                          </a:solidFill>
                          <a:effectLst/>
                          <a:latin typeface="+mn-lt"/>
                        </a:rPr>
                        <a:t>Links til aflevering af data</a:t>
                      </a:r>
                    </a:p>
                  </a:txBody>
                  <a:tcPr marL="2296" marR="2296" marT="2296" marB="0" anchor="ctr">
                    <a:lnL w="12700" cap="flat" cmpd="sng" algn="ctr">
                      <a:solidFill>
                        <a:schemeClr val="tx1"/>
                      </a:solidFill>
                      <a:prstDash val="solid"/>
                      <a:round/>
                      <a:headEnd type="none" w="med" len="med"/>
                      <a:tailEnd type="none" w="med" len="med"/>
                    </a:lnL>
                  </a:tcPr>
                </a:tc>
                <a:tc>
                  <a:txBody>
                    <a:bodyPr/>
                    <a:lstStyle/>
                    <a:p>
                      <a:pPr algn="l" fontAlgn="b"/>
                      <a:r>
                        <a:rPr lang="da-DK" sz="1400" dirty="0">
                          <a:hlinkClick r:id="rId8" tooltip="#AutoGenerate"/>
                        </a:rPr>
                        <a:t>Fælleskommunal gateway (kl.dk)</a:t>
                      </a:r>
                      <a:endParaRPr lang="da-DK" sz="1400" dirty="0"/>
                    </a:p>
                  </a:txBody>
                  <a:tcPr marL="2296" marR="2296" marT="229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86805413"/>
                  </a:ext>
                </a:extLst>
              </a:tr>
              <a:tr h="873828">
                <a:tc>
                  <a:txBody>
                    <a:bodyPr/>
                    <a:lstStyle/>
                    <a:p>
                      <a:pPr algn="l" fontAlgn="b"/>
                      <a:r>
                        <a:rPr lang="da-DK" sz="1400" b="0" i="0" u="none" strike="noStrike" dirty="0">
                          <a:solidFill>
                            <a:srgbClr val="000000"/>
                          </a:solidFill>
                          <a:effectLst/>
                          <a:latin typeface="+mj-lt"/>
                        </a:rPr>
                        <a:t>Anvendelse af data</a:t>
                      </a:r>
                    </a:p>
                  </a:txBody>
                  <a:tcPr marL="2296" marR="2296" marT="2296"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400" b="0" i="0" u="none" strike="noStrike" kern="1200" dirty="0">
                          <a:solidFill>
                            <a:schemeClr val="tx1"/>
                          </a:solidFill>
                          <a:effectLst/>
                          <a:latin typeface="+mn-lt"/>
                          <a:ea typeface="+mn-ea"/>
                          <a:cs typeface="+mn-cs"/>
                        </a:rPr>
                        <a:t>Mere om adgang til FLIS kan ses her: </a:t>
                      </a:r>
                      <a:r>
                        <a:rPr lang="da-DK" sz="1400" dirty="0">
                          <a:hlinkClick r:id="rId9"/>
                        </a:rPr>
                        <a:t>Nyt værktøj til visning af Fællessprog III-data i FLIS (kl.dk)</a:t>
                      </a:r>
                      <a:endParaRPr lang="da-DK" sz="1400" dirty="0"/>
                    </a:p>
                    <a:p>
                      <a:pPr marL="0" marR="0" lvl="0" indent="0" algn="l" defTabSz="914400" rtl="0" eaLnBrk="1" fontAlgn="b" latinLnBrk="0" hangingPunct="1">
                        <a:lnSpc>
                          <a:spcPct val="100000"/>
                        </a:lnSpc>
                        <a:spcBef>
                          <a:spcPts val="0"/>
                        </a:spcBef>
                        <a:spcAft>
                          <a:spcPts val="0"/>
                        </a:spcAft>
                        <a:buClrTx/>
                        <a:buSzTx/>
                        <a:buFontTx/>
                        <a:buNone/>
                        <a:tabLst/>
                        <a:defRPr/>
                      </a:pPr>
                      <a:r>
                        <a:rPr lang="da-DK" sz="1400" b="0" i="0" u="none" strike="noStrike" kern="1200" dirty="0">
                          <a:solidFill>
                            <a:schemeClr val="tx1"/>
                          </a:solidFill>
                          <a:effectLst/>
                          <a:latin typeface="+mn-lt"/>
                          <a:ea typeface="+mn-ea"/>
                          <a:cs typeface="+mn-cs"/>
                        </a:rPr>
                        <a:t>Mere om adgang til Sundhed på Tværs kan ses her: </a:t>
                      </a:r>
                      <a:r>
                        <a:rPr lang="da-DK" sz="1400" dirty="0">
                          <a:hlinkClick r:id="rId10" tooltip="#AutoGenerate"/>
                        </a:rPr>
                        <a:t>Sundhedsdata på tværs – Sundhedsdatastyrelsen</a:t>
                      </a:r>
                      <a:endParaRPr lang="da-DK" sz="1400" b="0" i="0" u="none" strike="noStrike" kern="1200" dirty="0">
                        <a:solidFill>
                          <a:schemeClr val="tx1"/>
                        </a:solidFill>
                        <a:effectLst/>
                        <a:latin typeface="+mn-lt"/>
                        <a:ea typeface="+mn-ea"/>
                        <a:cs typeface="+mn-cs"/>
                      </a:endParaRPr>
                    </a:p>
                  </a:txBody>
                  <a:tcPr marL="2296" marR="2296" marT="2296"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5891917"/>
                  </a:ext>
                </a:extLst>
              </a:tr>
            </a:tbl>
          </a:graphicData>
        </a:graphic>
      </p:graphicFrame>
      <p:sp>
        <p:nvSpPr>
          <p:cNvPr id="2" name="Titel 1">
            <a:extLst>
              <a:ext uri="{FF2B5EF4-FFF2-40B4-BE49-F238E27FC236}">
                <a16:creationId xmlns:a16="http://schemas.microsoft.com/office/drawing/2014/main" id="{F2EC7EBE-9D1D-A721-A35F-FAF8DDB1C239}"/>
              </a:ext>
            </a:extLst>
          </p:cNvPr>
          <p:cNvSpPr>
            <a:spLocks noGrp="1"/>
          </p:cNvSpPr>
          <p:nvPr>
            <p:ph type="title"/>
          </p:nvPr>
        </p:nvSpPr>
        <p:spPr>
          <a:xfrm>
            <a:off x="1084460" y="164969"/>
            <a:ext cx="10551646" cy="451262"/>
          </a:xfrm>
        </p:spPr>
        <p:txBody>
          <a:bodyPr/>
          <a:lstStyle/>
          <a:p>
            <a:r>
              <a:rPr lang="da-DK" sz="2800" b="1" dirty="0">
                <a:solidFill>
                  <a:srgbClr val="576B7C"/>
                </a:solidFill>
              </a:rPr>
              <a:t>Overblik over bilag og links</a:t>
            </a:r>
          </a:p>
        </p:txBody>
      </p:sp>
      <p:sp>
        <p:nvSpPr>
          <p:cNvPr id="4" name="Pladsholder til slidenummer 3">
            <a:extLst>
              <a:ext uri="{FF2B5EF4-FFF2-40B4-BE49-F238E27FC236}">
                <a16:creationId xmlns:a16="http://schemas.microsoft.com/office/drawing/2014/main" id="{9549FB41-9EE5-3B58-D9A6-6C3B4C5D625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6" name="Rektangel 5">
            <a:extLst>
              <a:ext uri="{FF2B5EF4-FFF2-40B4-BE49-F238E27FC236}">
                <a16:creationId xmlns:a16="http://schemas.microsoft.com/office/drawing/2014/main" id="{E8B527E3-E330-BC7F-D0F6-5FEF24A3BD89}"/>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261169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EF1AFB-401B-95BC-7D94-F0FE053F7AFE}"/>
              </a:ext>
            </a:extLst>
          </p:cNvPr>
          <p:cNvSpPr>
            <a:spLocks noGrp="1"/>
          </p:cNvSpPr>
          <p:nvPr>
            <p:ph type="title"/>
          </p:nvPr>
        </p:nvSpPr>
        <p:spPr/>
        <p:txBody>
          <a:bodyPr vert="horz" lIns="0" tIns="0" rIns="0" bIns="0" rtlCol="0" anchor="b">
            <a:noAutofit/>
          </a:bodyPr>
          <a:lstStyle/>
          <a:p>
            <a:r>
              <a:rPr lang="da-DK" sz="2800" b="1" dirty="0">
                <a:solidFill>
                  <a:srgbClr val="576B7C"/>
                </a:solidFill>
              </a:rPr>
              <a:t>Kontakt</a:t>
            </a:r>
            <a:endParaRPr lang="es-ES" sz="2800" b="1" dirty="0">
              <a:solidFill>
                <a:srgbClr val="576B7C"/>
              </a:solidFill>
            </a:endParaRPr>
          </a:p>
        </p:txBody>
      </p:sp>
      <p:sp>
        <p:nvSpPr>
          <p:cNvPr id="3" name="Pladsholder til tekst 2">
            <a:extLst>
              <a:ext uri="{FF2B5EF4-FFF2-40B4-BE49-F238E27FC236}">
                <a16:creationId xmlns:a16="http://schemas.microsoft.com/office/drawing/2014/main" id="{9BBE2092-C140-B91B-5D39-F744C8A54CD6}"/>
              </a:ext>
            </a:extLst>
          </p:cNvPr>
          <p:cNvSpPr>
            <a:spLocks noGrp="1"/>
          </p:cNvSpPr>
          <p:nvPr>
            <p:ph type="body" sz="quarter" idx="13"/>
          </p:nvPr>
        </p:nvSpPr>
        <p:spPr>
          <a:xfrm>
            <a:off x="5187483" y="2340611"/>
            <a:ext cx="5871824" cy="2927266"/>
          </a:xfrm>
        </p:spPr>
        <p:txBody>
          <a:bodyPr/>
          <a:lstStyle/>
          <a:p>
            <a:pPr marL="0" indent="0">
              <a:buNone/>
            </a:pPr>
            <a:r>
              <a:rPr lang="da-DK" sz="1600" dirty="0"/>
              <a:t>Forvaltningsenheden: </a:t>
            </a:r>
            <a:r>
              <a:rPr lang="da-DK" sz="1600" dirty="0">
                <a:hlinkClick r:id="rId2" tooltip="#AutoGenerate"/>
              </a:rPr>
              <a:t>FSIII@kombit.dk</a:t>
            </a:r>
            <a:r>
              <a:rPr lang="da-DK" sz="1600" dirty="0"/>
              <a:t> </a:t>
            </a:r>
          </a:p>
          <a:p>
            <a:pPr marL="0" indent="0">
              <a:buNone/>
            </a:pPr>
            <a:endParaRPr lang="da-DK" sz="1600" dirty="0"/>
          </a:p>
          <a:p>
            <a:pPr marL="0" indent="0">
              <a:buNone/>
            </a:pPr>
            <a:endParaRPr lang="da-DK" sz="1600" dirty="0"/>
          </a:p>
          <a:p>
            <a:pPr marL="0" indent="0">
              <a:buNone/>
            </a:pPr>
            <a:endParaRPr lang="da-DK" sz="1600" dirty="0"/>
          </a:p>
          <a:p>
            <a:pPr marL="0" indent="0">
              <a:buNone/>
            </a:pPr>
            <a:endParaRPr lang="da-DK" sz="1600" dirty="0"/>
          </a:p>
          <a:p>
            <a:pPr marL="0" indent="0">
              <a:buNone/>
            </a:pPr>
            <a:endParaRPr lang="da-DK" sz="1600" dirty="0"/>
          </a:p>
          <a:p>
            <a:pPr marL="0" indent="0">
              <a:buNone/>
            </a:pPr>
            <a:endParaRPr lang="da-DK" sz="1600" dirty="0"/>
          </a:p>
          <a:p>
            <a:pPr marL="0" indent="0">
              <a:buNone/>
            </a:pPr>
            <a:endParaRPr lang="da-DK" sz="1600" dirty="0"/>
          </a:p>
          <a:p>
            <a:pPr marL="0" indent="0">
              <a:buNone/>
            </a:pPr>
            <a:endParaRPr lang="da-DK" sz="1600" dirty="0"/>
          </a:p>
          <a:p>
            <a:pPr marL="0" indent="0">
              <a:buNone/>
            </a:pPr>
            <a:endParaRPr lang="da-DK" sz="1600" dirty="0"/>
          </a:p>
          <a:p>
            <a:endParaRPr lang="es-ES" sz="1600" dirty="0"/>
          </a:p>
        </p:txBody>
      </p:sp>
      <p:sp>
        <p:nvSpPr>
          <p:cNvPr id="4" name="Rektangel 3">
            <a:extLst>
              <a:ext uri="{FF2B5EF4-FFF2-40B4-BE49-F238E27FC236}">
                <a16:creationId xmlns:a16="http://schemas.microsoft.com/office/drawing/2014/main" id="{5D21F52B-29D5-36F1-3043-2EC9C2FD6090}"/>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
        <p:nvSpPr>
          <p:cNvPr id="5" name="Pladsholder til slidenummer 4">
            <a:extLst>
              <a:ext uri="{FF2B5EF4-FFF2-40B4-BE49-F238E27FC236}">
                <a16:creationId xmlns:a16="http://schemas.microsoft.com/office/drawing/2014/main" id="{BFE822CE-7D5C-3207-A4AF-D75F81941985}"/>
              </a:ext>
            </a:extLst>
          </p:cNvPr>
          <p:cNvSpPr>
            <a:spLocks noGrp="1"/>
          </p:cNvSpPr>
          <p:nvPr>
            <p:ph type="sldNum" sz="quarter" idx="11"/>
          </p:nvPr>
        </p:nvSpPr>
        <p:spPr/>
        <p:txBody>
          <a:bodyPr/>
          <a:lstStyle/>
          <a:p>
            <a:fld id="{021E1021-89F3-4E67-882D-FBA1129841CA}" type="slidenum">
              <a:rPr lang="da-DK" smtClean="0"/>
              <a:pPr/>
              <a:t>38</a:t>
            </a:fld>
            <a:endParaRPr lang="da-DK"/>
          </a:p>
        </p:txBody>
      </p:sp>
    </p:spTree>
    <p:extLst>
      <p:ext uri="{BB962C8B-B14F-4D97-AF65-F5344CB8AC3E}">
        <p14:creationId xmlns:p14="http://schemas.microsoft.com/office/powerpoint/2010/main" val="394622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926C5A-B12A-DA81-74CC-208DCAD53FD7}"/>
              </a:ext>
            </a:extLst>
          </p:cNvPr>
          <p:cNvSpPr>
            <a:spLocks noGrp="1"/>
          </p:cNvSpPr>
          <p:nvPr>
            <p:ph type="title"/>
          </p:nvPr>
        </p:nvSpPr>
        <p:spPr>
          <a:xfrm>
            <a:off x="823011" y="72327"/>
            <a:ext cx="8645619" cy="615950"/>
          </a:xfrm>
        </p:spPr>
        <p:txBody>
          <a:bodyPr vert="horz" lIns="0" tIns="0" rIns="0" bIns="0" rtlCol="0" anchor="ctr">
            <a:noAutofit/>
          </a:bodyPr>
          <a:lstStyle/>
          <a:p>
            <a:pPr algn="ctr"/>
            <a:r>
              <a:rPr lang="da-DK" sz="2800" b="1" dirty="0">
                <a:solidFill>
                  <a:srgbClr val="576B7C"/>
                </a:solidFill>
              </a:rPr>
              <a:t>Hvem</a:t>
            </a:r>
            <a:r>
              <a:rPr lang="da-DK" sz="2900" b="1" dirty="0">
                <a:solidFill>
                  <a:srgbClr val="576B7C"/>
                </a:solidFill>
              </a:rPr>
              <a:t> er målgruppen for denne Pixi-guide?</a:t>
            </a:r>
          </a:p>
        </p:txBody>
      </p:sp>
      <p:sp>
        <p:nvSpPr>
          <p:cNvPr id="3" name="Tekstfelt 2">
            <a:extLst>
              <a:ext uri="{FF2B5EF4-FFF2-40B4-BE49-F238E27FC236}">
                <a16:creationId xmlns:a16="http://schemas.microsoft.com/office/drawing/2014/main" id="{58339192-63C8-39AD-53C8-281B7FBAB2BA}"/>
              </a:ext>
            </a:extLst>
          </p:cNvPr>
          <p:cNvSpPr txBox="1"/>
          <p:nvPr/>
        </p:nvSpPr>
        <p:spPr>
          <a:xfrm>
            <a:off x="1114271" y="855877"/>
            <a:ext cx="10161096" cy="267765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i="0" u="none" strike="noStrike" kern="1200" cap="none" spc="0" normalizeH="0" baseline="0" noProof="0" dirty="0">
                <a:ln>
                  <a:noFill/>
                </a:ln>
                <a:solidFill>
                  <a:prstClr val="black"/>
                </a:solidFill>
                <a:effectLst/>
                <a:uLnTx/>
                <a:uFillTx/>
                <a:latin typeface="Georgia"/>
                <a:ea typeface="+mn-ea"/>
                <a:cs typeface="+mn-cs"/>
              </a:rPr>
              <a:t>Pixi-guiden henvender sig til kommunale medarbejdere, der løser opgaver inden for </a:t>
            </a:r>
            <a:r>
              <a:rPr kumimoji="0" lang="da-DK" sz="1600" b="1" i="0" u="none" strike="noStrike" kern="1200" cap="none" spc="0" normalizeH="0" baseline="0" noProof="0" dirty="0">
                <a:ln>
                  <a:noFill/>
                </a:ln>
                <a:solidFill>
                  <a:prstClr val="black"/>
                </a:solidFill>
                <a:effectLst/>
                <a:uLnTx/>
                <a:uFillTx/>
                <a:latin typeface="Georgia"/>
                <a:ea typeface="+mn-ea"/>
                <a:cs typeface="+mn-cs"/>
              </a:rPr>
              <a:t>Servicelovens rammer</a:t>
            </a:r>
            <a:r>
              <a:rPr kumimoji="0" lang="da-DK" sz="1400" b="1" i="0" u="none" strike="noStrike" kern="1200" cap="none" spc="0" normalizeH="0" baseline="0" noProof="0" dirty="0">
                <a:ln>
                  <a:noFill/>
                </a:ln>
                <a:solidFill>
                  <a:prstClr val="black"/>
                </a:solidFill>
                <a:effectLst/>
                <a:uLnTx/>
                <a:uFillTx/>
                <a:latin typeface="Georgia"/>
                <a:ea typeface="+mn-ea"/>
                <a:cs typeface="+mn-cs"/>
              </a:rPr>
              <a:t> </a:t>
            </a:r>
            <a:r>
              <a:rPr kumimoji="0" lang="da-DK" sz="1400" i="0" u="none" strike="noStrike" kern="1200" cap="none" spc="0" normalizeH="0" baseline="0" noProof="0" dirty="0">
                <a:ln>
                  <a:noFill/>
                </a:ln>
                <a:solidFill>
                  <a:prstClr val="black"/>
                </a:solidFill>
                <a:effectLst/>
                <a:uLnTx/>
                <a:uFillTx/>
                <a:latin typeface="Georgia"/>
                <a:ea typeface="+mn-ea"/>
                <a:cs typeface="+mn-cs"/>
              </a:rPr>
              <a:t>i forhold til følgende paragraffer</a:t>
            </a:r>
            <a:r>
              <a:rPr lang="da-DK" sz="1400" dirty="0">
                <a:solidFill>
                  <a:prstClr val="black"/>
                </a:solidFill>
                <a:latin typeface="Georgia"/>
              </a:rPr>
              <a:t>:</a:t>
            </a:r>
            <a:endParaRPr kumimoji="0" lang="da-DK" sz="140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400" dirty="0">
              <a:solidFill>
                <a:prstClr val="black"/>
              </a:solidFill>
              <a:latin typeface="Georgia"/>
            </a:endParaRPr>
          </a:p>
          <a:p>
            <a:pPr>
              <a:defRPr/>
            </a:pPr>
            <a:endParaRPr kumimoji="0" lang="da-DK" sz="1400" i="0" u="none" strike="noStrike" kern="1200" cap="none" spc="0" normalizeH="0" baseline="0" noProof="0" dirty="0">
              <a:ln>
                <a:noFill/>
              </a:ln>
              <a:solidFill>
                <a:prstClr val="black"/>
              </a:solidFill>
              <a:effectLst/>
              <a:uLnTx/>
              <a:uFillTx/>
              <a:latin typeface="Georgia"/>
              <a:ea typeface="+mn-ea"/>
              <a:cs typeface="+mn-cs"/>
            </a:endParaRPr>
          </a:p>
          <a:p>
            <a:pPr>
              <a:defRPr/>
            </a:pPr>
            <a:endParaRPr lang="da-DK" sz="1400" dirty="0">
              <a:solidFill>
                <a:prstClr val="black"/>
              </a:solidFill>
              <a:latin typeface="Georgia"/>
            </a:endParaRPr>
          </a:p>
          <a:p>
            <a:pPr>
              <a:defRPr/>
            </a:pPr>
            <a:endParaRPr kumimoji="0" lang="da-DK" sz="1400" i="0" u="none" strike="noStrike" kern="1200" cap="none" spc="0" normalizeH="0" baseline="0" noProof="0" dirty="0">
              <a:ln>
                <a:noFill/>
              </a:ln>
              <a:solidFill>
                <a:prstClr val="black"/>
              </a:solidFill>
              <a:effectLst/>
              <a:uLnTx/>
              <a:uFillTx/>
              <a:latin typeface="Georgia"/>
              <a:ea typeface="+mn-ea"/>
              <a:cs typeface="+mn-cs"/>
            </a:endParaRPr>
          </a:p>
          <a:p>
            <a:pPr>
              <a:defRPr/>
            </a:pPr>
            <a:endParaRPr lang="da-DK" sz="1400" dirty="0">
              <a:solidFill>
                <a:prstClr val="black"/>
              </a:solidFill>
              <a:latin typeface="Georgia"/>
            </a:endParaRPr>
          </a:p>
          <a:p>
            <a:pPr>
              <a:defRPr/>
            </a:pPr>
            <a:r>
              <a:rPr kumimoji="0" lang="da-DK" sz="1400" i="0" u="none" strike="noStrike" kern="1200" cap="none" spc="0" normalizeH="0" baseline="0" noProof="0" dirty="0">
                <a:ln>
                  <a:noFill/>
                </a:ln>
                <a:solidFill>
                  <a:prstClr val="black"/>
                </a:solidFill>
                <a:effectLst/>
                <a:uLnTx/>
                <a:uFillTx/>
                <a:latin typeface="Georgia"/>
                <a:ea typeface="+mn-ea"/>
                <a:cs typeface="+mn-cs"/>
              </a:rPr>
              <a:t>Pixi-guiden henvender sig til kommunale medarbejdere, der løser opgaver inden for </a:t>
            </a:r>
            <a:r>
              <a:rPr kumimoji="0" lang="da-DK" sz="1600" b="1" i="0" u="none" strike="noStrike" kern="1200" cap="none" spc="0" normalizeH="0" baseline="0" noProof="0" dirty="0">
                <a:ln>
                  <a:noFill/>
                </a:ln>
                <a:solidFill>
                  <a:prstClr val="black"/>
                </a:solidFill>
                <a:effectLst/>
                <a:uLnTx/>
                <a:uFillTx/>
                <a:latin typeface="Georgia"/>
                <a:ea typeface="+mn-ea"/>
                <a:cs typeface="+mn-cs"/>
              </a:rPr>
              <a:t>Ældrelovens rammer </a:t>
            </a:r>
            <a:r>
              <a:rPr kumimoji="0" lang="da-DK" sz="1400" i="0" u="none" strike="noStrike" kern="1200" cap="none" spc="0" normalizeH="0" baseline="0" noProof="0" dirty="0">
                <a:ln>
                  <a:noFill/>
                </a:ln>
                <a:solidFill>
                  <a:prstClr val="black"/>
                </a:solidFill>
                <a:effectLst/>
                <a:uLnTx/>
                <a:uFillTx/>
                <a:latin typeface="Georgia"/>
                <a:ea typeface="+mn-ea"/>
                <a:cs typeface="+mn-cs"/>
              </a:rPr>
              <a:t>i forhold til følgende paragraffer</a:t>
            </a:r>
            <a:r>
              <a:rPr lang="da-DK" sz="1400" dirty="0">
                <a:solidFill>
                  <a:prstClr val="black"/>
                </a:solidFill>
                <a:latin typeface="Georgia"/>
              </a:rPr>
              <a:t>:</a:t>
            </a:r>
          </a:p>
          <a:p>
            <a:pPr>
              <a:defRPr/>
            </a:pPr>
            <a:endParaRPr lang="da-DK" sz="1400" dirty="0">
              <a:solidFill>
                <a:prstClr val="black"/>
              </a:solidFill>
              <a:latin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600" dirty="0">
              <a:solidFill>
                <a:srgbClr val="808080">
                  <a:lumMod val="90000"/>
                  <a:lumOff val="10000"/>
                </a:srgbClr>
              </a:solidFill>
              <a:latin typeface="Georgia"/>
            </a:endParaRPr>
          </a:p>
        </p:txBody>
      </p:sp>
      <p:sp>
        <p:nvSpPr>
          <p:cNvPr id="10" name="Rektangel 9">
            <a:extLst>
              <a:ext uri="{FF2B5EF4-FFF2-40B4-BE49-F238E27FC236}">
                <a16:creationId xmlns:a16="http://schemas.microsoft.com/office/drawing/2014/main" id="{14963F9D-0493-8034-D316-A6D486AF4E85}"/>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
        <p:nvSpPr>
          <p:cNvPr id="6" name="Tekstfelt 5">
            <a:extLst>
              <a:ext uri="{FF2B5EF4-FFF2-40B4-BE49-F238E27FC236}">
                <a16:creationId xmlns:a16="http://schemas.microsoft.com/office/drawing/2014/main" id="{CC6E353B-928C-9322-46E2-4664A44157AB}"/>
              </a:ext>
            </a:extLst>
          </p:cNvPr>
          <p:cNvSpPr txBox="1"/>
          <p:nvPr/>
        </p:nvSpPr>
        <p:spPr>
          <a:xfrm>
            <a:off x="1114271" y="5067044"/>
            <a:ext cx="9639955" cy="16004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Lokale instrukser og vejledninger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Hvis det vurderes relevant at supplere denne fælleskommunale pixi-guide med praksisnære instrukser og vejledninger, er dette en opgave, der ligger i kommunen. Det vil give mulighed for at understøtte lokale arbejdsgange og tilpasse til den brugergrænseflade, der anvendes (It-systemet).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Der kunne fx benyttes billeder fra egen opsætning af brugergrænseflade ind i de praksisnære instruktioner og vejledninger, for på den måde at understøtte en mere illustrativ form lokalt.</a:t>
            </a:r>
            <a:endParaRPr kumimoji="0" lang="da-DK" sz="1400" b="0" i="0" u="none" strike="noStrike" kern="1200" cap="none" spc="0" normalizeH="0" baseline="0" noProof="0" dirty="0">
              <a:ln>
                <a:noFill/>
              </a:ln>
              <a:solidFill>
                <a:srgbClr val="FF0000"/>
              </a:solidFill>
              <a:effectLst/>
              <a:uLnTx/>
              <a:uFillTx/>
              <a:latin typeface="Georgia"/>
              <a:ea typeface="+mn-ea"/>
              <a:cs typeface="+mn-cs"/>
            </a:endParaRPr>
          </a:p>
        </p:txBody>
      </p:sp>
      <p:sp>
        <p:nvSpPr>
          <p:cNvPr id="5" name="Pladsholder til slidenummer 4">
            <a:extLst>
              <a:ext uri="{FF2B5EF4-FFF2-40B4-BE49-F238E27FC236}">
                <a16:creationId xmlns:a16="http://schemas.microsoft.com/office/drawing/2014/main" id="{E76D6D28-3CF0-7F20-2AD8-1A876A31E546}"/>
              </a:ext>
            </a:extLst>
          </p:cNvPr>
          <p:cNvSpPr>
            <a:spLocks noGrp="1"/>
          </p:cNvSpPr>
          <p:nvPr>
            <p:ph type="sldNum" sz="quarter" idx="12"/>
          </p:nvPr>
        </p:nvSpPr>
        <p:spPr/>
        <p:txBody>
          <a:bodyPr/>
          <a:lstStyle/>
          <a:p>
            <a:fld id="{021E1021-89F3-4E67-882D-FBA1129841CA}" type="slidenum">
              <a:rPr lang="da-DK" smtClean="0"/>
              <a:t>4</a:t>
            </a:fld>
            <a:endParaRPr lang="da-DK"/>
          </a:p>
        </p:txBody>
      </p:sp>
      <p:sp>
        <p:nvSpPr>
          <p:cNvPr id="4" name="Rektangel 3">
            <a:extLst>
              <a:ext uri="{FF2B5EF4-FFF2-40B4-BE49-F238E27FC236}">
                <a16:creationId xmlns:a16="http://schemas.microsoft.com/office/drawing/2014/main" id="{64D8CEEB-DE26-8B80-6C94-E1021A52A93C}"/>
              </a:ext>
            </a:extLst>
          </p:cNvPr>
          <p:cNvSpPr/>
          <p:nvPr/>
        </p:nvSpPr>
        <p:spPr>
          <a:xfrm>
            <a:off x="1114271" y="1404730"/>
            <a:ext cx="7078532" cy="10219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 83: personlig pleje, praktisk hjælp og madservice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 83a: hverdagsrehabilitering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 84 stk. 1 og 2: aflastning og afløsning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 86 stk. 1 og 2: genoptræning og vedligeholdelsestræning</a:t>
            </a:r>
          </a:p>
        </p:txBody>
      </p:sp>
      <p:sp>
        <p:nvSpPr>
          <p:cNvPr id="7" name="Rektangel 6">
            <a:extLst>
              <a:ext uri="{FF2B5EF4-FFF2-40B4-BE49-F238E27FC236}">
                <a16:creationId xmlns:a16="http://schemas.microsoft.com/office/drawing/2014/main" id="{20AAA0AE-9A20-FD12-3F3B-CCF2FA36C44D}"/>
              </a:ext>
            </a:extLst>
          </p:cNvPr>
          <p:cNvSpPr/>
          <p:nvPr/>
        </p:nvSpPr>
        <p:spPr>
          <a:xfrm>
            <a:off x="1134897" y="3203853"/>
            <a:ext cx="7551868" cy="17384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da-DK" sz="1400" dirty="0">
                <a:solidFill>
                  <a:prstClr val="black"/>
                </a:solidFill>
              </a:rPr>
              <a:t>§ 7: samarbejde med frivillige sociale organisationer og foreninger 
§ 9: personlig hjælp og pleje, hjælp og støtte til nødvendige praktiske opgaver i hjemmet samt genoptræning af fysisk   funktionsnedsættelse forårsaget af sygdom, der ikke behandles i tilknytning til en sygehusindlæggelse
§ 11: tilbud gives efter dialog mellem medarbejder og borger
§13: madservice 
§16: aflastning og afløsning
§17: midlertidigt ophold</a:t>
            </a:r>
            <a:endParaRPr lang="da-DK" sz="1400" dirty="0">
              <a:solidFill>
                <a:prstClr val="black"/>
              </a:solidFill>
              <a:latin typeface="Georgia"/>
            </a:endParaRPr>
          </a:p>
        </p:txBody>
      </p:sp>
    </p:spTree>
    <p:extLst>
      <p:ext uri="{BB962C8B-B14F-4D97-AF65-F5344CB8AC3E}">
        <p14:creationId xmlns:p14="http://schemas.microsoft.com/office/powerpoint/2010/main" val="33862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A9E1A-06A2-6661-4ADA-059D7D233079}"/>
              </a:ext>
            </a:extLst>
          </p:cNvPr>
          <p:cNvSpPr>
            <a:spLocks noGrp="1"/>
          </p:cNvSpPr>
          <p:nvPr>
            <p:ph type="title"/>
          </p:nvPr>
        </p:nvSpPr>
        <p:spPr>
          <a:xfrm>
            <a:off x="1051358" y="212561"/>
            <a:ext cx="7782367" cy="710769"/>
          </a:xfrm>
        </p:spPr>
        <p:txBody>
          <a:bodyPr vert="horz" lIns="0" tIns="0" rIns="0" bIns="0" rtlCol="0" anchor="ctr">
            <a:noAutofit/>
          </a:bodyPr>
          <a:lstStyle/>
          <a:p>
            <a:r>
              <a:rPr lang="da-DK" sz="2800" b="1" dirty="0">
                <a:solidFill>
                  <a:srgbClr val="576B7C"/>
                </a:solidFill>
              </a:rPr>
              <a:t>Hvad</a:t>
            </a:r>
            <a:r>
              <a:rPr lang="da-DK" sz="2900" b="1" dirty="0">
                <a:solidFill>
                  <a:srgbClr val="576B7C"/>
                </a:solidFill>
              </a:rPr>
              <a:t> består dokumentation af</a:t>
            </a:r>
            <a:br>
              <a:rPr lang="da-DK" sz="2000" dirty="0">
                <a:solidFill>
                  <a:srgbClr val="576B7C"/>
                </a:solidFill>
              </a:rPr>
            </a:br>
            <a:r>
              <a:rPr lang="da-DK" sz="2000" dirty="0">
                <a:solidFill>
                  <a:srgbClr val="576B7C"/>
                </a:solidFill>
              </a:rPr>
              <a:t>- på Funktionsområdet Kommunal pleje- og omsorg?  </a:t>
            </a:r>
          </a:p>
        </p:txBody>
      </p:sp>
      <p:pic>
        <p:nvPicPr>
          <p:cNvPr id="8" name="Picture 4">
            <a:extLst>
              <a:ext uri="{FF2B5EF4-FFF2-40B4-BE49-F238E27FC236}">
                <a16:creationId xmlns:a16="http://schemas.microsoft.com/office/drawing/2014/main" id="{5D0F3304-CEC4-7DE4-EA57-95D440807C7C}"/>
              </a:ext>
              <a:ext uri="{C183D7F6-B498-43B3-948B-1728B52AA6E4}">
                <adec:decorative xmlns:adec="http://schemas.microsoft.com/office/drawing/2017/decorative" val="1"/>
              </a:ext>
            </a:extLst>
          </p:cNvPr>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flipH="1">
            <a:off x="7047925" y="1257991"/>
            <a:ext cx="4484276" cy="4746894"/>
          </a:xfrm>
          <a:prstGeom prst="rect">
            <a:avLst/>
          </a:prstGeom>
          <a:noFill/>
          <a:extLst>
            <a:ext uri="{909E8E84-426E-40DD-AFC4-6F175D3DCCD1}">
              <a14:hiddenFill xmlns:a14="http://schemas.microsoft.com/office/drawing/2010/main">
                <a:solidFill>
                  <a:srgbClr val="FFFFFF"/>
                </a:solidFill>
              </a14:hiddenFill>
            </a:ext>
          </a:extLst>
        </p:spPr>
      </p:pic>
      <p:sp>
        <p:nvSpPr>
          <p:cNvPr id="10" name="Tekstfelt 9">
            <a:extLst>
              <a:ext uri="{FF2B5EF4-FFF2-40B4-BE49-F238E27FC236}">
                <a16:creationId xmlns:a16="http://schemas.microsoft.com/office/drawing/2014/main" id="{DEBCB130-E129-AEAA-ACD5-C1E591BCDD4B}"/>
              </a:ext>
              <a:ext uri="{C183D7F6-B498-43B3-948B-1728B52AA6E4}">
                <adec:decorative xmlns:adec="http://schemas.microsoft.com/office/drawing/2017/decorative" val="0"/>
              </a:ext>
            </a:extLst>
          </p:cNvPr>
          <p:cNvSpPr txBox="1"/>
          <p:nvPr/>
        </p:nvSpPr>
        <p:spPr>
          <a:xfrm>
            <a:off x="7643203" y="3970403"/>
            <a:ext cx="4447456" cy="881716"/>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Øvrige oplysninger og kommunikation</a:t>
            </a:r>
          </a:p>
          <a:p>
            <a:pPr marL="285750" marR="0" lvl="0" indent="-285750" algn="l" defTabSz="914400" rtl="0" eaLnBrk="1" fontAlgn="auto" latinLnBrk="0" hangingPunct="1">
              <a:lnSpc>
                <a:spcPct val="104000"/>
              </a:lnSpc>
              <a:spcBef>
                <a:spcPts val="0"/>
              </a:spcBef>
              <a:spcAft>
                <a:spcPts val="0"/>
              </a:spcAft>
              <a:buClrTx/>
              <a:buSzTx/>
              <a:buFont typeface="Arial" panose="020B0604020202020204" pitchFamily="34" charset="0"/>
              <a:buChar char="•"/>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Observationer</a:t>
            </a:r>
          </a:p>
          <a:p>
            <a:pPr marL="285750" marR="0" lvl="0" indent="-285750" algn="l" defTabSz="9144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sz="1400" b="1" dirty="0">
                <a:solidFill>
                  <a:prstClr val="white"/>
                </a:solidFill>
                <a:latin typeface="Georgia"/>
              </a:rPr>
              <a:t>Test</a:t>
            </a:r>
          </a:p>
          <a:p>
            <a:pPr marL="285750" marR="0" lvl="0" indent="-285750" algn="l" defTabSz="914400" rtl="0" eaLnBrk="1" fontAlgn="auto" latinLnBrk="0" hangingPunct="1">
              <a:lnSpc>
                <a:spcPct val="104000"/>
              </a:lnSpc>
              <a:spcBef>
                <a:spcPts val="0"/>
              </a:spcBef>
              <a:spcAft>
                <a:spcPts val="0"/>
              </a:spcAft>
              <a:buClrTx/>
              <a:buSzTx/>
              <a:buFont typeface="Arial" panose="020B0604020202020204" pitchFamily="34" charset="0"/>
              <a:buChar char="•"/>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Undersøgelser</a:t>
            </a:r>
          </a:p>
        </p:txBody>
      </p:sp>
      <p:sp>
        <p:nvSpPr>
          <p:cNvPr id="11" name="Rektangel 10">
            <a:extLst>
              <a:ext uri="{FF2B5EF4-FFF2-40B4-BE49-F238E27FC236}">
                <a16:creationId xmlns:a16="http://schemas.microsoft.com/office/drawing/2014/main" id="{9B88B38B-730E-3F08-6000-63D1BEF5C177}"/>
              </a:ext>
              <a:ext uri="{C183D7F6-B498-43B3-948B-1728B52AA6E4}">
                <adec:decorative xmlns:adec="http://schemas.microsoft.com/office/drawing/2017/decorative" val="0"/>
              </a:ext>
            </a:extLst>
          </p:cNvPr>
          <p:cNvSpPr/>
          <p:nvPr/>
        </p:nvSpPr>
        <p:spPr>
          <a:xfrm>
            <a:off x="9302076" y="2476577"/>
            <a:ext cx="2230125" cy="750014"/>
          </a:xfrm>
          <a:prstGeom prst="rect">
            <a:avLst/>
          </a:prstGeom>
        </p:spPr>
        <p:txBody>
          <a:bodyPr wrap="square">
            <a:sp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FSIII </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Klassificerede tilstande og indsatser</a:t>
            </a:r>
            <a:endParaRPr kumimoji="0" lang="da-DK" sz="1400" b="0" i="0" u="none" strike="noStrike" kern="1200" cap="none" spc="0" normalizeH="0" baseline="0" noProof="0" dirty="0">
              <a:ln>
                <a:noFill/>
              </a:ln>
              <a:solidFill>
                <a:srgbClr val="003B7A"/>
              </a:solidFill>
              <a:effectLst/>
              <a:uLnTx/>
              <a:uFillTx/>
              <a:latin typeface="Georgia"/>
              <a:ea typeface="+mn-ea"/>
              <a:cs typeface="+mn-cs"/>
            </a:endParaRPr>
          </a:p>
        </p:txBody>
      </p:sp>
      <p:sp>
        <p:nvSpPr>
          <p:cNvPr id="17" name="Tekstfelt 16">
            <a:extLst>
              <a:ext uri="{FF2B5EF4-FFF2-40B4-BE49-F238E27FC236}">
                <a16:creationId xmlns:a16="http://schemas.microsoft.com/office/drawing/2014/main" id="{0E6DCE17-0BE5-7E78-6EAB-E1153E59D414}"/>
              </a:ext>
              <a:ext uri="{C183D7F6-B498-43B3-948B-1728B52AA6E4}">
                <adec:decorative xmlns:adec="http://schemas.microsoft.com/office/drawing/2017/decorative" val="0"/>
              </a:ext>
            </a:extLst>
          </p:cNvPr>
          <p:cNvSpPr txBox="1"/>
          <p:nvPr/>
        </p:nvSpPr>
        <p:spPr>
          <a:xfrm>
            <a:off x="1061594" y="1257991"/>
            <a:ext cx="5467998" cy="387798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Dokumentation på Funktionsområdet </a:t>
            </a:r>
            <a:r>
              <a:rPr lang="da-DK" sz="1400" dirty="0">
                <a:solidFill>
                  <a:prstClr val="black"/>
                </a:solidFill>
                <a:latin typeface="Georgia"/>
              </a:rPr>
              <a:t>Kommunal </a:t>
            </a:r>
            <a:r>
              <a:rPr kumimoji="0" lang="da-DK" sz="1400" b="0" i="0" u="none" strike="noStrike" kern="1200" cap="none" spc="0" normalizeH="0" baseline="0" noProof="0" dirty="0">
                <a:ln>
                  <a:noFill/>
                </a:ln>
                <a:solidFill>
                  <a:prstClr val="black"/>
                </a:solidFill>
                <a:effectLst/>
                <a:uLnTx/>
                <a:uFillTx/>
                <a:latin typeface="Georgia"/>
                <a:ea typeface="+mn-ea"/>
                <a:cs typeface="+mn-cs"/>
              </a:rPr>
              <a:t>pleje- og omsorg består af flere elementer fx: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Stamdata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Oplysninger om borgeren som fx borgers navn, CPR-nummer, kontaktoplysninger, pårørende, egen læge m.v.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Klassificerede tilstande og indsatser</a:t>
            </a: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Fælleskommunale tilstande og indsatser er udarbejdet på en række funktionsområder </a:t>
            </a:r>
            <a:r>
              <a:rPr lang="da-DK" sz="1400" dirty="0">
                <a:solidFill>
                  <a:prstClr val="black"/>
                </a:solidFill>
                <a:latin typeface="Georgia"/>
              </a:rPr>
              <a:t>fx Kommunal sundhedsfremme og forebyggelse, Kommunal sygepleje, Kommunal genoptræning efter sygehusophold mv</a:t>
            </a:r>
            <a:r>
              <a:rPr kumimoji="0" lang="da-DK" sz="1400" b="0" i="0" u="none" strike="noStrike" kern="1200" cap="none" spc="0" normalizeH="0" baseline="0" noProof="0" dirty="0">
                <a:ln>
                  <a:noFill/>
                </a:ln>
                <a:solidFill>
                  <a:prstClr val="black"/>
                </a:solidFill>
                <a:effectLst/>
                <a:uLnTx/>
                <a:uFillTx/>
                <a:latin typeface="Georgi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Øvrige oplysninger om borger og kommunikation</a:t>
            </a: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Øvrige relevante oplysninger om borger, pårørende, særlige forhold vedr. borgers hjem, observationer vedr. borger, tidlig opsporing mv.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p:txBody>
      </p:sp>
      <p:sp>
        <p:nvSpPr>
          <p:cNvPr id="3" name="Tekstfelt 2">
            <a:extLst>
              <a:ext uri="{FF2B5EF4-FFF2-40B4-BE49-F238E27FC236}">
                <a16:creationId xmlns:a16="http://schemas.microsoft.com/office/drawing/2014/main" id="{0DA2BB07-D489-1650-CC2B-8E598925E142}"/>
              </a:ext>
              <a:ext uri="{C183D7F6-B498-43B3-948B-1728B52AA6E4}">
                <adec:decorative xmlns:adec="http://schemas.microsoft.com/office/drawing/2017/decorative" val="0"/>
              </a:ext>
            </a:extLst>
          </p:cNvPr>
          <p:cNvSpPr txBox="1"/>
          <p:nvPr/>
        </p:nvSpPr>
        <p:spPr>
          <a:xfrm>
            <a:off x="8185889" y="2078190"/>
            <a:ext cx="1319916"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Arial" panose="020B0604020202020204" pitchFamily="34" charset="0"/>
              </a:rPr>
              <a:t>Stamdata</a:t>
            </a:r>
          </a:p>
        </p:txBody>
      </p:sp>
      <p:sp>
        <p:nvSpPr>
          <p:cNvPr id="5" name="Rektangel 4">
            <a:extLst>
              <a:ext uri="{FF2B5EF4-FFF2-40B4-BE49-F238E27FC236}">
                <a16:creationId xmlns:a16="http://schemas.microsoft.com/office/drawing/2014/main" id="{DCE24151-0CD1-50EB-441D-C0692FC0DCB1}"/>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
        <p:nvSpPr>
          <p:cNvPr id="6" name="Pladsholder til slidenummer 5">
            <a:extLst>
              <a:ext uri="{FF2B5EF4-FFF2-40B4-BE49-F238E27FC236}">
                <a16:creationId xmlns:a16="http://schemas.microsoft.com/office/drawing/2014/main" id="{11C0CCD7-E3F1-3A30-4AA2-0BE5C4140EE7}"/>
              </a:ext>
            </a:extLst>
          </p:cNvPr>
          <p:cNvSpPr>
            <a:spLocks noGrp="1"/>
          </p:cNvSpPr>
          <p:nvPr>
            <p:ph type="sldNum" sz="quarter" idx="12"/>
          </p:nvPr>
        </p:nvSpPr>
        <p:spPr/>
        <p:txBody>
          <a:bodyPr/>
          <a:lstStyle/>
          <a:p>
            <a:fld id="{021E1021-89F3-4E67-882D-FBA1129841CA}" type="slidenum">
              <a:rPr lang="da-DK" smtClean="0"/>
              <a:t>5</a:t>
            </a:fld>
            <a:endParaRPr lang="da-DK"/>
          </a:p>
        </p:txBody>
      </p:sp>
    </p:spTree>
    <p:extLst>
      <p:ext uri="{BB962C8B-B14F-4D97-AF65-F5344CB8AC3E}">
        <p14:creationId xmlns:p14="http://schemas.microsoft.com/office/powerpoint/2010/main" val="312771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EDBB7-E4F7-0215-295E-D1DEB6FC972B}"/>
              </a:ext>
            </a:extLst>
          </p:cNvPr>
          <p:cNvSpPr>
            <a:spLocks noGrp="1"/>
          </p:cNvSpPr>
          <p:nvPr>
            <p:ph type="title"/>
          </p:nvPr>
        </p:nvSpPr>
        <p:spPr>
          <a:xfrm>
            <a:off x="1089474" y="120798"/>
            <a:ext cx="6707357" cy="923330"/>
          </a:xfrm>
        </p:spPr>
        <p:txBody>
          <a:bodyPr vert="horz" lIns="0" tIns="0" rIns="0" bIns="0" rtlCol="0" anchor="ctr">
            <a:noAutofit/>
          </a:bodyPr>
          <a:lstStyle/>
          <a:p>
            <a:r>
              <a:rPr lang="da-DK" sz="2900" b="1" dirty="0">
                <a:solidFill>
                  <a:srgbClr val="576B7C"/>
                </a:solidFill>
              </a:rPr>
              <a:t>Hvorfor skal vi dokumentere  </a:t>
            </a:r>
            <a:br>
              <a:rPr lang="da-DK" sz="2900" b="1" dirty="0">
                <a:solidFill>
                  <a:srgbClr val="576B7C"/>
                </a:solidFill>
              </a:rPr>
            </a:br>
            <a:r>
              <a:rPr lang="da-DK" sz="2000" dirty="0">
                <a:solidFill>
                  <a:srgbClr val="576B7C"/>
                </a:solidFill>
              </a:rPr>
              <a:t>- på Funktionsområdet Kommunal pleje- og omsorg?</a:t>
            </a:r>
          </a:p>
        </p:txBody>
      </p:sp>
      <p:sp>
        <p:nvSpPr>
          <p:cNvPr id="4" name="Pladsholder til slidenummer 3">
            <a:extLst>
              <a:ext uri="{FF2B5EF4-FFF2-40B4-BE49-F238E27FC236}">
                <a16:creationId xmlns:a16="http://schemas.microsoft.com/office/drawing/2014/main" id="{FA174629-6C46-385F-E911-F980C97FC6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da-DK" sz="1000" b="0" i="0" u="none" strike="noStrike" kern="1200" cap="none" spc="0" normalizeH="0" baseline="0" noProof="0" dirty="0">
              <a:ln>
                <a:noFill/>
              </a:ln>
              <a:solidFill>
                <a:srgbClr val="141E4D"/>
              </a:solidFill>
              <a:effectLst/>
              <a:uLnTx/>
              <a:uFillTx/>
              <a:latin typeface="Georgia"/>
              <a:ea typeface="+mn-ea"/>
              <a:cs typeface="+mn-cs"/>
            </a:endParaRPr>
          </a:p>
        </p:txBody>
      </p:sp>
      <p:sp>
        <p:nvSpPr>
          <p:cNvPr id="6" name="Rektangel 5">
            <a:extLst>
              <a:ext uri="{FF2B5EF4-FFF2-40B4-BE49-F238E27FC236}">
                <a16:creationId xmlns:a16="http://schemas.microsoft.com/office/drawing/2014/main" id="{78E3DC30-8A7B-BEF6-510D-5CBB6FD22626}"/>
              </a:ext>
            </a:extLst>
          </p:cNvPr>
          <p:cNvSpPr/>
          <p:nvPr/>
        </p:nvSpPr>
        <p:spPr>
          <a:xfrm>
            <a:off x="1003470" y="1233751"/>
            <a:ext cx="9762594" cy="4127006"/>
          </a:xfrm>
          <a:prstGeom prst="rect">
            <a:avLst/>
          </a:prstGeom>
          <a:noFill/>
          <a:ln>
            <a:noFill/>
          </a:ln>
        </p:spPr>
        <p:style>
          <a:lnRef idx="2">
            <a:schemeClr val="accent2">
              <a:shade val="15000"/>
            </a:schemeClr>
          </a:lnRef>
          <a:fillRef idx="1">
            <a:schemeClr val="accent2"/>
          </a:fillRef>
          <a:effectRef idx="0">
            <a:schemeClr val="accent2"/>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Borgers retssikkerhed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For at sikre borgers retssikkerhed skal der træffes afgørelse på et oplyst grundlag af myndighed/visitationen. </a:t>
            </a:r>
            <a:r>
              <a:rPr kumimoji="0" lang="da-DK" sz="1400" b="0" i="1" u="none" strike="noStrike" kern="1200" cap="none" spc="0" normalizeH="0" baseline="0" noProof="0" dirty="0">
                <a:ln>
                  <a:noFill/>
                </a:ln>
                <a:solidFill>
                  <a:prstClr val="black"/>
                </a:solidFill>
                <a:effectLst/>
                <a:uLnTx/>
                <a:uFillTx/>
                <a:latin typeface="Georgia"/>
                <a:ea typeface="+mn-ea"/>
                <a:cs typeface="+mn-cs"/>
              </a:rPr>
              <a:t>Retssikkerhedslovens </a:t>
            </a:r>
            <a:r>
              <a:rPr kumimoji="0" lang="da-DK" sz="1400" b="0" i="0" u="none" strike="noStrike" kern="1200" cap="none" spc="0" normalizeH="0" baseline="0" noProof="0" dirty="0">
                <a:ln>
                  <a:noFill/>
                </a:ln>
                <a:solidFill>
                  <a:prstClr val="black"/>
                </a:solidFill>
                <a:effectLst/>
                <a:uLnTx/>
                <a:uFillTx/>
                <a:latin typeface="Georgia"/>
                <a:ea typeface="+mn-ea"/>
                <a:cs typeface="+mn-cs"/>
              </a:rPr>
              <a:t>og </a:t>
            </a:r>
            <a:r>
              <a:rPr kumimoji="0" lang="da-DK" sz="1400" b="0" i="1" u="none" strike="noStrike" kern="1200" cap="none" spc="0" normalizeH="0" baseline="0" noProof="0" dirty="0">
                <a:ln>
                  <a:noFill/>
                </a:ln>
                <a:solidFill>
                  <a:prstClr val="black"/>
                </a:solidFill>
                <a:effectLst/>
                <a:uLnTx/>
                <a:uFillTx/>
                <a:latin typeface="Georgia"/>
                <a:ea typeface="+mn-ea"/>
                <a:cs typeface="+mn-cs"/>
              </a:rPr>
              <a:t>Forvaltningslovens</a:t>
            </a:r>
            <a:r>
              <a:rPr kumimoji="0" lang="da-DK" sz="1400" b="1" i="0" u="none" strike="noStrike" kern="1200" cap="none" spc="0" normalizeH="0" baseline="0" noProof="0" dirty="0">
                <a:ln>
                  <a:noFill/>
                </a:ln>
                <a:solidFill>
                  <a:prstClr val="black"/>
                </a:solidFill>
                <a:effectLst/>
                <a:uLnTx/>
                <a:uFillTx/>
                <a:latin typeface="Georgia"/>
                <a:ea typeface="+mn-ea"/>
                <a:cs typeface="+mn-cs"/>
              </a:rPr>
              <a:t> </a:t>
            </a:r>
            <a:r>
              <a:rPr kumimoji="0" lang="da-DK" sz="1400" b="0" i="0" u="none" strike="noStrike" kern="1200" cap="none" spc="0" normalizeH="0" baseline="0" noProof="0" dirty="0">
                <a:ln>
                  <a:noFill/>
                </a:ln>
                <a:solidFill>
                  <a:prstClr val="black"/>
                </a:solidFill>
                <a:effectLst/>
                <a:uLnTx/>
                <a:uFillTx/>
                <a:latin typeface="Georgia"/>
                <a:ea typeface="+mn-ea"/>
                <a:cs typeface="+mn-cs"/>
              </a:rPr>
              <a:t>krav om god offentlig sagsbehandling og forvaltningsskik skal efterleves.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Med udgangspunkt i sagsbehandlingen og på baggrund af afgørelsen iværksættes bevilligede indsatser. Borger har klageadgang til Ankestyrelsen jf. Forvaltningslovens § 25.</a:t>
            </a:r>
            <a:endParaRPr kumimoji="0" lang="da-DK" sz="1400" b="0" i="0" u="none" strike="noStrike" kern="1200" cap="none" spc="0" normalizeH="0" baseline="0" noProof="0" dirty="0">
              <a:ln>
                <a:noFill/>
              </a:ln>
              <a:solidFill>
                <a:prstClr val="black"/>
              </a:solidFill>
              <a:effectLst/>
              <a:highlight>
                <a:srgbClr val="FFFF00"/>
              </a:highligh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Kvalitetsudvikling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Udgangspunktet for kvalitetsudvikling er, at der eksisterer en gensidig forståelse og et fælles sprog om de opgaver, der løses. Derfor er det vigtigt, at der er skriftlighed om indsatsernes opstart, varighed og indhold mv.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Koordinering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Typisk er der flere medarbejdere, der kommer i borgerens hjem, og derfor vil der være behov for kommunikation om fx diverse aftaler med borger eller pårørende, eller særlige forhold der knytter sig til borgers situation.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Planlægning og styring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På funktionsområdet Kommunal pleje- og omsorg er der behov for planlægning af udførelse af opgaver hos borger og koordinering af medarbejderressourcer. Det skal også rumme fx sygemeldinger, medarbejderudskiftning og vikarer således, at der altid er de rette kompetencer til opgaven.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p:txBody>
      </p:sp>
      <p:sp>
        <p:nvSpPr>
          <p:cNvPr id="3" name="Rektangel 2">
            <a:extLst>
              <a:ext uri="{FF2B5EF4-FFF2-40B4-BE49-F238E27FC236}">
                <a16:creationId xmlns:a16="http://schemas.microsoft.com/office/drawing/2014/main" id="{D696CC13-112C-0380-9603-B4EA2146A89C}"/>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204335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110C2E-F31A-86FD-C496-6F7AA9F39C95}"/>
              </a:ext>
            </a:extLst>
          </p:cNvPr>
          <p:cNvSpPr>
            <a:spLocks noGrp="1"/>
          </p:cNvSpPr>
          <p:nvPr>
            <p:ph type="title"/>
          </p:nvPr>
        </p:nvSpPr>
        <p:spPr>
          <a:xfrm>
            <a:off x="142277" y="111984"/>
            <a:ext cx="9994900" cy="1002638"/>
          </a:xfrm>
        </p:spPr>
        <p:txBody>
          <a:bodyPr/>
          <a:lstStyle/>
          <a:p>
            <a:r>
              <a:rPr lang="da-DK" sz="2800" b="1" dirty="0"/>
              <a:t>En samlet </a:t>
            </a:r>
            <a:r>
              <a:rPr lang="da-DK" sz="2800" b="1" dirty="0" err="1"/>
              <a:t>pixi</a:t>
            </a:r>
            <a:r>
              <a:rPr lang="da-DK" sz="2800" b="1" dirty="0"/>
              <a:t>-guide for dokumentation både på Servicelov og Ældrelov</a:t>
            </a:r>
          </a:p>
        </p:txBody>
      </p:sp>
      <p:sp>
        <p:nvSpPr>
          <p:cNvPr id="3" name="Pladsholder til slidenummer 2">
            <a:extLst>
              <a:ext uri="{FF2B5EF4-FFF2-40B4-BE49-F238E27FC236}">
                <a16:creationId xmlns:a16="http://schemas.microsoft.com/office/drawing/2014/main" id="{9E301199-8F3F-A0C8-AE23-C95D8771AAB0}"/>
              </a:ext>
            </a:extLst>
          </p:cNvPr>
          <p:cNvSpPr>
            <a:spLocks noGrp="1"/>
          </p:cNvSpPr>
          <p:nvPr>
            <p:ph type="sldNum" sz="quarter" idx="12"/>
          </p:nvPr>
        </p:nvSpPr>
        <p:spPr/>
        <p:txBody>
          <a:bodyPr/>
          <a:lstStyle/>
          <a:p>
            <a:fld id="{021E1021-89F3-4E67-882D-FBA1129841CA}" type="slidenum">
              <a:rPr lang="da-DK" smtClean="0"/>
              <a:t>7</a:t>
            </a:fld>
            <a:endParaRPr lang="da-DK"/>
          </a:p>
        </p:txBody>
      </p:sp>
      <p:sp>
        <p:nvSpPr>
          <p:cNvPr id="4" name="Rektangel 3">
            <a:extLst>
              <a:ext uri="{FF2B5EF4-FFF2-40B4-BE49-F238E27FC236}">
                <a16:creationId xmlns:a16="http://schemas.microsoft.com/office/drawing/2014/main" id="{762537DF-91E4-CC4D-603B-336C1286ECDE}"/>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
        <p:nvSpPr>
          <p:cNvPr id="5" name="Tekstfelt 4">
            <a:extLst>
              <a:ext uri="{FF2B5EF4-FFF2-40B4-BE49-F238E27FC236}">
                <a16:creationId xmlns:a16="http://schemas.microsoft.com/office/drawing/2014/main" id="{292C8B76-545F-74EC-0EE9-F7AAED8FF8C4}"/>
              </a:ext>
            </a:extLst>
          </p:cNvPr>
          <p:cNvSpPr txBox="1"/>
          <p:nvPr/>
        </p:nvSpPr>
        <p:spPr>
          <a:xfrm>
            <a:off x="419548" y="1280160"/>
            <a:ext cx="10346516" cy="1077218"/>
          </a:xfrm>
          <a:prstGeom prst="rect">
            <a:avLst/>
          </a:prstGeom>
          <a:noFill/>
        </p:spPr>
        <p:txBody>
          <a:bodyPr wrap="square" lIns="0" tIns="0" rIns="0" bIns="0" rtlCol="0">
            <a:spAutoFit/>
          </a:bodyPr>
          <a:lstStyle/>
          <a:p>
            <a:pPr algn="l"/>
            <a:r>
              <a:rPr lang="da-DK" sz="1400" dirty="0"/>
              <a:t>Denne </a:t>
            </a:r>
            <a:r>
              <a:rPr lang="da-DK" sz="1400" dirty="0" err="1"/>
              <a:t>pixi</a:t>
            </a:r>
            <a:r>
              <a:rPr lang="da-DK" sz="1400" dirty="0"/>
              <a:t>-guide vedrører dokumentation for Kommunal pleje- og omsorg både i forhold til Servicelov og Ældrelov. Det skyldes, at der – for mange kommuner - vil være overlap i de arbejdsgange og den dokumentation, som skal foretages. En samlet </a:t>
            </a:r>
            <a:r>
              <a:rPr lang="da-DK" sz="1400" dirty="0" err="1"/>
              <a:t>pixi</a:t>
            </a:r>
            <a:r>
              <a:rPr lang="da-DK" sz="1400" dirty="0"/>
              <a:t>-guide skal være med til at tydeliggøre, hvad der skal dokumenteres i henhold til Servicelov og Ældrelov.</a:t>
            </a:r>
          </a:p>
          <a:p>
            <a:pPr algn="l"/>
            <a:endParaRPr lang="da-DK" sz="1400" dirty="0"/>
          </a:p>
          <a:p>
            <a:pPr algn="l"/>
            <a:r>
              <a:rPr lang="da-DK" sz="1400" dirty="0"/>
              <a:t> </a:t>
            </a:r>
          </a:p>
        </p:txBody>
      </p:sp>
      <p:sp>
        <p:nvSpPr>
          <p:cNvPr id="6" name="Rektangel 5">
            <a:extLst>
              <a:ext uri="{FF2B5EF4-FFF2-40B4-BE49-F238E27FC236}">
                <a16:creationId xmlns:a16="http://schemas.microsoft.com/office/drawing/2014/main" id="{852C66F4-9AB2-5637-B1F2-AD583996E318}"/>
              </a:ext>
              <a:ext uri="{C183D7F6-B498-43B3-948B-1728B52AA6E4}">
                <adec:decorative xmlns:adec="http://schemas.microsoft.com/office/drawing/2017/decorative" val="1"/>
              </a:ext>
            </a:extLst>
          </p:cNvPr>
          <p:cNvSpPr/>
          <p:nvPr/>
        </p:nvSpPr>
        <p:spPr>
          <a:xfrm>
            <a:off x="180477" y="2164315"/>
            <a:ext cx="1850383" cy="774836"/>
          </a:xfrm>
          <a:prstGeom prst="rect">
            <a:avLst/>
          </a:prstGeom>
          <a:solidFill>
            <a:schemeClr val="accent6">
              <a:lumMod val="90000"/>
            </a:schemeClr>
          </a:solidFill>
          <a:ln w="9525" cap="flat" cmpd="sng" algn="ctr">
            <a:noFill/>
            <a:prstDash val="solid"/>
            <a:miter lim="800000"/>
          </a:ln>
          <a:effectLst/>
        </p:spPr>
        <p:txBody>
          <a:bodyPr rtlCol="0" anchor="ctr"/>
          <a:lstStyle/>
          <a:p>
            <a:pPr marL="0" marR="0" lvl="0" indent="0" algn="ctr" defTabSz="914400" eaLnBrk="1" fontAlgn="auto" latinLnBrk="0" hangingPunct="1">
              <a:lnSpc>
                <a:spcPct val="104000"/>
              </a:lnSpc>
              <a:spcBef>
                <a:spcPts val="0"/>
              </a:spcBef>
              <a:spcAft>
                <a:spcPts val="0"/>
              </a:spcAft>
              <a:buClrTx/>
              <a:buSzTx/>
              <a:buFontTx/>
              <a:buNone/>
              <a:tabLst/>
              <a:defRPr/>
            </a:pPr>
            <a:r>
              <a:rPr kumimoji="0" lang="da-DK" sz="1200" b="0" i="0" u="none" strike="noStrike" kern="0" cap="none" spc="0" normalizeH="0" baseline="0" noProof="0" dirty="0">
                <a:ln>
                  <a:noFill/>
                </a:ln>
                <a:solidFill>
                  <a:prstClr val="white"/>
                </a:solidFill>
                <a:effectLst/>
                <a:uLnTx/>
                <a:uFillTx/>
                <a:latin typeface="Georgia"/>
                <a:ea typeface="+mn-ea"/>
                <a:cs typeface="+mn-cs"/>
              </a:rPr>
              <a:t>Modtagelse af borgers ansøgning/henvendelse</a:t>
            </a:r>
          </a:p>
        </p:txBody>
      </p:sp>
      <p:sp>
        <p:nvSpPr>
          <p:cNvPr id="16" name="Rektangel 15">
            <a:extLst>
              <a:ext uri="{FF2B5EF4-FFF2-40B4-BE49-F238E27FC236}">
                <a16:creationId xmlns:a16="http://schemas.microsoft.com/office/drawing/2014/main" id="{4C652DBD-D51C-8299-886F-44CD00411469}"/>
              </a:ext>
            </a:extLst>
          </p:cNvPr>
          <p:cNvSpPr/>
          <p:nvPr/>
        </p:nvSpPr>
        <p:spPr>
          <a:xfrm>
            <a:off x="180477" y="3682381"/>
            <a:ext cx="1850382" cy="28081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latin typeface="Georgia"/>
              </a:rPr>
              <a:t>Det vurderes, om der er tale om en borger, der har ret til indsatser efter Servicelov eller Ældrelov jf. kriterier beskrevet på næste side.</a:t>
            </a:r>
          </a:p>
        </p:txBody>
      </p:sp>
      <p:sp>
        <p:nvSpPr>
          <p:cNvPr id="17" name="Rektangel 16">
            <a:extLst>
              <a:ext uri="{FF2B5EF4-FFF2-40B4-BE49-F238E27FC236}">
                <a16:creationId xmlns:a16="http://schemas.microsoft.com/office/drawing/2014/main" id="{704706BA-137A-46E5-A168-AD90DB4CC36D}"/>
              </a:ext>
              <a:ext uri="{C183D7F6-B498-43B3-948B-1728B52AA6E4}">
                <adec:decorative xmlns:adec="http://schemas.microsoft.com/office/drawing/2017/decorative" val="1"/>
              </a:ext>
            </a:extLst>
          </p:cNvPr>
          <p:cNvSpPr/>
          <p:nvPr/>
        </p:nvSpPr>
        <p:spPr>
          <a:xfrm>
            <a:off x="2123247" y="2177855"/>
            <a:ext cx="3899876" cy="761296"/>
          </a:xfrm>
          <a:prstGeom prst="rect">
            <a:avLst/>
          </a:prstGeom>
          <a:solidFill>
            <a:schemeClr val="accent6">
              <a:lumMod val="90000"/>
            </a:schemeClr>
          </a:solidFill>
          <a:ln w="9525" cap="flat" cmpd="sng" algn="ctr">
            <a:noFill/>
            <a:prstDash val="solid"/>
            <a:miter lim="800000"/>
          </a:ln>
          <a:effectLst/>
        </p:spPr>
        <p:txBody>
          <a:bodyPr rtlCol="0" anchor="ctr"/>
          <a:lstStyle/>
          <a:p>
            <a:pPr marL="0" marR="0" lvl="0" indent="0" algn="ctr" defTabSz="914400" eaLnBrk="1" fontAlgn="auto" latinLnBrk="0" hangingPunct="1">
              <a:lnSpc>
                <a:spcPct val="104000"/>
              </a:lnSpc>
              <a:spcBef>
                <a:spcPts val="0"/>
              </a:spcBef>
              <a:spcAft>
                <a:spcPts val="0"/>
              </a:spcAft>
              <a:buClrTx/>
              <a:buSzTx/>
              <a:buFontTx/>
              <a:buNone/>
              <a:tabLst/>
              <a:defRPr/>
            </a:pPr>
            <a:r>
              <a:rPr kumimoji="0" lang="da-DK" sz="1200" b="0" i="0" u="none" strike="noStrike" kern="0" cap="none" spc="0" normalizeH="0" baseline="0" noProof="0" dirty="0">
                <a:ln>
                  <a:noFill/>
                </a:ln>
                <a:solidFill>
                  <a:prstClr val="white"/>
                </a:solidFill>
                <a:effectLst/>
                <a:uLnTx/>
                <a:uFillTx/>
                <a:latin typeface="Georgia"/>
                <a:ea typeface="+mn-ea"/>
                <a:cs typeface="+mn-cs"/>
              </a:rPr>
              <a:t>Afklaring af borgers behov</a:t>
            </a:r>
          </a:p>
        </p:txBody>
      </p:sp>
      <p:sp>
        <p:nvSpPr>
          <p:cNvPr id="18" name="Rektangel 17">
            <a:extLst>
              <a:ext uri="{FF2B5EF4-FFF2-40B4-BE49-F238E27FC236}">
                <a16:creationId xmlns:a16="http://schemas.microsoft.com/office/drawing/2014/main" id="{F71FC99B-9BBF-7DDD-E1BB-CFB2C106EA82}"/>
              </a:ext>
            </a:extLst>
          </p:cNvPr>
          <p:cNvSpPr/>
          <p:nvPr/>
        </p:nvSpPr>
        <p:spPr>
          <a:xfrm>
            <a:off x="2123248" y="3682381"/>
            <a:ext cx="3899876" cy="27813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schemeClr val="tx1"/>
              </a:solidFill>
              <a:effectLst/>
              <a:uLnTx/>
              <a:uFillTx/>
              <a:latin typeface="Georgia"/>
              <a:ea typeface="+mn-ea"/>
              <a:cs typeface="+mn-cs"/>
            </a:endParaRPr>
          </a:p>
          <a:p>
            <a:pPr lvl="0" algn="ctr">
              <a:lnSpc>
                <a:spcPct val="104000"/>
              </a:lnSpc>
              <a:defRPr/>
            </a:pPr>
            <a:r>
              <a:rPr kumimoji="0" lang="da-DK" sz="1200" b="0" i="0" u="none" strike="noStrike" kern="1200" cap="none" spc="0" normalizeH="0" baseline="0" noProof="0" dirty="0">
                <a:ln>
                  <a:noFill/>
                </a:ln>
                <a:solidFill>
                  <a:schemeClr val="tx1"/>
                </a:solidFill>
                <a:effectLst/>
                <a:uLnTx/>
                <a:uFillTx/>
                <a:latin typeface="Georgia"/>
                <a:ea typeface="+mn-ea"/>
                <a:cs typeface="+mn-cs"/>
              </a:rPr>
              <a:t>I sagsbehandlingen tages der stilling til det, borgeren har ansøgt om, samt vurdering til bevilling af kommunale indsatser.</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schemeClr val="tx1"/>
                </a:solidFill>
                <a:effectLst/>
                <a:uLnTx/>
                <a:uFillTx/>
                <a:latin typeface="Georgia"/>
                <a:ea typeface="+mn-ea"/>
                <a:cs typeface="+mn-cs"/>
              </a:rPr>
              <a:t> </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schemeClr val="tx1"/>
                </a:solidFill>
                <a:effectLst/>
                <a:uLnTx/>
                <a:uFillTx/>
                <a:latin typeface="Georgia"/>
                <a:ea typeface="+mn-ea"/>
                <a:cs typeface="+mn-cs"/>
              </a:rPr>
              <a:t>Relevante kommunale pleje- og omsorgstilstande beskrives og scores efter 0-4 skalaen</a:t>
            </a:r>
            <a:r>
              <a:rPr lang="da-DK" sz="1200" dirty="0">
                <a:solidFill>
                  <a:schemeClr val="tx1"/>
                </a:solidFill>
                <a:latin typeface="Georgia"/>
              </a:rPr>
              <a:t> i relation til iværksættelse af </a:t>
            </a:r>
            <a:r>
              <a:rPr kumimoji="0" lang="da-DK" sz="1200" b="0" i="0" u="none" strike="noStrike" kern="1200" cap="none" spc="0" normalizeH="0" baseline="0" noProof="0" dirty="0">
                <a:ln>
                  <a:noFill/>
                </a:ln>
                <a:solidFill>
                  <a:schemeClr val="tx1"/>
                </a:solidFill>
                <a:effectLst/>
                <a:uLnTx/>
                <a:uFillTx/>
                <a:latin typeface="Georgia"/>
                <a:ea typeface="+mn-ea"/>
                <a:cs typeface="+mn-cs"/>
              </a:rPr>
              <a:t>en indsats.</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schemeClr val="tx1"/>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schemeClr val="tx1"/>
                </a:solidFill>
                <a:effectLst/>
                <a:uLnTx/>
                <a:uFillTx/>
                <a:latin typeface="Georgia"/>
                <a:ea typeface="+mn-ea"/>
                <a:cs typeface="+mn-cs"/>
              </a:rPr>
              <a:t>Hvis en </a:t>
            </a:r>
            <a:r>
              <a:rPr lang="da-DK" sz="1200" dirty="0">
                <a:solidFill>
                  <a:schemeClr val="tx1"/>
                </a:solidFill>
                <a:latin typeface="Georgia"/>
              </a:rPr>
              <a:t>kommunal pleje- og omsorgstilstand </a:t>
            </a:r>
            <a:r>
              <a:rPr kumimoji="0" lang="da-DK" sz="1200" b="0" i="0" u="none" strike="noStrike" kern="1200" cap="none" spc="0" normalizeH="0" baseline="0" noProof="0" dirty="0">
                <a:ln>
                  <a:noFill/>
                </a:ln>
                <a:solidFill>
                  <a:schemeClr val="tx1"/>
                </a:solidFill>
                <a:effectLst/>
                <a:uLnTx/>
                <a:uFillTx/>
                <a:latin typeface="Georgia"/>
                <a:ea typeface="+mn-ea"/>
                <a:cs typeface="+mn-cs"/>
              </a:rPr>
              <a:t>ikke er relevant, dokumenteres der ikke noget på tilstanden.</a:t>
            </a:r>
          </a:p>
          <a:p>
            <a:pPr marL="0" marR="0" lvl="0" indent="0" algn="ctr" defTabSz="914400" rtl="0" eaLnBrk="1" fontAlgn="auto" latinLnBrk="0" hangingPunct="1">
              <a:lnSpc>
                <a:spcPct val="104000"/>
              </a:lnSpc>
              <a:spcBef>
                <a:spcPts val="0"/>
              </a:spcBef>
              <a:spcAft>
                <a:spcPts val="0"/>
              </a:spcAft>
              <a:buClrTx/>
              <a:buSzTx/>
              <a:buFontTx/>
              <a:buNone/>
              <a:tabLst/>
              <a:defRPr/>
            </a:pPr>
            <a:endParaRPr lang="da-DK" sz="1200" dirty="0">
              <a:solidFill>
                <a:schemeClr val="tx1"/>
              </a:solidFill>
              <a:latin typeface="Georgia"/>
            </a:endParaRPr>
          </a:p>
          <a:p>
            <a:pPr algn="ctr">
              <a:lnSpc>
                <a:spcPct val="104000"/>
              </a:lnSpc>
              <a:defRPr/>
            </a:pPr>
            <a:r>
              <a:rPr lang="da-DK" sz="1200" dirty="0">
                <a:solidFill>
                  <a:schemeClr val="tx1"/>
                </a:solidFill>
                <a:latin typeface="Georgia"/>
              </a:rPr>
              <a:t>S</a:t>
            </a:r>
            <a:r>
              <a:rPr kumimoji="0" lang="da-DK" sz="1200" b="0" i="0" u="none" strike="noStrike" kern="1200" cap="none" spc="0" normalizeH="0" baseline="0" noProof="0" dirty="0">
                <a:ln>
                  <a:noFill/>
                </a:ln>
                <a:solidFill>
                  <a:schemeClr val="tx1"/>
                </a:solidFill>
                <a:effectLst/>
                <a:uLnTx/>
                <a:uFillTx/>
                <a:latin typeface="Georgia"/>
                <a:ea typeface="+mn-ea"/>
                <a:cs typeface="+mn-cs"/>
              </a:rPr>
              <a:t>om en del af udredningen </a:t>
            </a:r>
            <a:r>
              <a:rPr kumimoji="0" lang="da-DK" sz="1200" i="0" u="none" strike="noStrike" kern="1200" cap="none" spc="0" normalizeH="0" baseline="0" noProof="0" dirty="0">
                <a:ln>
                  <a:noFill/>
                </a:ln>
                <a:solidFill>
                  <a:schemeClr val="tx1"/>
                </a:solidFill>
                <a:effectLst/>
                <a:uLnTx/>
                <a:uFillTx/>
                <a:latin typeface="Georgia"/>
                <a:ea typeface="+mn-ea"/>
                <a:cs typeface="+mn-cs"/>
              </a:rPr>
              <a:t>sættes en opfølgningsdato på hver relevant tilstand </a:t>
            </a:r>
            <a:r>
              <a:rPr kumimoji="0" lang="da-DK" sz="1200" b="0" i="0" u="none" strike="noStrike" kern="1200" cap="none" spc="0" normalizeH="0" baseline="0" noProof="0" dirty="0">
                <a:ln>
                  <a:noFill/>
                </a:ln>
                <a:solidFill>
                  <a:schemeClr val="tx1"/>
                </a:solidFill>
                <a:effectLst/>
                <a:uLnTx/>
                <a:uFillTx/>
                <a:latin typeface="Georgia"/>
                <a:ea typeface="+mn-ea"/>
                <a:cs typeface="+mn-cs"/>
              </a:rPr>
              <a:t>eller på tilstandsområdeniveau. </a:t>
            </a:r>
          </a:p>
          <a:p>
            <a:pPr marL="0" marR="0" lvl="0" indent="0" algn="ctr" defTabSz="914400" rtl="0" eaLnBrk="1" fontAlgn="auto" latinLnBrk="0" hangingPunct="1">
              <a:lnSpc>
                <a:spcPct val="104000"/>
              </a:lnSpc>
              <a:spcBef>
                <a:spcPts val="0"/>
              </a:spcBef>
              <a:spcAft>
                <a:spcPts val="0"/>
              </a:spcAft>
              <a:buClrTx/>
              <a:buSzTx/>
              <a:buFontTx/>
              <a:buNone/>
              <a:tabLst/>
              <a:defRPr/>
            </a:pPr>
            <a:endParaRPr lang="da-DK" sz="1200" dirty="0">
              <a:solidFill>
                <a:schemeClr val="tx1"/>
              </a:solidFill>
            </a:endParaRPr>
          </a:p>
        </p:txBody>
      </p:sp>
      <p:sp>
        <p:nvSpPr>
          <p:cNvPr id="19" name="Rektangel 18">
            <a:extLst>
              <a:ext uri="{FF2B5EF4-FFF2-40B4-BE49-F238E27FC236}">
                <a16:creationId xmlns:a16="http://schemas.microsoft.com/office/drawing/2014/main" id="{F38BE272-4107-437C-C46C-EAF1EA2637F9}"/>
              </a:ext>
            </a:extLst>
          </p:cNvPr>
          <p:cNvSpPr/>
          <p:nvPr/>
        </p:nvSpPr>
        <p:spPr>
          <a:xfrm>
            <a:off x="180477" y="3031179"/>
            <a:ext cx="1850382" cy="4765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000" b="1" dirty="0">
                <a:solidFill>
                  <a:schemeClr val="tx1"/>
                </a:solidFill>
              </a:rPr>
              <a:t>Afklaring af om der er tale om Ældrelov eller Servicelov</a:t>
            </a:r>
          </a:p>
        </p:txBody>
      </p:sp>
      <p:sp>
        <p:nvSpPr>
          <p:cNvPr id="20" name="Rektangel 19">
            <a:extLst>
              <a:ext uri="{FF2B5EF4-FFF2-40B4-BE49-F238E27FC236}">
                <a16:creationId xmlns:a16="http://schemas.microsoft.com/office/drawing/2014/main" id="{8E18E025-C7EA-8938-5976-72974A30FBCC}"/>
              </a:ext>
            </a:extLst>
          </p:cNvPr>
          <p:cNvSpPr/>
          <p:nvPr/>
        </p:nvSpPr>
        <p:spPr>
          <a:xfrm>
            <a:off x="2123247" y="3031179"/>
            <a:ext cx="3899876" cy="5420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Afklaring af borgers behov</a:t>
            </a:r>
          </a:p>
          <a:p>
            <a:pPr algn="ctr"/>
            <a:r>
              <a:rPr lang="da-DK" sz="1200" b="1" dirty="0">
                <a:solidFill>
                  <a:schemeClr val="tx1"/>
                </a:solidFill>
              </a:rPr>
              <a:t>Samme arbejdsgang for Ældrelov og Servicelov</a:t>
            </a:r>
          </a:p>
        </p:txBody>
      </p:sp>
      <p:sp>
        <p:nvSpPr>
          <p:cNvPr id="21" name="Rektangel 20">
            <a:extLst>
              <a:ext uri="{FF2B5EF4-FFF2-40B4-BE49-F238E27FC236}">
                <a16:creationId xmlns:a16="http://schemas.microsoft.com/office/drawing/2014/main" id="{5371308D-C51B-F0F8-0265-81878812EAC7}"/>
              </a:ext>
              <a:ext uri="{C183D7F6-B498-43B3-948B-1728B52AA6E4}">
                <adec:decorative xmlns:adec="http://schemas.microsoft.com/office/drawing/2017/decorative" val="1"/>
              </a:ext>
            </a:extLst>
          </p:cNvPr>
          <p:cNvSpPr/>
          <p:nvPr/>
        </p:nvSpPr>
        <p:spPr>
          <a:xfrm>
            <a:off x="6168878" y="2177855"/>
            <a:ext cx="3618178" cy="761296"/>
          </a:xfrm>
          <a:prstGeom prst="rect">
            <a:avLst/>
          </a:prstGeom>
          <a:solidFill>
            <a:schemeClr val="accent6">
              <a:lumMod val="90000"/>
            </a:schemeClr>
          </a:solidFill>
          <a:ln w="9525" cap="flat" cmpd="sng" algn="ctr">
            <a:noFill/>
            <a:prstDash val="solid"/>
            <a:miter lim="800000"/>
          </a:ln>
          <a:effectLst/>
        </p:spPr>
        <p:txBody>
          <a:bodyPr rtlCol="0" anchor="ctr"/>
          <a:lstStyle/>
          <a:p>
            <a:pPr marL="0" marR="0" lvl="0" indent="0" algn="ctr" defTabSz="914400" eaLnBrk="1" fontAlgn="auto" latinLnBrk="0" hangingPunct="1">
              <a:lnSpc>
                <a:spcPct val="104000"/>
              </a:lnSpc>
              <a:spcBef>
                <a:spcPts val="0"/>
              </a:spcBef>
              <a:spcAft>
                <a:spcPts val="0"/>
              </a:spcAft>
              <a:buClrTx/>
              <a:buSzTx/>
              <a:buFontTx/>
              <a:buNone/>
              <a:tabLst/>
              <a:defRPr/>
            </a:pPr>
            <a:r>
              <a:rPr kumimoji="0" lang="da-DK" sz="1200" b="0" i="0" u="none" strike="noStrike" kern="0" cap="none" spc="0" normalizeH="0" baseline="0" noProof="0" dirty="0">
                <a:ln>
                  <a:noFill/>
                </a:ln>
                <a:solidFill>
                  <a:prstClr val="white"/>
                </a:solidFill>
                <a:effectLst/>
                <a:uLnTx/>
                <a:uFillTx/>
                <a:latin typeface="Georgia"/>
                <a:ea typeface="+mn-ea"/>
                <a:cs typeface="+mn-cs"/>
              </a:rPr>
              <a:t>Tildeling af indsats/forløb</a:t>
            </a:r>
          </a:p>
        </p:txBody>
      </p:sp>
      <p:sp>
        <p:nvSpPr>
          <p:cNvPr id="23" name="Rektangel 22">
            <a:extLst>
              <a:ext uri="{FF2B5EF4-FFF2-40B4-BE49-F238E27FC236}">
                <a16:creationId xmlns:a16="http://schemas.microsoft.com/office/drawing/2014/main" id="{852C1523-FCE3-81A2-72F3-F730F7579551}"/>
              </a:ext>
            </a:extLst>
          </p:cNvPr>
          <p:cNvSpPr/>
          <p:nvPr/>
        </p:nvSpPr>
        <p:spPr>
          <a:xfrm>
            <a:off x="6168878" y="3026338"/>
            <a:ext cx="3618178" cy="5553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Tildeling af indsats/forløb </a:t>
            </a:r>
          </a:p>
          <a:p>
            <a:pPr algn="ctr"/>
            <a:r>
              <a:rPr lang="da-DK" sz="1200" b="1" u="sng" dirty="0">
                <a:solidFill>
                  <a:schemeClr val="tx1"/>
                </a:solidFill>
              </a:rPr>
              <a:t>Forskellige </a:t>
            </a:r>
            <a:r>
              <a:rPr lang="da-DK" sz="1200" b="1" dirty="0">
                <a:solidFill>
                  <a:schemeClr val="tx1"/>
                </a:solidFill>
              </a:rPr>
              <a:t>arbejdsgange for Ældrelov og Servicelov</a:t>
            </a:r>
          </a:p>
        </p:txBody>
      </p:sp>
      <p:sp>
        <p:nvSpPr>
          <p:cNvPr id="24" name="Rektangel 23">
            <a:extLst>
              <a:ext uri="{FF2B5EF4-FFF2-40B4-BE49-F238E27FC236}">
                <a16:creationId xmlns:a16="http://schemas.microsoft.com/office/drawing/2014/main" id="{B08CBD8F-B4BC-DAF4-E90F-172A2E3820B5}"/>
              </a:ext>
            </a:extLst>
          </p:cNvPr>
          <p:cNvSpPr/>
          <p:nvPr/>
        </p:nvSpPr>
        <p:spPr>
          <a:xfrm>
            <a:off x="6168878" y="3682381"/>
            <a:ext cx="3618178" cy="28081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schemeClr val="tx1"/>
                </a:solidFill>
                <a:effectLst/>
                <a:uLnTx/>
                <a:uFillTx/>
                <a:latin typeface="Georgia"/>
                <a:ea typeface="+mn-ea"/>
                <a:cs typeface="+mn-cs"/>
              </a:rPr>
              <a:t>Servicelov</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schemeClr val="tx1"/>
                </a:solidFill>
                <a:effectLst/>
                <a:uLnTx/>
                <a:uFillTx/>
                <a:latin typeface="Georgia"/>
                <a:ea typeface="+mn-ea"/>
                <a:cs typeface="+mn-cs"/>
              </a:rPr>
              <a:t> Servicelovsindsatser iværksættes. Der kan både være tale om enkeltindsatser eller ‘pakker’.</a:t>
            </a:r>
          </a:p>
          <a:p>
            <a:pPr marL="0" marR="0" lvl="0" indent="0" algn="ctr" defTabSz="914400" rtl="0" eaLnBrk="1" fontAlgn="auto" latinLnBrk="0" hangingPunct="1">
              <a:lnSpc>
                <a:spcPct val="104000"/>
              </a:lnSpc>
              <a:spcBef>
                <a:spcPts val="0"/>
              </a:spcBef>
              <a:spcAft>
                <a:spcPts val="0"/>
              </a:spcAft>
              <a:buClrTx/>
              <a:buSzTx/>
              <a:buFontTx/>
              <a:buNone/>
              <a:tabLst/>
              <a:defRPr/>
            </a:pPr>
            <a:endParaRPr lang="da-DK" sz="1200" dirty="0">
              <a:solidFill>
                <a:schemeClr val="tx1"/>
              </a:solidFill>
              <a:latin typeface="Georgia"/>
            </a:endParaRPr>
          </a:p>
          <a:p>
            <a:pPr marL="0" marR="0" lvl="0" indent="0" algn="ctr" defTabSz="914400" rtl="0" eaLnBrk="1" fontAlgn="auto" latinLnBrk="0" hangingPunct="1">
              <a:lnSpc>
                <a:spcPct val="104000"/>
              </a:lnSpc>
              <a:spcBef>
                <a:spcPts val="0"/>
              </a:spcBef>
              <a:spcAft>
                <a:spcPts val="0"/>
              </a:spcAft>
              <a:buClrTx/>
              <a:buSzTx/>
              <a:buFontTx/>
              <a:buNone/>
              <a:tabLst/>
              <a:defRPr/>
            </a:pPr>
            <a:r>
              <a:rPr lang="da-DK" sz="1200" b="1" dirty="0">
                <a:solidFill>
                  <a:schemeClr val="tx1"/>
                </a:solidFill>
                <a:latin typeface="Georgia"/>
              </a:rPr>
              <a:t>Ældrelov</a:t>
            </a:r>
          </a:p>
          <a:p>
            <a:pPr marL="0" marR="0" lvl="0" indent="0" algn="ctr" defTabSz="914400" rtl="0" eaLnBrk="1" fontAlgn="auto" latinLnBrk="0" hangingPunct="1">
              <a:lnSpc>
                <a:spcPct val="104000"/>
              </a:lnSpc>
              <a:spcBef>
                <a:spcPts val="0"/>
              </a:spcBef>
              <a:spcAft>
                <a:spcPts val="0"/>
              </a:spcAft>
              <a:buClrTx/>
              <a:buSzTx/>
              <a:buFontTx/>
              <a:buNone/>
              <a:tabLst/>
              <a:defRPr/>
            </a:pPr>
            <a:r>
              <a:rPr lang="da-DK" sz="1200" dirty="0">
                <a:solidFill>
                  <a:schemeClr val="tx1"/>
                </a:solidFill>
                <a:latin typeface="Georgia"/>
              </a:rPr>
              <a:t>Forløb iværksættes. </a:t>
            </a:r>
          </a:p>
          <a:p>
            <a:pPr marL="0" marR="0" lvl="0" indent="0" algn="ctr" defTabSz="914400" rtl="0" eaLnBrk="1" fontAlgn="auto" latinLnBrk="0" hangingPunct="1">
              <a:lnSpc>
                <a:spcPct val="104000"/>
              </a:lnSpc>
              <a:spcBef>
                <a:spcPts val="0"/>
              </a:spcBef>
              <a:spcAft>
                <a:spcPts val="0"/>
              </a:spcAft>
              <a:buClrTx/>
              <a:buSzTx/>
              <a:buFontTx/>
              <a:buNone/>
              <a:tabLst/>
              <a:defRPr/>
            </a:pPr>
            <a:r>
              <a:rPr lang="da-DK" sz="1200" dirty="0">
                <a:solidFill>
                  <a:schemeClr val="tx1"/>
                </a:solidFill>
                <a:latin typeface="Georgia"/>
              </a:rPr>
              <a:t>I forløbene skal være Ældrelovsindsatser. Forløbene defineres og tilrettelægges af den enkelte kommune. </a:t>
            </a:r>
          </a:p>
          <a:p>
            <a:pPr marL="0" marR="0" lvl="0" indent="0" algn="ctr" defTabSz="914400" rtl="0" eaLnBrk="1" fontAlgn="auto" latinLnBrk="0" hangingPunct="1">
              <a:lnSpc>
                <a:spcPct val="104000"/>
              </a:lnSpc>
              <a:spcBef>
                <a:spcPts val="0"/>
              </a:spcBef>
              <a:spcAft>
                <a:spcPts val="0"/>
              </a:spcAft>
              <a:buClrTx/>
              <a:buSzTx/>
              <a:buFontTx/>
              <a:buNone/>
              <a:tabLst/>
              <a:defRPr/>
            </a:pPr>
            <a:endParaRPr lang="da-DK" sz="1200" dirty="0">
              <a:solidFill>
                <a:schemeClr val="tx1"/>
              </a:solidFill>
            </a:endParaRPr>
          </a:p>
        </p:txBody>
      </p:sp>
      <p:sp>
        <p:nvSpPr>
          <p:cNvPr id="25" name="Rektangel 24">
            <a:extLst>
              <a:ext uri="{FF2B5EF4-FFF2-40B4-BE49-F238E27FC236}">
                <a16:creationId xmlns:a16="http://schemas.microsoft.com/office/drawing/2014/main" id="{C8E6E9FF-A68E-FAF9-B244-9CC0A80FB098}"/>
              </a:ext>
              <a:ext uri="{C183D7F6-B498-43B3-948B-1728B52AA6E4}">
                <adec:decorative xmlns:adec="http://schemas.microsoft.com/office/drawing/2017/decorative" val="1"/>
              </a:ext>
            </a:extLst>
          </p:cNvPr>
          <p:cNvSpPr/>
          <p:nvPr/>
        </p:nvSpPr>
        <p:spPr>
          <a:xfrm>
            <a:off x="9932809" y="2177855"/>
            <a:ext cx="1890333" cy="511446"/>
          </a:xfrm>
          <a:prstGeom prst="rect">
            <a:avLst/>
          </a:prstGeom>
          <a:solidFill>
            <a:schemeClr val="accent5">
              <a:lumMod val="75000"/>
            </a:schemeClr>
          </a:solidFill>
          <a:ln w="9525" cap="flat" cmpd="sng" algn="ctr">
            <a:no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lang="da-DK" sz="1200" kern="0" dirty="0">
                <a:solidFill>
                  <a:prstClr val="white"/>
                </a:solidFill>
                <a:latin typeface="Georgia"/>
              </a:rPr>
              <a:t>Afslutning</a:t>
            </a:r>
          </a:p>
        </p:txBody>
      </p:sp>
      <p:sp>
        <p:nvSpPr>
          <p:cNvPr id="26" name="Rektangel 25">
            <a:extLst>
              <a:ext uri="{FF2B5EF4-FFF2-40B4-BE49-F238E27FC236}">
                <a16:creationId xmlns:a16="http://schemas.microsoft.com/office/drawing/2014/main" id="{3DDEBE2C-8BF4-E831-9079-0025A63917C9}"/>
              </a:ext>
            </a:extLst>
          </p:cNvPr>
          <p:cNvSpPr/>
          <p:nvPr/>
        </p:nvSpPr>
        <p:spPr>
          <a:xfrm>
            <a:off x="9932810" y="2798423"/>
            <a:ext cx="1890333" cy="7748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 Afslutning</a:t>
            </a:r>
          </a:p>
          <a:p>
            <a:pPr algn="ctr"/>
            <a:r>
              <a:rPr lang="da-DK" sz="1200" b="1" dirty="0">
                <a:solidFill>
                  <a:schemeClr val="tx1"/>
                </a:solidFill>
              </a:rPr>
              <a:t>Samme arbejdsgang for Ældrelov og Servicelov</a:t>
            </a:r>
          </a:p>
        </p:txBody>
      </p:sp>
      <p:sp>
        <p:nvSpPr>
          <p:cNvPr id="27" name="Rektangel 26">
            <a:extLst>
              <a:ext uri="{FF2B5EF4-FFF2-40B4-BE49-F238E27FC236}">
                <a16:creationId xmlns:a16="http://schemas.microsoft.com/office/drawing/2014/main" id="{4D3AE770-F32C-3A36-E7F1-6F5489B54967}"/>
              </a:ext>
            </a:extLst>
          </p:cNvPr>
          <p:cNvSpPr/>
          <p:nvPr/>
        </p:nvSpPr>
        <p:spPr>
          <a:xfrm>
            <a:off x="9932810" y="3682381"/>
            <a:ext cx="1914296" cy="27896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schemeClr val="tx1"/>
                </a:solidFill>
                <a:effectLst/>
                <a:uLnTx/>
                <a:uFillTx/>
                <a:latin typeface="Georgia"/>
                <a:ea typeface="+mn-ea"/>
                <a:cs typeface="+mn-cs"/>
              </a:rPr>
              <a:t>Tilstande og indsatser/forløb afsluttes, når borger ikke længere modtager indsatser/forløb. </a:t>
            </a:r>
            <a:endParaRPr kumimoji="0" lang="da-DK" sz="1600" b="0" i="0" u="none" strike="noStrike" kern="1200" cap="none" spc="0" normalizeH="0" baseline="0" noProof="0" dirty="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17894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B0565-14BA-4F66-6108-7A703110A4F5}"/>
              </a:ext>
            </a:extLst>
          </p:cNvPr>
          <p:cNvSpPr>
            <a:spLocks noGrp="1"/>
          </p:cNvSpPr>
          <p:nvPr>
            <p:ph type="title"/>
          </p:nvPr>
        </p:nvSpPr>
        <p:spPr>
          <a:xfrm>
            <a:off x="701675" y="66077"/>
            <a:ext cx="9994900" cy="1002638"/>
          </a:xfrm>
        </p:spPr>
        <p:txBody>
          <a:bodyPr/>
          <a:lstStyle/>
          <a:p>
            <a:r>
              <a:rPr lang="da-DK" sz="2900" b="1" dirty="0">
                <a:solidFill>
                  <a:srgbClr val="576B7C"/>
                </a:solidFill>
              </a:rPr>
              <a:t>Vurdering af om borger tildeles hjælp og støtte efter Servicelov eller Ældrelov</a:t>
            </a:r>
          </a:p>
        </p:txBody>
      </p:sp>
      <p:sp>
        <p:nvSpPr>
          <p:cNvPr id="4" name="Pladsholder til slidenummer 3">
            <a:extLst>
              <a:ext uri="{FF2B5EF4-FFF2-40B4-BE49-F238E27FC236}">
                <a16:creationId xmlns:a16="http://schemas.microsoft.com/office/drawing/2014/main" id="{39D9DA41-46BE-BD6C-7CD5-57B854C35079}"/>
              </a:ext>
            </a:extLst>
          </p:cNvPr>
          <p:cNvSpPr>
            <a:spLocks noGrp="1"/>
          </p:cNvSpPr>
          <p:nvPr>
            <p:ph type="sldNum" sz="quarter" idx="12"/>
          </p:nvPr>
        </p:nvSpPr>
        <p:spPr/>
        <p:txBody>
          <a:bodyPr/>
          <a:lstStyle/>
          <a:p>
            <a:fld id="{021E1021-89F3-4E67-882D-FBA1129841CA}" type="slidenum">
              <a:rPr lang="da-DK" smtClean="0"/>
              <a:pPr/>
              <a:t>8</a:t>
            </a:fld>
            <a:endParaRPr lang="da-DK"/>
          </a:p>
        </p:txBody>
      </p:sp>
      <p:sp>
        <p:nvSpPr>
          <p:cNvPr id="6" name="Tekstfelt 5">
            <a:extLst>
              <a:ext uri="{FF2B5EF4-FFF2-40B4-BE49-F238E27FC236}">
                <a16:creationId xmlns:a16="http://schemas.microsoft.com/office/drawing/2014/main" id="{9C5CA0CC-D5E9-2EA7-80FF-FE2FAEB812DF}"/>
              </a:ext>
            </a:extLst>
          </p:cNvPr>
          <p:cNvSpPr txBox="1"/>
          <p:nvPr/>
        </p:nvSpPr>
        <p:spPr>
          <a:xfrm>
            <a:off x="701675" y="1256467"/>
            <a:ext cx="9994900" cy="5601533"/>
          </a:xfrm>
          <a:prstGeom prst="rect">
            <a:avLst/>
          </a:prstGeom>
          <a:noFill/>
        </p:spPr>
        <p:txBody>
          <a:bodyPr wrap="square" lIns="0" tIns="0" rIns="0" bIns="0" rtlCol="0">
            <a:spAutoFit/>
          </a:bodyPr>
          <a:lstStyle/>
          <a:p>
            <a:pPr algn="l"/>
            <a:r>
              <a:rPr lang="da-DK" sz="1400" dirty="0"/>
              <a:t>Kommunalbestyrelsen i borgers hjemkommune skal - jf. Ældrelovens § 2, stk. 3 - vurdere, hvorvidt en person er omfattet af Serviceloven eller Ældreloven.</a:t>
            </a:r>
          </a:p>
          <a:p>
            <a:pPr algn="l"/>
            <a:endParaRPr lang="da-DK" sz="1400" dirty="0"/>
          </a:p>
          <a:p>
            <a:pPr algn="l"/>
            <a:r>
              <a:rPr lang="da-DK" sz="1400" dirty="0"/>
              <a:t>Kommunalbestyrelsens beslutning om, hvorvidt en person er omfattet af Serviceloven eller Ældreloven, vil </a:t>
            </a:r>
            <a:r>
              <a:rPr lang="da-DK" sz="1400" b="1" u="sng" dirty="0"/>
              <a:t>ikke</a:t>
            </a:r>
            <a:r>
              <a:rPr lang="da-DK" sz="1400" dirty="0"/>
              <a:t> kunne påklages til Ankestyrelsen. Personen kan derimod klage til kommunen over kommunens administration. </a:t>
            </a:r>
          </a:p>
          <a:p>
            <a:pPr algn="l"/>
            <a:endParaRPr lang="da-DK" sz="1400" dirty="0"/>
          </a:p>
          <a:p>
            <a:pPr algn="l"/>
            <a:r>
              <a:rPr lang="da-DK" sz="1400" i="1" dirty="0"/>
              <a:t>Kriterier for, at borger er omfattet af Ældreloven </a:t>
            </a:r>
          </a:p>
          <a:p>
            <a:pPr algn="l"/>
            <a:r>
              <a:rPr lang="da-DK" sz="1400" dirty="0"/>
              <a:t>I Ældrelovens </a:t>
            </a:r>
            <a:r>
              <a:rPr lang="da-DK" sz="1400" b="1" dirty="0"/>
              <a:t>§ 2, stk. 1 </a:t>
            </a:r>
            <a:r>
              <a:rPr lang="da-DK" sz="1400" dirty="0"/>
              <a:t>beskrives, at Ældreloven finder anvendelse for personer, der har nået folkepensionsalderen jf. § 1 a i lov om social pension, der har behov for pleje og omsorg til varetagelsen af den daglige livsførelse, på grund af nedsat funktionsevne, der er opstået i forbindelse med personens aldring. </a:t>
            </a:r>
          </a:p>
          <a:p>
            <a:pPr algn="l"/>
            <a:endParaRPr lang="da-DK" sz="1400" dirty="0"/>
          </a:p>
          <a:p>
            <a:pPr algn="l"/>
            <a:r>
              <a:rPr lang="da-DK" sz="1400" dirty="0"/>
              <a:t>Jf. Ældrelovens </a:t>
            </a:r>
            <a:r>
              <a:rPr lang="da-DK" sz="1400" b="1" dirty="0"/>
              <a:t>§ 2, stk. 2 </a:t>
            </a:r>
            <a:r>
              <a:rPr lang="da-DK" sz="1400" dirty="0"/>
              <a:t>finder loven </a:t>
            </a:r>
            <a:r>
              <a:rPr lang="da-DK" sz="1400" i="1" dirty="0"/>
              <a:t>også</a:t>
            </a:r>
            <a:r>
              <a:rPr lang="da-DK" sz="1400" dirty="0"/>
              <a:t> anvendelse for andre ældre personer, der ikke har nået folkepensionsalderen, når det efter en samlet vurdering af personens livssituation vurderes, at behovet for pleje og omsorg til varetagelsen af den daglige livsførelse svarer til det behov, som ældre personer over folkepensionsalderen skal tilbydes efter denne lov. </a:t>
            </a:r>
          </a:p>
          <a:p>
            <a:pPr algn="l"/>
            <a:endParaRPr lang="da-DK" sz="1400" dirty="0"/>
          </a:p>
          <a:p>
            <a:pPr algn="l"/>
            <a:r>
              <a:rPr lang="da-DK" sz="1400" dirty="0"/>
              <a:t>Det fremgår af </a:t>
            </a:r>
            <a:r>
              <a:rPr lang="da-DK" sz="1400" b="1" dirty="0"/>
              <a:t>bemærkningerne til loven</a:t>
            </a:r>
            <a:r>
              <a:rPr lang="da-DK" sz="1400" dirty="0"/>
              <a:t>, at der er tale om </a:t>
            </a:r>
            <a:r>
              <a:rPr lang="da-DK" sz="1400" i="1" dirty="0"/>
              <a:t>en snæver undtagelsesbestemmelse</a:t>
            </a:r>
            <a:r>
              <a:rPr lang="da-DK" sz="1400" dirty="0"/>
              <a:t>, der hjemler mulighed for, at kommunalbestyrelsen kan beslutte, at en person, der har behov for hjælp, skal omfattes af ældrelovens bestemmelser, selvom vedkommende ikke opfylder alderskriteriet. </a:t>
            </a:r>
          </a:p>
          <a:p>
            <a:pPr algn="l"/>
            <a:endParaRPr lang="da-DK" sz="1400" dirty="0"/>
          </a:p>
          <a:p>
            <a:pPr algn="l"/>
            <a:r>
              <a:rPr lang="da-DK" sz="1400" dirty="0"/>
              <a:t>Det fremgår endvidere af </a:t>
            </a:r>
            <a:r>
              <a:rPr lang="da-DK" sz="1400" b="1" dirty="0"/>
              <a:t>bemærkningerne til loven</a:t>
            </a:r>
            <a:r>
              <a:rPr lang="da-DK" sz="1400" dirty="0"/>
              <a:t>, at i undtagelsesbestemmelsen skal kommunalbestyrelsen </a:t>
            </a:r>
            <a:r>
              <a:rPr lang="da-DK" sz="1400" i="1" dirty="0"/>
              <a:t>lægge vægt på personens alder</a:t>
            </a:r>
            <a:r>
              <a:rPr lang="da-DK" sz="1400" dirty="0"/>
              <a:t>, og personen skal med rimelighed kunne betragtes som ‘ældre’. Som eksempel kan det være en person i halvtredserne, der har demens, og derfor vurderes det, at personens behov mest hensigtsmæssigt varetages efter Ældreloven. En yngre person i trediverne, der også har demens, vil ikke være omfattet af Ældreloven, men i stedet af Servicelovens bestemmelser. </a:t>
            </a:r>
          </a:p>
          <a:p>
            <a:pPr algn="l"/>
            <a:endParaRPr lang="da-DK" sz="1400" i="1" dirty="0"/>
          </a:p>
          <a:p>
            <a:pPr algn="l"/>
            <a:endParaRPr lang="da-DK" sz="1400" i="1" dirty="0"/>
          </a:p>
        </p:txBody>
      </p:sp>
      <p:sp>
        <p:nvSpPr>
          <p:cNvPr id="3" name="Rektangel 2">
            <a:extLst>
              <a:ext uri="{FF2B5EF4-FFF2-40B4-BE49-F238E27FC236}">
                <a16:creationId xmlns:a16="http://schemas.microsoft.com/office/drawing/2014/main" id="{9B9479EA-57BE-417D-8CC3-0B077EF587F0}"/>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391492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83431-3642-5657-FC49-0041FAF65707}"/>
              </a:ext>
            </a:extLst>
          </p:cNvPr>
          <p:cNvSpPr>
            <a:spLocks noGrp="1"/>
          </p:cNvSpPr>
          <p:nvPr>
            <p:ph type="title"/>
          </p:nvPr>
        </p:nvSpPr>
        <p:spPr>
          <a:xfrm>
            <a:off x="386881" y="2777779"/>
            <a:ext cx="7200379" cy="1002638"/>
          </a:xfrm>
        </p:spPr>
        <p:txBody>
          <a:bodyPr/>
          <a:lstStyle/>
          <a:p>
            <a:pPr algn="ctr"/>
            <a:r>
              <a:rPr lang="da-DK" sz="2800" b="1" dirty="0">
                <a:solidFill>
                  <a:srgbClr val="576B7C"/>
                </a:solidFill>
              </a:rPr>
              <a:t>KOMMUNAL PLEJE- OG OMSORG, SERVICELOV </a:t>
            </a:r>
            <a:br>
              <a:rPr lang="da-DK" sz="2800" b="1" dirty="0">
                <a:solidFill>
                  <a:srgbClr val="576B7C"/>
                </a:solidFill>
              </a:rPr>
            </a:br>
            <a:br>
              <a:rPr lang="da-DK" sz="2800" b="1" dirty="0">
                <a:solidFill>
                  <a:srgbClr val="576B7C"/>
                </a:solidFill>
              </a:rPr>
            </a:br>
            <a:br>
              <a:rPr lang="da-DK" sz="2800" b="1" dirty="0">
                <a:solidFill>
                  <a:srgbClr val="576B7C"/>
                </a:solidFill>
              </a:rPr>
            </a:br>
            <a:r>
              <a:rPr lang="da-DK" sz="2800" b="1" dirty="0">
                <a:solidFill>
                  <a:srgbClr val="576B7C"/>
                </a:solidFill>
              </a:rPr>
              <a:t>Illustration af workflow og eksempler på anvendelse af Fælles Sprog III  </a:t>
            </a:r>
          </a:p>
        </p:txBody>
      </p:sp>
      <p:sp>
        <p:nvSpPr>
          <p:cNvPr id="5" name="Pladsholder til slidenummer 4">
            <a:extLst>
              <a:ext uri="{FF2B5EF4-FFF2-40B4-BE49-F238E27FC236}">
                <a16:creationId xmlns:a16="http://schemas.microsoft.com/office/drawing/2014/main" id="{2E4EB78B-01C9-89A2-EAF9-85012DF44094}"/>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da-DK" sz="1000" b="0" i="0" u="none" strike="noStrike" kern="1200" cap="none" spc="0" normalizeH="0" baseline="0" noProof="0" dirty="0">
              <a:ln>
                <a:noFill/>
              </a:ln>
              <a:solidFill>
                <a:srgbClr val="141E4D"/>
              </a:solidFill>
              <a:effectLst/>
              <a:uLnTx/>
              <a:uFillTx/>
              <a:latin typeface="Georgia"/>
              <a:ea typeface="+mn-ea"/>
              <a:cs typeface="+mn-cs"/>
            </a:endParaRPr>
          </a:p>
        </p:txBody>
      </p:sp>
      <p:sp>
        <p:nvSpPr>
          <p:cNvPr id="6" name="Rektangel 5">
            <a:extLst>
              <a:ext uri="{FF2B5EF4-FFF2-40B4-BE49-F238E27FC236}">
                <a16:creationId xmlns:a16="http://schemas.microsoft.com/office/drawing/2014/main" id="{C57CB076-48CA-17BE-9751-6A637447F16E}"/>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253648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tema">
  <a:themeElements>
    <a:clrScheme name="Gråtone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KL">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2000" dirty="0" smtClean="0">
            <a:solidFill>
              <a:srgbClr val="FF6800"/>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tema">
  <a:themeElements>
    <a:clrScheme name="Gråtone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KL">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2000" dirty="0" smtClean="0">
            <a:solidFill>
              <a:srgbClr val="FF6800"/>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ema">
  <a:themeElements>
    <a:clrScheme name="Gråtone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KL">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2000" dirty="0" smtClean="0">
            <a:solidFill>
              <a:srgbClr val="FF6800"/>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kumenttype xmlns="F66AA50F-9050-4BC6-9F43-CACEC397E655">Andet dokument</Dokumenttype>
    <CCMAgendaDocumentStatus xmlns="F66AA50F-9050-4BC6-9F43-CACEC397E655" xsi:nil="true"/>
    <CCMAgendaItemId xmlns="F66AA50F-9050-4BC6-9F43-CACEC397E655" xsi:nil="true"/>
    <CCMCognitiveType xmlns="http://schemas.microsoft.com/sharepoint/v3" xsi:nil="true"/>
    <CCMMeetingCaseId xmlns="F66AA50F-9050-4BC6-9F43-CACEC397E655" xsi:nil="true"/>
    <CCMAgendaStatus xmlns="F66AA50F-9050-4BC6-9F43-CACEC397E655" xsi:nil="true"/>
    <CCMMeetingCaseInstanceId xmlns="F66AA50F-9050-4BC6-9F43-CACEC397E655" xsi:nil="true"/>
    <AgendaStatusIcon xmlns="F66AA50F-9050-4BC6-9F43-CACEC397E655" xsi:nil="true"/>
    <DocumentDescription xmlns="F66AA50F-9050-4BC6-9F43-CACEC397E655" xsi:nil="true"/>
    <CCMMeetingCaseLink xmlns="F66AA50F-9050-4BC6-9F43-CACEC397E655">
      <Url xsi:nil="true"/>
      <Description xsi:nil="true"/>
    </CCMMeetingCaseLink>
    <CCMMetadataExtractionStatus xmlns="http://schemas.microsoft.com/sharepoint/v3">CCMPageCount:InProgress;CCMCommentCount:InProgress</CCMMetadataExtractionStatus>
    <WasEncrypted xmlns="http://schemas.microsoft.com/sharepoint/v3">false</WasEncrypted>
    <WasSigned xmlns="http://schemas.microsoft.com/sharepoint/v3">false</WasSigned>
    <LocalAttachment xmlns="http://schemas.microsoft.com/sharepoint/v3">false</LocalAttachment>
    <CCMPreviewAnnotationsTasks xmlns="http://schemas.microsoft.com/sharepoint/v3">0</CCMPreviewAnnotationsTasks>
    <Related xmlns="http://schemas.microsoft.com/sharepoint/v3">false</Related>
    <Finalized xmlns="http://schemas.microsoft.com/sharepoint/v3">false</Finalized>
    <CCMVisualId xmlns="http://schemas.microsoft.com/sharepoint/v3">SAG-2023-01904</CCMVisualId>
    <CCMSystemID xmlns="http://schemas.microsoft.com/sharepoint/v3">ca7dc1c5-fc98-48bd-8345-b1ffede9fa82</CCMSystemID>
    <CCMPageCount xmlns="http://schemas.microsoft.com/sharepoint/v3">38</CCMPageCount>
    <DocID xmlns="http://schemas.microsoft.com/sharepoint/v3">3508179</DocID>
    <MailHasAttachments xmlns="http://schemas.microsoft.com/sharepoint/v3">false</MailHasAttachments>
    <CCMCommentCount xmlns="http://schemas.microsoft.com/sharepoint/v3">0</CCMCommentCount>
    <CCMTemplateID xmlns="http://schemas.microsoft.com/sharepoint/v3">0</CCMTemplateID>
    <CaseID xmlns="http://schemas.microsoft.com/sharepoint/v3">SAG-2023-01904</CaseID>
    <RegistrationDate xmlns="http://schemas.microsoft.com/sharepoint/v3" xsi:nil="true"/>
    <CaseRecordNumber xmlns="http://schemas.microsoft.com/sharepoint/v3">0</CaseRecordNumber>
    <CCMConversation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0CDF1ECB3FF62C4CA23C7CB8E8614874" ma:contentTypeVersion="2" ma:contentTypeDescription="GetOrganized dokument" ma:contentTypeScope="" ma:versionID="813369cecdf5a7de4321561282f7d038">
  <xsd:schema xmlns:xsd="http://www.w3.org/2001/XMLSchema" xmlns:xs="http://www.w3.org/2001/XMLSchema" xmlns:p="http://schemas.microsoft.com/office/2006/metadata/properties" xmlns:ns1="http://schemas.microsoft.com/sharepoint/v3" xmlns:ns2="F66AA50F-9050-4BC6-9F43-CACEC397E655" xmlns:ns3="e91fe257-ad9b-456d-a8d1-5c4b4eee5b9c" targetNamespace="http://schemas.microsoft.com/office/2006/metadata/properties" ma:root="true" ma:fieldsID="99603108d4d83ae404a14ff77b65881e" ns1:_="" ns2:_="" ns3:_="">
    <xsd:import namespace="http://schemas.microsoft.com/sharepoint/v3"/>
    <xsd:import namespace="F66AA50F-9050-4BC6-9F43-CACEC397E655"/>
    <xsd:import namespace="e91fe257-ad9b-456d-a8d1-5c4b4eee5b9c"/>
    <xsd:element name="properties">
      <xsd:complexType>
        <xsd:sequence>
          <xsd:element name="documentManagement">
            <xsd:complexType>
              <xsd:all>
                <xsd:element ref="ns2:Dokumenttype"/>
                <xsd:element ref="ns2:DocumentDescription" minOccurs="0"/>
                <xsd:element ref="ns2:CCMAgendaDocumentStatus" minOccurs="0"/>
                <xsd:element ref="ns2:CCMAgendaStatus" minOccurs="0"/>
                <xsd:element ref="ns2:CCMMeetingCaseLink" minOccurs="0"/>
                <xsd:element ref="ns2:AgendaStatusIc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SystemID" minOccurs="0"/>
                <xsd:element ref="ns1:WasEncrypted" minOccurs="0"/>
                <xsd:element ref="ns1:WasSigned" minOccurs="0"/>
                <xsd:element ref="ns1:MailHasAttachments" minOccurs="0"/>
                <xsd:element ref="ns2:CCMMeetingCaseId" minOccurs="0"/>
                <xsd:element ref="ns2:CCMMeetingCaseInstanceId" minOccurs="0"/>
                <xsd:element ref="ns2:CCMAgendaItemId" minOccurs="0"/>
                <xsd:element ref="ns1:CCMTemplateID" minOccurs="0"/>
                <xsd:element ref="ns1:CCMVisualId" minOccurs="0"/>
                <xsd:element ref="ns1:CCMConversation" minOccurs="0"/>
                <xsd:element ref="ns1:CCMOriginalDocID" minOccurs="0"/>
                <xsd:element ref="ns1:CCMMetadataExtractionStatus" minOccurs="0"/>
                <xsd:element ref="ns1:CCMPageCount" minOccurs="0"/>
                <xsd:element ref="ns1:CCMCommentCount" minOccurs="0"/>
                <xsd:element ref="ns1:CCMPreviewAnnotationsTasks" minOccurs="0"/>
                <xsd:element ref="ns1:CCMCognitiveType" minOccurs="0"/>
                <xsd:element ref="ns1:CCMOnlineStatu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4" nillable="true" ma:displayName="Sags ID" ma:default="Tildeler" ma:internalName="CaseID" ma:readOnly="true">
      <xsd:simpleType>
        <xsd:restriction base="dms:Text"/>
      </xsd:simpleType>
    </xsd:element>
    <xsd:element name="DocID" ma:index="15" nillable="true" ma:displayName="Dok ID" ma:default="Tildeler" ma:internalName="DocID" ma:readOnly="true">
      <xsd:simpleType>
        <xsd:restriction base="dms:Text"/>
      </xsd:simpleType>
    </xsd:element>
    <xsd:element name="Finalized" ma:index="16" nillable="true" ma:displayName="Endeligt" ma:default="False" ma:internalName="Finalized" ma:readOnly="true">
      <xsd:simpleType>
        <xsd:restriction base="dms:Boolean"/>
      </xsd:simpleType>
    </xsd:element>
    <xsd:element name="Related" ma:index="17" nillable="true" ma:displayName="Vedhæftet dokument" ma:default="False" ma:internalName="Related" ma:readOnly="true">
      <xsd:simpleType>
        <xsd:restriction base="dms:Boolean"/>
      </xsd:simpleType>
    </xsd:element>
    <xsd:element name="RegistrationDate" ma:index="18" nillable="true" ma:displayName="Registrerings dato" ma:format="DateTime" ma:internalName="RegistrationDate" ma:readOnly="true">
      <xsd:simpleType>
        <xsd:restriction base="dms:DateTime"/>
      </xsd:simpleType>
    </xsd:element>
    <xsd:element name="CaseRecordNumber" ma:index="19" nillable="true" ma:displayName="Akt ID" ma:decimals="0" ma:default="0" ma:internalName="CaseRecordNumber" ma:readOnly="true">
      <xsd:simpleType>
        <xsd:restriction base="dms:Number"/>
      </xsd:simpleType>
    </xsd:element>
    <xsd:element name="LocalAttachment" ma:index="20" nillable="true" ma:displayName="Lokalt bilag" ma:default="False" ma:description="" ma:internalName="LocalAttachment" ma:readOnly="true">
      <xsd:simpleType>
        <xsd:restriction base="dms:Boolean"/>
      </xsd:simpleType>
    </xsd:element>
    <xsd:element name="CCMTemplateName" ma:index="21" nillable="true" ma:displayName="Skabelon navn" ma:internalName="CCMTemplateName" ma:readOnly="true">
      <xsd:simpleType>
        <xsd:restriction base="dms:Text"/>
      </xsd:simpleType>
    </xsd:element>
    <xsd:element name="CCMTemplateVersion" ma:index="22" nillable="true" ma:displayName="Skabelon version" ma:internalName="CCMTemplateVersion" ma:readOnly="true">
      <xsd:simpleType>
        <xsd:restriction base="dms:Text"/>
      </xsd:simpleType>
    </xsd:element>
    <xsd:element name="CCMSystemID" ma:index="23" nillable="true" ma:displayName="CCMSystemID" ma:hidden="true" ma:internalName="CCMSystemID" ma:readOnly="true">
      <xsd:simpleType>
        <xsd:restriction base="dms:Text"/>
      </xsd:simpleType>
    </xsd:element>
    <xsd:element name="WasEncrypted" ma:index="24" nillable="true" ma:displayName="Krypteret" ma:default="False" ma:internalName="WasEncrypted" ma:readOnly="true">
      <xsd:simpleType>
        <xsd:restriction base="dms:Boolean"/>
      </xsd:simpleType>
    </xsd:element>
    <xsd:element name="WasSigned" ma:index="25" nillable="true" ma:displayName="Signeret" ma:default="False" ma:internalName="WasSigned" ma:readOnly="true">
      <xsd:simpleType>
        <xsd:restriction base="dms:Boolean"/>
      </xsd:simpleType>
    </xsd:element>
    <xsd:element name="MailHasAttachments" ma:index="26" nillable="true" ma:displayName="E-mail har vedhæftede filer" ma:default="False" ma:internalName="MailHasAttachments" ma:readOnly="true">
      <xsd:simpleType>
        <xsd:restriction base="dms:Boolean"/>
      </xsd:simpleType>
    </xsd:element>
    <xsd:element name="CCMTemplateID" ma:index="31" nillable="true" ma:displayName="CCMTemplateID" ma:decimals="0" ma:default="0" ma:hidden="true" ma:internalName="CCMTemplateID" ma:readOnly="true">
      <xsd:simpleType>
        <xsd:restriction base="dms:Number"/>
      </xsd:simpleType>
    </xsd:element>
    <xsd:element name="CCMVisualId" ma:index="32" nillable="true" ma:displayName="Sags ID" ma:default="Tildeler" ma:internalName="CCMVisualId" ma:readOnly="true">
      <xsd:simpleType>
        <xsd:restriction base="dms:Text"/>
      </xsd:simpleType>
    </xsd:element>
    <xsd:element name="CCMConversation" ma:index="33" nillable="true" ma:displayName="Samtale" ma:description="" ma:internalName="CCMConversation" ma:readOnly="true">
      <xsd:simpleType>
        <xsd:restriction base="dms:Text"/>
      </xsd:simpleType>
    </xsd:element>
    <xsd:element name="CCMOriginalDocID" ma:index="35" nillable="true" ma:displayName="Originalt Dok ID" ma:description="" ma:internalName="CCMOriginalDocID" ma:readOnly="true">
      <xsd:simpleType>
        <xsd:restriction base="dms:Text"/>
      </xsd:simpleType>
    </xsd:element>
    <xsd:element name="CCMMetadataExtractionStatus" ma:index="37" nillable="true" ma:displayName="CCMMetadataExtractionStatus" ma:default="CCMPageCount:InProgress;CCMCommentCount:InProgress" ma:hidden="true" ma:internalName="CCMMetadataExtractionStatus" ma:readOnly="false">
      <xsd:simpleType>
        <xsd:restriction base="dms:Text"/>
      </xsd:simpleType>
    </xsd:element>
    <xsd:element name="CCMPageCount" ma:index="38" nillable="true" ma:displayName="Sider" ma:decimals="0" ma:description="" ma:internalName="CCMPageCount" ma:readOnly="true">
      <xsd:simpleType>
        <xsd:restriction base="dms:Number"/>
      </xsd:simpleType>
    </xsd:element>
    <xsd:element name="CCMCommentCount" ma:index="39" nillable="true" ma:displayName="Kommentarer" ma:decimals="0" ma:description="" ma:internalName="CCMCommentCount" ma:readOnly="true">
      <xsd:simpleType>
        <xsd:restriction base="dms:Number"/>
      </xsd:simpleType>
    </xsd:element>
    <xsd:element name="CCMPreviewAnnotationsTasks" ma:index="40" nillable="true" ma:displayName="Opgaver" ma:decimals="0" ma:description="" ma:internalName="CCMPreviewAnnotationsTasks" ma:readOnly="true">
      <xsd:simpleType>
        <xsd:restriction base="dms:Number"/>
      </xsd:simpleType>
    </xsd:element>
    <xsd:element name="CCMCognitiveType" ma:index="41" nillable="true" ma:displayName="CognitiveType" ma:decimals="0" ma:description="" ma:internalName="CCMCognitiveType" ma:readOnly="false">
      <xsd:simpleType>
        <xsd:restriction base="dms:Number"/>
      </xsd:simpleType>
    </xsd:element>
    <xsd:element name="CCMOnlineStatus" ma:index="42" nillable="true" ma:displayName="Online status" ma:description="" ma:format="Dropdown" ma:internalName="CCMOnlineStatus" ma:readOnly="true">
      <xsd:simpleType>
        <xsd:restriction base="dms:Choice">
          <xsd:enumeration value="OneDrive"/>
          <xsd:enumeration value="SharePointOnline"/>
          <xsd:enumeration value="Teams"/>
          <xsd:enumeration value="SharePointOnlineSync"/>
        </xsd:restriction>
      </xsd:simpleType>
    </xsd:element>
  </xsd:schema>
  <xsd:schema xmlns:xsd="http://www.w3.org/2001/XMLSchema" xmlns:xs="http://www.w3.org/2001/XMLSchema" xmlns:dms="http://schemas.microsoft.com/office/2006/documentManagement/types" xmlns:pc="http://schemas.microsoft.com/office/infopath/2007/PartnerControls" targetNamespace="F66AA50F-9050-4BC6-9F43-CACEC397E655" elementFormDefault="qualified">
    <xsd:import namespace="http://schemas.microsoft.com/office/2006/documentManagement/types"/>
    <xsd:import namespace="http://schemas.microsoft.com/office/infopath/2007/PartnerControls"/>
    <xsd:element name="Dokumenttype" ma:index="2" ma:displayName="Dokumenttype" ma:default="Notat" ma:format="Dropdown" ma:internalName="Dokumenttype">
      <xsd:simpleType>
        <xsd:restriction base="dms:Choice">
          <xsd:enumeration value="Administrativ information"/>
          <xsd:enumeration value="Andet dokument"/>
          <xsd:enumeration value="Brev"/>
          <xsd:enumeration value="Centralt modtaget post"/>
          <xsd:enumeration value="Dagsorden"/>
          <xsd:enumeration value="Fremstilling"/>
          <xsd:enumeration value="Høringssvar"/>
          <xsd:enumeration value="Kontrakt"/>
          <xsd:enumeration value="Notat"/>
          <xsd:enumeration value="Overenskomst"/>
          <xsd:enumeration value="Presseberedskab"/>
          <xsd:enumeration value="Pressemeddelelse"/>
          <xsd:enumeration value="Rapport"/>
          <xsd:enumeration value="Referat"/>
          <xsd:enumeration value="Tale"/>
          <xsd:enumeration value="Temadrøftelse"/>
          <xsd:enumeration value="Projektbeskrivelse"/>
          <xsd:enumeration value="Analysenotat"/>
        </xsd:restriction>
      </xsd:simpleType>
    </xsd:element>
    <xsd:element name="DocumentDescription" ma:index="3" nillable="true" ma:displayName="Beskrivelse" ma:internalName="DocumentDescription">
      <xsd:simpleType>
        <xsd:restriction base="dms:Note">
          <xsd:maxLength value="255"/>
        </xsd:restriction>
      </xsd:simpleType>
    </xsd:element>
    <xsd:element name="CCMAgendaDocumentStatus" ma:index="4" nillable="true" ma:displayName="Status  for manchet" ma:format="Dropdown" ma:internalName="CCMAgendaDocumentStatus">
      <xsd:simpleType>
        <xsd:restriction base="dms:Choice">
          <xsd:enumeration value="Udkast"/>
          <xsd:enumeration value="Under udarbejdelse"/>
          <xsd:enumeration value="Endelig"/>
        </xsd:restriction>
      </xsd:simpleType>
    </xsd:element>
    <xsd:element name="CCMAgendaStatus" ma:index="5"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6"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7" nillable="true" ma:displayName="." ma:internalName="AgendaStatusIcon">
      <xsd:simpleType>
        <xsd:restriction base="dms:Unknown"/>
      </xsd:simpleType>
    </xsd:element>
    <xsd:element name="CCMMeetingCaseId" ma:index="27" nillable="true" ma:displayName="CCMMeetingCaseId" ma:hidden="true" ma:internalName="CCMMeetingCaseId">
      <xsd:simpleType>
        <xsd:restriction base="dms:Text">
          <xsd:maxLength value="255"/>
        </xsd:restriction>
      </xsd:simpleType>
    </xsd:element>
    <xsd:element name="CCMMeetingCaseInstanceId" ma:index="28" nillable="true" ma:displayName="CCMMeetingCaseInstanceId" ma:hidden="true" ma:internalName="CCMMeetingCaseInstanceId">
      <xsd:simpleType>
        <xsd:restriction base="dms:Text">
          <xsd:maxLength value="255"/>
        </xsd:restriction>
      </xsd:simpleType>
    </xsd:element>
    <xsd:element name="CCMAgendaItemId" ma:index="29" nillable="true" ma:displayName="CCMAgendaItemId" ma:decimals="0" ma:hidden="true" ma:internalName="CCMAgendaItemId">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e91fe257-ad9b-456d-a8d1-5c4b4eee5b9c" elementFormDefault="qualified">
    <xsd:import namespace="http://schemas.microsoft.com/office/2006/documentManagement/types"/>
    <xsd:import namespace="http://schemas.microsoft.com/office/infopath/2007/PartnerControls"/>
    <xsd:element name="SharedWithUsers" ma:index="4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4"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EDCB6D-1C2B-46A5-84BF-15E8A3363EB5}">
  <ds:schemaRefs>
    <ds:schemaRef ds:uri="http://purl.org/dc/dcmitype/"/>
    <ds:schemaRef ds:uri="http://schemas.microsoft.com/office/2006/documentManagement/types"/>
    <ds:schemaRef ds:uri="http://purl.org/dc/terms/"/>
    <ds:schemaRef ds:uri="http://schemas.microsoft.com/sharepoint/v3"/>
    <ds:schemaRef ds:uri="e91fe257-ad9b-456d-a8d1-5c4b4eee5b9c"/>
    <ds:schemaRef ds:uri="http://purl.org/dc/elements/1.1/"/>
    <ds:schemaRef ds:uri="http://schemas.microsoft.com/office/infopath/2007/PartnerControls"/>
    <ds:schemaRef ds:uri="http://www.w3.org/XML/1998/namespace"/>
    <ds:schemaRef ds:uri="http://schemas.openxmlformats.org/package/2006/metadata/core-properties"/>
    <ds:schemaRef ds:uri="F66AA50F-9050-4BC6-9F43-CACEC397E655"/>
    <ds:schemaRef ds:uri="http://schemas.microsoft.com/office/2006/metadata/properties"/>
  </ds:schemaRefs>
</ds:datastoreItem>
</file>

<file path=customXml/itemProps2.xml><?xml version="1.0" encoding="utf-8"?>
<ds:datastoreItem xmlns:ds="http://schemas.openxmlformats.org/officeDocument/2006/customXml" ds:itemID="{61F86FD0-A199-4DFF-86E1-437F89C42D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6AA50F-9050-4BC6-9F43-CACEC397E655"/>
    <ds:schemaRef ds:uri="e91fe257-ad9b-456d-a8d1-5c4b4eee5b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AD6B0A-9655-4416-A3B5-34E8730B29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7494</Words>
  <Application>Microsoft Office PowerPoint</Application>
  <PresentationFormat>Widescreen</PresentationFormat>
  <Paragraphs>1003</Paragraphs>
  <Slides>38</Slides>
  <Notes>18</Notes>
  <HiddenSlides>0</HiddenSlides>
  <MMClips>0</MMClips>
  <ScaleCrop>false</ScaleCrop>
  <HeadingPairs>
    <vt:vector size="6" baseType="variant">
      <vt:variant>
        <vt:lpstr>Benyttede skrifttyper</vt:lpstr>
      </vt:variant>
      <vt:variant>
        <vt:i4>6</vt:i4>
      </vt:variant>
      <vt:variant>
        <vt:lpstr>Tema</vt:lpstr>
      </vt:variant>
      <vt:variant>
        <vt:i4>3</vt:i4>
      </vt:variant>
      <vt:variant>
        <vt:lpstr>Slidetitler</vt:lpstr>
      </vt:variant>
      <vt:variant>
        <vt:i4>38</vt:i4>
      </vt:variant>
    </vt:vector>
  </HeadingPairs>
  <TitlesOfParts>
    <vt:vector size="47" baseType="lpstr">
      <vt:lpstr>Arial</vt:lpstr>
      <vt:lpstr>Calibri</vt:lpstr>
      <vt:lpstr>Calibri Light</vt:lpstr>
      <vt:lpstr>Georgia</vt:lpstr>
      <vt:lpstr>HelveticaNeueLT Std Lt Cn</vt:lpstr>
      <vt:lpstr>Wingdings</vt:lpstr>
      <vt:lpstr>1_Office-tema</vt:lpstr>
      <vt:lpstr>3_Office-tema</vt:lpstr>
      <vt:lpstr>2_Office-tema</vt:lpstr>
      <vt:lpstr>    En guide til dokumentation - Kommunal pleje- og omsorg                                       Lov om Social Service    §§ 83, 83a, 84 stk. 1. og 2., 86 stk. 1 og 2  samt   Ældreloven §§ 7, 9, 11, 13, 16 og 17   </vt:lpstr>
      <vt:lpstr>Indhold</vt:lpstr>
      <vt:lpstr>Målgruppe og krav til dokumentation</vt:lpstr>
      <vt:lpstr>Hvem er målgruppen for denne Pixi-guide?</vt:lpstr>
      <vt:lpstr>Hvad består dokumentation af - på Funktionsområdet Kommunal pleje- og omsorg?  </vt:lpstr>
      <vt:lpstr>Hvorfor skal vi dokumentere   - på Funktionsområdet Kommunal pleje- og omsorg?</vt:lpstr>
      <vt:lpstr>En samlet pixi-guide for dokumentation både på Servicelov og Ældrelov</vt:lpstr>
      <vt:lpstr>Vurdering af om borger tildeles hjælp og støtte efter Servicelov eller Ældrelov</vt:lpstr>
      <vt:lpstr>KOMMUNAL PLEJE- OG OMSORG, SERVICELOV    Illustration af workflow og eksempler på anvendelse af Fælles Sprog III  </vt:lpstr>
      <vt:lpstr>Workflow  - på Funktionsområdet Kommunal pleje- og omsorg, Serviceloven</vt:lpstr>
      <vt:lpstr>Eksempel på anvendelse af FSIII (SEL) - Michael</vt:lpstr>
      <vt:lpstr>Eksempel på anvendelse af FSIII (SEL) – Poul Erik</vt:lpstr>
      <vt:lpstr>KOMMUNAL PLEJE- OG OMSORG, ÆLDRELOV   Illustration af workflow og eksempler på anvendelse af Fælles Sprog III  </vt:lpstr>
      <vt:lpstr>Workflow  - på Funktionsområdet Kommunal pleje- og omsorg, Ældreloven</vt:lpstr>
      <vt:lpstr>PowerPoint-præsentation</vt:lpstr>
      <vt:lpstr>PowerPoint-præsentation</vt:lpstr>
      <vt:lpstr>PowerPoint-præsentation</vt:lpstr>
      <vt:lpstr>Kommunal pleje- og omsorgstilstande</vt:lpstr>
      <vt:lpstr>Kommunale pleje- og omsorgstilstande</vt:lpstr>
      <vt:lpstr>Kommunale pleje- og omsorgstilstande</vt:lpstr>
      <vt:lpstr>Kommunale pleje- og omsorgstilstande</vt:lpstr>
      <vt:lpstr>Niveau på Kommunale pleje- og omsorgstilstande</vt:lpstr>
      <vt:lpstr>Forventet tilstand </vt:lpstr>
      <vt:lpstr>Kommunale pleje- og omsorgsindsatser</vt:lpstr>
      <vt:lpstr>Kommunale pleje- og omsorgsindsatser</vt:lpstr>
      <vt:lpstr>Kommunal pleje- og omsorgsindsatser,  Servicelov  </vt:lpstr>
      <vt:lpstr>Kommunal pleje- og omsorgsindsatser,  Ældrelov</vt:lpstr>
      <vt:lpstr>Anvendelse af Fælles Sprog III data</vt:lpstr>
      <vt:lpstr>Anvendelse af Fælles Sprog III data</vt:lpstr>
      <vt:lpstr>Historik og baggrund for Fælles Sprog III  </vt:lpstr>
      <vt:lpstr>Fælles Sprog III - historisk  – udvikling fra Fælles sprog til FSII og til FSIII </vt:lpstr>
      <vt:lpstr>Fælles Sprog III – fremadrettet - Fælles Sprog III 2.0   </vt:lpstr>
      <vt:lpstr>Eksisterende Funktionsområder  - med respektive tilstandsområder</vt:lpstr>
      <vt:lpstr>Baggrund for og hensigt med Fælles Sprog III</vt:lpstr>
      <vt:lpstr>Kommunale indsatser, der omhandler træning</vt:lpstr>
      <vt:lpstr>Bilag, links og kontakt</vt:lpstr>
      <vt:lpstr>Overblik over bilag og links</vt:lpstr>
      <vt:lpstr>Kontakt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Pixi-guide, Kommunal pleje- og omsorg, Servicelov og Ældrelov</dc:title>
  <dc:creator>Christina Vasbo</dc:creator>
  <cp:lastModifiedBy>Mia Francis Ferneborg</cp:lastModifiedBy>
  <cp:revision>45</cp:revision>
  <dcterms:created xsi:type="dcterms:W3CDTF">2022-09-16T11:48:06Z</dcterms:created>
  <dcterms:modified xsi:type="dcterms:W3CDTF">2024-11-01T08:27:15Z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0x010100AC085CFC53BC46CEA2EADE194AD9D482000CDF1ECB3FF62C4CA23C7CB8E8614874</vt:lpwstr>
  </property>
  <property fmtid="{D5CDD505-2E9C-101B-9397-08002B2CF9AE}" pid="3" name="xd_Signature">
    <vt:bool>false</vt:bool>
  </property>
  <property fmtid="{D5CDD505-2E9C-101B-9397-08002B2CF9AE}" pid="4" name="CCMPostListPublishStatus">
    <vt:lpwstr>Afventer godkendelse</vt:lpwstr>
  </property>
  <property fmtid="{D5CDD505-2E9C-101B-9397-08002B2CF9AE}" pid="5" name="CCMOneDriveID">
    <vt:lpwstr/>
  </property>
  <property fmtid="{D5CDD505-2E9C-101B-9397-08002B2CF9AE}" pid="6" name="CCMMustBeOnPostList">
    <vt:bool>true</vt:bool>
  </property>
  <property fmtid="{D5CDD505-2E9C-101B-9397-08002B2CF9AE}" pid="7" name="CCMOneDriveOwnerID">
    <vt:lpwstr/>
  </property>
  <property fmtid="{D5CDD505-2E9C-101B-9397-08002B2CF9AE}" pid="8" name="CCMOneDriveItemID">
    <vt:lpwstr/>
  </property>
  <property fmtid="{D5CDD505-2E9C-101B-9397-08002B2CF9AE}" pid="9" name="CCMIsSharedOnOneDrive">
    <vt:bool>false</vt:bool>
  </property>
  <property fmtid="{D5CDD505-2E9C-101B-9397-08002B2CF9AE}" pid="10" name="CCMCommunication">
    <vt:lpwstr/>
  </property>
  <property fmtid="{D5CDD505-2E9C-101B-9397-08002B2CF9AE}" pid="11" name="CCMSystem">
    <vt:lpwstr> </vt:lpwstr>
  </property>
  <property fmtid="{D5CDD505-2E9C-101B-9397-08002B2CF9AE}" pid="12" name="CCMEventContext">
    <vt:lpwstr>d47055a4-f63a-433c-b488-aa0b4545070b</vt:lpwstr>
  </property>
</Properties>
</file>