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4" r:id="rId5"/>
    <p:sldId id="269" r:id="rId6"/>
    <p:sldId id="288" r:id="rId7"/>
    <p:sldId id="278" r:id="rId8"/>
    <p:sldId id="281" r:id="rId9"/>
    <p:sldId id="279" r:id="rId10"/>
    <p:sldId id="282" r:id="rId11"/>
    <p:sldId id="280" r:id="rId12"/>
    <p:sldId id="283" r:id="rId13"/>
    <p:sldId id="284" r:id="rId14"/>
    <p:sldId id="286" r:id="rId15"/>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94622" autoAdjust="0"/>
  </p:normalViewPr>
  <p:slideViewPr>
    <p:cSldViewPr snapToGrid="0" showGuides="1">
      <p:cViewPr varScale="1">
        <p:scale>
          <a:sx n="104" d="100"/>
          <a:sy n="104" d="100"/>
        </p:scale>
        <p:origin x="354"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D72A38B-F9FA-4036-A084-652409E98F08}" type="datetimeFigureOut">
              <a:rPr lang="en-GB" smtClean="0"/>
              <a:t>18/10/2018</a:t>
            </a:fld>
            <a:endParaRPr lang="en-GB"/>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1</a:t>
            </a:fld>
            <a:endParaRPr lang="en-GB"/>
          </a:p>
        </p:txBody>
      </p:sp>
    </p:spTree>
    <p:extLst>
      <p:ext uri="{BB962C8B-B14F-4D97-AF65-F5344CB8AC3E}">
        <p14:creationId xmlns:p14="http://schemas.microsoft.com/office/powerpoint/2010/main" val="1377820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1431891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fld id="{D5F7D53C-90DD-470D-AEFF-CD5B3CAC2A57}" type="datetime1">
              <a:rPr lang="da-DK" smtClean="0"/>
              <a:t>18-10-2018</a:t>
            </a:fld>
            <a:endParaRPr lang="en-GB" dirty="0"/>
          </a:p>
        </p:txBody>
      </p:sp>
      <p:sp>
        <p:nvSpPr>
          <p:cNvPr id="12" name="Pladsholder til sidefod 11"/>
          <p:cNvSpPr>
            <a:spLocks noGrp="1"/>
          </p:cNvSpPr>
          <p:nvPr>
            <p:ph type="ftr" sz="quarter" idx="11"/>
          </p:nvPr>
        </p:nvSpPr>
        <p:spPr/>
        <p:txBody>
          <a:bodyPr/>
          <a:lstStyle>
            <a:lvl1pPr>
              <a:defRPr sz="1000"/>
            </a:lvl1pPr>
          </a:lstStyle>
          <a:p>
            <a:r>
              <a:rPr lang="da-DK" smtClean="0"/>
              <a:t>Indsæt emne</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smtClean="0"/>
              <a:t>Overskrift I to linjer</a:t>
            </a:r>
            <a:endParaRPr lang="da-DK" noProof="0" dirty="0"/>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fld id="{2BDD7729-B282-4C1C-A000-77A7A9580551}" type="datetime1">
              <a:rPr lang="da-DK" smtClean="0"/>
              <a:t>18-10-2018</a:t>
            </a:fld>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Overskrift i maksimalt to linjer</a:t>
            </a:r>
            <a:endParaRPr lang="da-DK" noProof="0" dirty="0"/>
          </a:p>
        </p:txBody>
      </p:sp>
      <p:sp>
        <p:nvSpPr>
          <p:cNvPr id="3" name="Content Placeholder 2"/>
          <p:cNvSpPr>
            <a:spLocks noGrp="1"/>
          </p:cNvSpPr>
          <p:nvPr>
            <p:ph idx="1" hasCustomPrompt="1"/>
          </p:nvPr>
        </p:nvSpPr>
        <p:spPr/>
        <p:txBody>
          <a:bodyPr rIns="1548000"/>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billedindsættelse (Billede)</a:t>
            </a:r>
          </a:p>
          <a:p>
            <a:pPr lvl="1"/>
            <a:r>
              <a:rPr lang="da-DK" noProof="0" dirty="0" smtClean="0"/>
              <a:t>Second </a:t>
            </a:r>
            <a:r>
              <a:rPr lang="da-DK" noProof="0" dirty="0" err="1" smtClean="0"/>
              <a:t>level</a:t>
            </a:r>
            <a:endParaRPr lang="da-DK" noProof="0" dirty="0" smtClean="0"/>
          </a:p>
          <a:p>
            <a:pPr lvl="2"/>
            <a:r>
              <a:rPr lang="da-DK" noProof="0" dirty="0" smtClean="0"/>
              <a:t>Third </a:t>
            </a:r>
            <a:r>
              <a:rPr lang="da-DK" noProof="0" dirty="0" err="1" smtClean="0"/>
              <a:t>level</a:t>
            </a:r>
            <a:endParaRPr lang="da-DK" noProof="0" dirty="0" smtClean="0"/>
          </a:p>
          <a:p>
            <a:pPr lvl="3"/>
            <a:r>
              <a:rPr lang="da-DK" noProof="0" dirty="0" err="1" smtClean="0"/>
              <a:t>Fourth</a:t>
            </a:r>
            <a:r>
              <a:rPr lang="da-DK" noProof="0" dirty="0" smtClean="0"/>
              <a:t> </a:t>
            </a:r>
            <a:r>
              <a:rPr lang="da-DK" noProof="0" dirty="0" err="1" smtClean="0"/>
              <a:t>level</a:t>
            </a:r>
            <a:endParaRPr lang="da-DK" noProof="0" dirty="0" smtClean="0"/>
          </a:p>
          <a:p>
            <a:pPr lvl="4"/>
            <a:r>
              <a:rPr lang="da-DK" noProof="0" dirty="0" smtClean="0"/>
              <a:t>Fifth </a:t>
            </a:r>
            <a:r>
              <a:rPr lang="da-DK" noProof="0" dirty="0" err="1" smtClean="0"/>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fld id="{E4354746-F3A0-4EED-898C-CCE391C8C164}" type="datetime1">
              <a:rPr lang="da-DK" smtClean="0"/>
              <a:t>18-10-2018</a:t>
            </a:fld>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billedindsættelse (Billede med kant)</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198AECA-51C4-44B3-9EE3-43AA729E2F11}" type="datetime1">
              <a:rPr lang="da-DK" smtClean="0"/>
              <a:t>18-10-2018</a:t>
            </a:fld>
            <a:endParaRPr lang="en-GB" dirty="0"/>
          </a:p>
        </p:txBody>
      </p:sp>
      <p:sp>
        <p:nvSpPr>
          <p:cNvPr id="6" name="Footer Placeholder 5"/>
          <p:cNvSpPr>
            <a:spLocks noGrp="1"/>
          </p:cNvSpPr>
          <p:nvPr>
            <p:ph type="ftr" sz="quarter" idx="11"/>
          </p:nvPr>
        </p:nvSpPr>
        <p:spPr/>
        <p:txBody>
          <a:bodyPr/>
          <a:lstStyle/>
          <a:p>
            <a:r>
              <a:rPr lang="da-DK" smtClean="0"/>
              <a:t>Indsæt emne</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a:t>
            </a:r>
          </a:p>
          <a:p>
            <a:pPr lvl="0"/>
            <a:endParaRPr lang="da-DK" noProof="0"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fld id="{4FFAD983-10B4-4849-A68D-329166A00A15}" type="datetime1">
              <a:rPr lang="da-DK" smtClean="0"/>
              <a:t>18-10-2018</a:t>
            </a:fld>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 m kant)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 brug andet layout til billede-indsættelse (To bokse tekst og billede m kant)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4AE1F7C-510C-43DA-80EA-00E61D7C9CC2}" type="datetime1">
              <a:rPr lang="da-DK" smtClean="0"/>
              <a:t>18-10-2018</a:t>
            </a:fld>
            <a:endParaRPr lang="en-GB" dirty="0"/>
          </a:p>
        </p:txBody>
      </p:sp>
      <p:sp>
        <p:nvSpPr>
          <p:cNvPr id="6" name="Footer Placeholder 5"/>
          <p:cNvSpPr>
            <a:spLocks noGrp="1"/>
          </p:cNvSpPr>
          <p:nvPr>
            <p:ph type="ftr" sz="quarter" idx="11"/>
          </p:nvPr>
        </p:nvSpPr>
        <p:spPr/>
        <p:txBody>
          <a:bodyPr/>
          <a:lstStyle/>
          <a:p>
            <a:r>
              <a:rPr lang="da-DK" dirty="0" smtClean="0"/>
              <a:t>Indsæt emne</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smtClean="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smtClean="0"/>
              <a:t>Indsæt tekst eller punktopstilling</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fld id="{5A3C3592-FADB-4F25-8C30-F03C716F8D0A}" type="datetime1">
              <a:rPr lang="da-DK" smtClean="0"/>
              <a:t>18-10-2018</a:t>
            </a:fld>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da-DK" smtClean="0"/>
              <a:t>Indsæt emne</a:t>
            </a:r>
            <a:endParaRPr lang="en-GB" dirty="0"/>
          </a:p>
        </p:txBody>
      </p:sp>
      <p:sp>
        <p:nvSpPr>
          <p:cNvPr id="8" name="Titel 1"/>
          <p:cNvSpPr>
            <a:spLocks noGrp="1"/>
          </p:cNvSpPr>
          <p:nvPr>
            <p:ph type="title" hasCustomPrompt="1"/>
          </p:nvPr>
        </p:nvSpPr>
        <p:spPr/>
        <p:txBody>
          <a:bodyPr/>
          <a:lstStyle/>
          <a:p>
            <a:r>
              <a:rPr lang="da-DK" noProof="0" dirty="0" smtClean="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smtClean="0"/>
              <a:t>Indsæt tekst eller punktopstilling</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27F4E3-646C-4621-88FC-6E5075D4959F}" type="datetime1">
              <a:rPr lang="da-DK" smtClean="0"/>
              <a:t>18-10-2018</a:t>
            </a:fld>
            <a:endParaRPr lang="en-GB" dirty="0"/>
          </a:p>
        </p:txBody>
      </p:sp>
      <p:sp>
        <p:nvSpPr>
          <p:cNvPr id="4" name="Footer Placeholder 3"/>
          <p:cNvSpPr>
            <a:spLocks noGrp="1"/>
          </p:cNvSpPr>
          <p:nvPr>
            <p:ph type="ftr" sz="quarter" idx="11"/>
          </p:nvPr>
        </p:nvSpPr>
        <p:spPr/>
        <p:txBody>
          <a:bodyPr/>
          <a:lstStyle/>
          <a:p>
            <a:r>
              <a:rPr lang="da-DK" dirty="0" smtClean="0"/>
              <a:t>Indsæt emne</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Billede</a:t>
              </a:r>
            </a:p>
            <a:p>
              <a:pPr algn="r" eaLnBrk="1" hangingPunct="1">
                <a:spcAft>
                  <a:spcPts val="300"/>
                </a:spcAft>
                <a:defRPr/>
              </a:pPr>
              <a:endParaRPr lang="da-DK" sz="1000" b="1" noProof="1" smtClean="0">
                <a:solidFill>
                  <a:schemeClr val="tx1">
                    <a:lumMod val="75000"/>
                    <a:lumOff val="25000"/>
                  </a:schemeClr>
                </a:solidFill>
              </a:endParaRPr>
            </a:p>
            <a:p>
              <a:pPr algn="r" eaLnBrk="1" hangingPunct="1">
                <a:spcAft>
                  <a:spcPts val="300"/>
                </a:spcAft>
                <a:defRPr/>
              </a:pPr>
              <a:r>
                <a:rPr lang="da-DK" sz="1000" b="1" noProof="1" smtClean="0">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det lille billede-indsættelsesikon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i midten</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smtClean="0">
                  <a:solidFill>
                    <a:schemeClr val="tx1">
                      <a:lumMod val="75000"/>
                      <a:lumOff val="25000"/>
                    </a:schemeClr>
                  </a:solidFill>
                </a:rPr>
                <a:t>2. </a:t>
              </a:r>
              <a:r>
                <a:rPr lang="da-DK" sz="1000" noProof="1" smtClean="0">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4. </a:t>
              </a:r>
              <a:r>
                <a:rPr lang="da-DK" altLang="da-DK" sz="1000" noProof="1" smtClean="0">
                  <a:solidFill>
                    <a:schemeClr val="tx1">
                      <a:lumMod val="75000"/>
                      <a:lumOff val="25000"/>
                    </a:schemeClr>
                  </a:solidFill>
                  <a:cs typeface="Arial" pitchFamily="34" charset="0"/>
                </a:rPr>
                <a:t>Ønsker du at skalere billedet, 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fld id="{2CAD50DE-CF0D-40CB-A6A5-458E571558F1}" type="datetime1">
              <a:rPr lang="da-DK" smtClean="0"/>
              <a:t>18-10-2018</a:t>
            </a:fld>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Billede med kant</a:t>
              </a:r>
            </a:p>
            <a:p>
              <a:pPr algn="r" eaLnBrk="1" hangingPunct="1">
                <a:spcAft>
                  <a:spcPts val="300"/>
                </a:spcAft>
                <a:defRPr/>
              </a:pPr>
              <a:endParaRPr lang="da-DK" sz="1000" b="1" noProof="1" smtClean="0">
                <a:solidFill>
                  <a:schemeClr val="tx1">
                    <a:lumMod val="75000"/>
                    <a:lumOff val="25000"/>
                  </a:schemeClr>
                </a:solidFill>
              </a:endParaRPr>
            </a:p>
            <a:p>
              <a:pPr algn="r" eaLnBrk="1" hangingPunct="1">
                <a:spcAft>
                  <a:spcPts val="300"/>
                </a:spcAft>
                <a:defRPr/>
              </a:pPr>
              <a:r>
                <a:rPr lang="da-DK" sz="1000" b="1" noProof="1" smtClean="0">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det lille billede-indsættelsesikon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i midten</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smtClean="0">
                  <a:solidFill>
                    <a:schemeClr val="tx1">
                      <a:lumMod val="75000"/>
                      <a:lumOff val="25000"/>
                    </a:schemeClr>
                  </a:solidFill>
                </a:rPr>
                <a:t>2. </a:t>
              </a:r>
              <a:r>
                <a:rPr lang="da-DK" sz="1000" noProof="1" smtClean="0">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4. </a:t>
              </a:r>
              <a:r>
                <a:rPr lang="da-DK" altLang="da-DK" sz="1000" noProof="1" smtClean="0">
                  <a:solidFill>
                    <a:schemeClr val="tx1">
                      <a:lumMod val="75000"/>
                      <a:lumOff val="25000"/>
                    </a:schemeClr>
                  </a:solidFill>
                  <a:cs typeface="Arial" pitchFamily="34" charset="0"/>
                </a:rPr>
                <a:t>Ønsker du at skalere billedet, 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03910F-B453-472D-B4C5-1394D26577A0}" type="datetime1">
              <a:rPr lang="da-DK" smtClean="0"/>
              <a:t>18-10-2018</a:t>
            </a:fld>
            <a:endParaRPr lang="en-GB" dirty="0"/>
          </a:p>
        </p:txBody>
      </p:sp>
      <p:sp>
        <p:nvSpPr>
          <p:cNvPr id="4" name="Footer Placeholder 3"/>
          <p:cNvSpPr>
            <a:spLocks noGrp="1"/>
          </p:cNvSpPr>
          <p:nvPr>
            <p:ph type="ftr" sz="quarter" idx="11"/>
          </p:nvPr>
        </p:nvSpPr>
        <p:spPr/>
        <p:txBody>
          <a:bodyPr/>
          <a:lstStyle/>
          <a:p>
            <a:r>
              <a:rPr lang="da-DK" smtClean="0"/>
              <a:t>Indsæt emne</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fld id="{663D4F12-20A4-4C9B-80E1-975868D56C65}" type="datetime1">
              <a:rPr lang="da-DK" smtClean="0"/>
              <a:t>18-10-2018</a:t>
            </a:fld>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fld id="{204620BA-2795-4B9F-B0DE-DF29E1144EF2}" type="datetime1">
              <a:rPr lang="da-DK" smtClean="0"/>
              <a:t>18-10-2018</a:t>
            </a:fld>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smtClean="0"/>
              <a:t>Overskrift I to linjer</a:t>
            </a:r>
            <a:endParaRPr lang="da-DK" noProof="0" dirty="0"/>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 med kant</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BFC58-ED92-408D-A9B3-0ECFD1A9DE81}" type="datetime1">
              <a:rPr lang="da-DK" smtClean="0"/>
              <a:t>18-10-2018</a:t>
            </a:fld>
            <a:endParaRPr lang="en-GB" dirty="0"/>
          </a:p>
        </p:txBody>
      </p:sp>
      <p:sp>
        <p:nvSpPr>
          <p:cNvPr id="3" name="Footer Placeholder 2"/>
          <p:cNvSpPr>
            <a:spLocks noGrp="1"/>
          </p:cNvSpPr>
          <p:nvPr>
            <p:ph type="ftr" sz="quarter" idx="11"/>
          </p:nvPr>
        </p:nvSpPr>
        <p:spPr/>
        <p:txBody>
          <a:bodyPr/>
          <a:lstStyle/>
          <a:p>
            <a:r>
              <a:rPr lang="da-DK" smtClean="0"/>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fld id="{2F21363A-7C67-45D6-9299-E78CC934596B}" type="datetime1">
              <a:rPr lang="da-DK" smtClean="0"/>
              <a:t>18-10-2018</a:t>
            </a:fld>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Tomt</a:t>
            </a:r>
            <a:r>
              <a:rPr lang="da-DK" sz="1000" b="1" baseline="0" noProof="1" smtClean="0">
                <a:solidFill>
                  <a:schemeClr val="tx1">
                    <a:lumMod val="75000"/>
                    <a:lumOff val="25000"/>
                  </a:schemeClr>
                </a:solidFill>
              </a:rPr>
              <a:t> </a:t>
            </a:r>
            <a:r>
              <a:rPr lang="da-DK" sz="1000" b="1" noProof="1" smtClean="0">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smtClean="0"/>
              <a:t>Klik her og indsæt baggrundsbillede via fanen INDSÆT / Billeder</a:t>
            </a:r>
            <a:endParaRPr lang="da-DK" noProof="0" dirty="0"/>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fld id="{A85B7E82-A11A-4F07-A344-2926759ACC77}" type="datetime1">
              <a:rPr lang="da-DK" smtClean="0"/>
              <a:t>18-10-2018</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smtClean="0"/>
              <a:t>Overskrift I to linjer</a:t>
            </a:r>
            <a:endParaRPr lang="da-DK" noProof="0" dirty="0"/>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smtClean="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p>
            <a:p>
              <a:pPr algn="r" eaLnBrk="1" hangingPunct="1">
                <a:spcBef>
                  <a:spcPts val="0"/>
                </a:spcBef>
                <a:spcAft>
                  <a:spcPts val="240"/>
                </a:spcAft>
                <a:buFontTx/>
                <a:buNone/>
                <a:defRPr/>
              </a:pP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smtClean="0">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smtClean="0">
                <a:solidFill>
                  <a:schemeClr val="tx1">
                    <a:lumMod val="75000"/>
                    <a:lumOff val="25000"/>
                  </a:schemeClr>
                </a:solidFill>
              </a:endParaRPr>
            </a:p>
            <a:p>
              <a:pPr algn="r" eaLnBrk="1" hangingPunct="1">
                <a:spcBef>
                  <a:spcPts val="0"/>
                </a:spcBef>
                <a:spcAft>
                  <a:spcPts val="240"/>
                </a:spcAft>
                <a:defRPr/>
              </a:pPr>
              <a:r>
                <a:rPr lang="da-DK" sz="1000" b="1" noProof="1" smtClean="0">
                  <a:solidFill>
                    <a:schemeClr val="tx1">
                      <a:lumMod val="75000"/>
                      <a:lumOff val="25000"/>
                    </a:schemeClr>
                  </a:solidFill>
                </a:rPr>
                <a:t>6.</a:t>
              </a:r>
              <a:r>
                <a:rPr lang="da-DK" sz="1000" noProof="1" smtClean="0">
                  <a:solidFill>
                    <a:schemeClr val="tx1">
                      <a:lumMod val="75000"/>
                      <a:lumOff val="25000"/>
                    </a:schemeClr>
                  </a:solidFill>
                </a:rPr>
                <a:t> Forsvinder din tekst,</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højreklik på billedet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og vælg </a:t>
              </a:r>
              <a:r>
                <a:rPr lang="da-DK" sz="1000" b="1" noProof="1" smtClean="0">
                  <a:solidFill>
                    <a:schemeClr val="tx1">
                      <a:lumMod val="75000"/>
                      <a:lumOff val="25000"/>
                    </a:schemeClr>
                  </a:solidFill>
                </a:rPr>
                <a:t>Placer bagest, </a:t>
              </a:r>
              <a:r>
                <a:rPr lang="da-DK" sz="1000" b="0" noProof="1" smtClean="0">
                  <a:solidFill>
                    <a:schemeClr val="tx1">
                      <a:lumMod val="75000"/>
                      <a:lumOff val="25000"/>
                    </a:schemeClr>
                  </a:solidFill>
                </a:rPr>
                <a:t>eller højreklik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vælg </a:t>
              </a:r>
              <a:r>
                <a:rPr lang="da-DK" sz="1000" b="1" noProof="1" smtClean="0">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 med billede</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fld id="{57E06AF8-0E23-4F59-98A0-38A316FCF6BF}" type="datetime1">
              <a:rPr lang="da-DK" smtClean="0"/>
              <a:t>18-10-2018</a:t>
            </a:fld>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Indsæt agenda overskrift</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smtClean="0"/>
              <a:t>Indsæt agendapunkt</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fld id="{C8886B6C-C278-4234-948A-5B7C81770DFA}" type="datetime1">
              <a:rPr lang="da-DK" smtClean="0"/>
              <a:t>18-10-2018</a:t>
            </a:fld>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Indsæt agenda overskrift</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smtClean="0"/>
              <a:t>Indsæt agendapunkt</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671BE9-18F1-4B23-B8A1-10E2646B230A}" type="datetime1">
              <a:rPr lang="da-DK" noProof="0" smtClean="0"/>
              <a:t>18-10-2018</a:t>
            </a:fld>
            <a:endParaRPr lang="da-DK" noProof="0" dirty="0"/>
          </a:p>
        </p:txBody>
      </p:sp>
      <p:sp>
        <p:nvSpPr>
          <p:cNvPr id="5" name="Footer Placeholder 4"/>
          <p:cNvSpPr>
            <a:spLocks noGrp="1"/>
          </p:cNvSpPr>
          <p:nvPr>
            <p:ph type="ftr" sz="quarter" idx="11"/>
          </p:nvPr>
        </p:nvSpPr>
        <p:spPr/>
        <p:txBody>
          <a:bodyPr/>
          <a:lstStyle/>
          <a:p>
            <a:r>
              <a:rPr lang="da-DK" noProof="0" smtClean="0"/>
              <a:t>Indsæt emne</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smtClean="0"/>
              <a:t>Indsæt tekst eller statement I flere linjer</a:t>
            </a:r>
            <a:endParaRPr lang="da-DK" noProof="0" dirty="0"/>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smtClean="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fld id="{EBE28431-9D8D-4D21-B538-545A9A432158}" type="datetime1">
              <a:rPr lang="da-DK" smtClean="0"/>
              <a:t>18-10-2018</a:t>
            </a:fld>
            <a:endParaRPr lang="da-DK"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smtClean="0"/>
              <a:t>Indsæt emne</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smtClean="0"/>
              <a:t>Indsæt tekst eller statement I flere linjer</a:t>
            </a:r>
            <a:endParaRPr lang="da-DK" noProof="0" dirty="0"/>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smtClean="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fld id="{EE14EA1B-5241-43BB-B527-5AFA6BFEF0C3}" type="datetime1">
              <a:rPr lang="da-DK" smtClean="0"/>
              <a:t>18-10-2018</a:t>
            </a:fld>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smtClean="0"/>
              <a:t>Indsæt emne</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smtClean="0"/>
              <a:t>Indsæt tekst eller statement I flere linjer</a:t>
            </a:r>
            <a:endParaRPr lang="da-DK" noProof="0" dirty="0"/>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smtClean="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smtClean="0"/>
              <a:t>Klik her og indsæt baggrundsbillede via fanen INDSÆT / Billeder</a:t>
            </a:r>
            <a:endParaRPr lang="da-DK" noProof="0" dirty="0"/>
          </a:p>
        </p:txBody>
      </p:sp>
      <p:sp>
        <p:nvSpPr>
          <p:cNvPr id="10" name="Pladsholder til dato 9"/>
          <p:cNvSpPr>
            <a:spLocks noGrp="1"/>
          </p:cNvSpPr>
          <p:nvPr>
            <p:ph type="dt" sz="half" idx="14"/>
          </p:nvPr>
        </p:nvSpPr>
        <p:spPr/>
        <p:txBody>
          <a:bodyPr/>
          <a:lstStyle>
            <a:lvl1pPr>
              <a:defRPr>
                <a:solidFill>
                  <a:schemeClr val="bg1"/>
                </a:solidFill>
              </a:defRPr>
            </a:lvl1pPr>
          </a:lstStyle>
          <a:p>
            <a:fld id="{BB4DEA7F-1B34-4577-8579-8AE99FAE557A}" type="datetime1">
              <a:rPr lang="da-DK" smtClean="0"/>
              <a:t>18-10-2018</a:t>
            </a:fld>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da-DK" smtClean="0"/>
              <a:t>Indsæt emne</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smtClean="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p>
            <a:p>
              <a:pPr algn="r" eaLnBrk="1" hangingPunct="1">
                <a:spcBef>
                  <a:spcPts val="0"/>
                </a:spcBef>
                <a:spcAft>
                  <a:spcPts val="240"/>
                </a:spcAft>
                <a:buFontTx/>
                <a:buNone/>
                <a:defRPr/>
              </a:pP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smtClean="0">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smtClean="0">
                <a:solidFill>
                  <a:schemeClr val="tx1">
                    <a:lumMod val="75000"/>
                    <a:lumOff val="25000"/>
                  </a:schemeClr>
                </a:solidFill>
              </a:endParaRPr>
            </a:p>
            <a:p>
              <a:pPr algn="r" eaLnBrk="1" hangingPunct="1">
                <a:spcBef>
                  <a:spcPts val="0"/>
                </a:spcBef>
                <a:spcAft>
                  <a:spcPts val="240"/>
                </a:spcAft>
                <a:defRPr/>
              </a:pPr>
              <a:r>
                <a:rPr lang="da-DK" sz="1000" b="1" noProof="1" smtClean="0">
                  <a:solidFill>
                    <a:schemeClr val="tx1">
                      <a:lumMod val="75000"/>
                      <a:lumOff val="25000"/>
                    </a:schemeClr>
                  </a:solidFill>
                </a:rPr>
                <a:t>6.</a:t>
              </a:r>
              <a:r>
                <a:rPr lang="da-DK" sz="1000" noProof="1" smtClean="0">
                  <a:solidFill>
                    <a:schemeClr val="tx1">
                      <a:lumMod val="75000"/>
                      <a:lumOff val="25000"/>
                    </a:schemeClr>
                  </a:solidFill>
                </a:rPr>
                <a:t> Forsvinder din tekst,</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højreklik på billedet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og vælg </a:t>
              </a:r>
              <a:r>
                <a:rPr lang="da-DK" sz="1000" b="1" noProof="1" smtClean="0">
                  <a:solidFill>
                    <a:schemeClr val="tx1">
                      <a:lumMod val="75000"/>
                      <a:lumOff val="25000"/>
                    </a:schemeClr>
                  </a:solidFill>
                </a:rPr>
                <a:t>Placer bagest, </a:t>
              </a:r>
              <a:r>
                <a:rPr lang="da-DK" sz="1000" b="0" noProof="1" smtClean="0">
                  <a:solidFill>
                    <a:schemeClr val="tx1">
                      <a:lumMod val="75000"/>
                      <a:lumOff val="25000"/>
                    </a:schemeClr>
                  </a:solidFill>
                </a:rPr>
                <a:t>eller højreklik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vælg </a:t>
              </a:r>
              <a:r>
                <a:rPr lang="da-DK" sz="1000" b="1" noProof="1" smtClean="0">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smtClean="0"/>
              <a:t>Indsæt tekst eller statement I flere linjer</a:t>
            </a:r>
            <a:endParaRPr lang="da-DK" noProof="0" dirty="0"/>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smtClean="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6</a:t>
            </a:r>
          </a:p>
          <a:p>
            <a:pPr lvl="6"/>
            <a:r>
              <a:rPr lang="en-US" dirty="0" smtClean="0"/>
              <a:t>7</a:t>
            </a:r>
          </a:p>
          <a:p>
            <a:pPr lvl="7"/>
            <a:r>
              <a:rPr lang="en-US" dirty="0" smtClean="0"/>
              <a:t>8</a:t>
            </a:r>
          </a:p>
          <a:p>
            <a:pPr lvl="8"/>
            <a:r>
              <a:rPr lang="en-US" dirty="0" smtClean="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fld id="{CE93E37F-363A-4F31-B5D3-5788BC296D59}" type="datetime1">
              <a:rPr lang="da-DK" smtClean="0"/>
              <a:t>18-10-2018</a:t>
            </a:fld>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da-DK" dirty="0" smtClean="0"/>
              <a:t>Indsæt emne</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Lst>
  <p:hf sldNum="0" hdr="0" ft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Borgerens adgang til egne data</a:t>
            </a:r>
            <a:endParaRPr lang="da-DK" dirty="0"/>
          </a:p>
        </p:txBody>
      </p:sp>
      <p:sp>
        <p:nvSpPr>
          <p:cNvPr id="3" name="Undertitel 2"/>
          <p:cNvSpPr>
            <a:spLocks noGrp="1"/>
          </p:cNvSpPr>
          <p:nvPr>
            <p:ph type="subTitle" idx="1"/>
          </p:nvPr>
        </p:nvSpPr>
        <p:spPr/>
        <p:txBody>
          <a:bodyPr/>
          <a:lstStyle/>
          <a:p>
            <a:r>
              <a:rPr lang="da-DK" dirty="0" smtClean="0"/>
              <a:t>21. September 2017</a:t>
            </a:r>
            <a:endParaRPr lang="da-DK" dirty="0"/>
          </a:p>
        </p:txBody>
      </p:sp>
      <p:sp>
        <p:nvSpPr>
          <p:cNvPr id="4" name="Pladsholder til dato 3"/>
          <p:cNvSpPr>
            <a:spLocks noGrp="1"/>
          </p:cNvSpPr>
          <p:nvPr>
            <p:ph type="dt" sz="half" idx="10"/>
          </p:nvPr>
        </p:nvSpPr>
        <p:spPr/>
        <p:txBody>
          <a:bodyPr/>
          <a:lstStyle/>
          <a:p>
            <a:fld id="{A7B96BA8-83F3-4FB7-9702-67859EBD70F6}" type="datetime1">
              <a:rPr lang="da-DK" smtClean="0"/>
              <a:t>18-10-2018</a:t>
            </a:fld>
            <a:endParaRPr lang="en-GB" dirty="0"/>
          </a:p>
        </p:txBody>
      </p:sp>
    </p:spTree>
    <p:extLst>
      <p:ext uri="{BB962C8B-B14F-4D97-AF65-F5344CB8AC3E}">
        <p14:creationId xmlns:p14="http://schemas.microsoft.com/office/powerpoint/2010/main" val="2022826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D7A8CC-4479-4BF7-B2E6-1B34DCA78745}" type="datetime1">
              <a:rPr lang="da-DK" smtClean="0"/>
              <a:t>18-10-2018</a:t>
            </a:fld>
            <a:endParaRPr lang="en-GB" dirty="0"/>
          </a:p>
        </p:txBody>
      </p:sp>
      <p:sp>
        <p:nvSpPr>
          <p:cNvPr id="4" name="Titel 3"/>
          <p:cNvSpPr>
            <a:spLocks noGrp="1"/>
          </p:cNvSpPr>
          <p:nvPr>
            <p:ph type="title"/>
          </p:nvPr>
        </p:nvSpPr>
        <p:spPr/>
        <p:txBody>
          <a:bodyPr/>
          <a:lstStyle/>
          <a:p>
            <a:r>
              <a:rPr lang="da-DK" dirty="0" smtClean="0"/>
              <a:t>Antagelser </a:t>
            </a:r>
            <a:endParaRPr lang="da-DK" dirty="0"/>
          </a:p>
        </p:txBody>
      </p:sp>
      <p:sp>
        <p:nvSpPr>
          <p:cNvPr id="5" name="Pladsholder til indhold 4"/>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da-DK" dirty="0"/>
              <a:t>Referencearkitekturens begrebsmodeller bygger især på </a:t>
            </a:r>
            <a:r>
              <a:rPr lang="da-DK" dirty="0" err="1"/>
              <a:t>KOMBIT’s</a:t>
            </a:r>
            <a:r>
              <a:rPr lang="da-DK" dirty="0"/>
              <a:t> og ATP’s arbejde med standardisering</a:t>
            </a:r>
            <a:r>
              <a:rPr lang="da-DK" dirty="0" smtClean="0"/>
              <a:t>.</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Referencearkitekturen er i sin nuværende udgave blevet til ud fra et </a:t>
            </a:r>
            <a:r>
              <a:rPr lang="da-DK" dirty="0" smtClean="0"/>
              <a:t>myndighedsperspektiv</a:t>
            </a:r>
            <a:r>
              <a:rPr lang="da-DK" dirty="0"/>
              <a:t>; det er myndigheder, som har deltaget i workshops. Derfor er det vigtigt fremadrettet at teste referencearkitekturen ud fra brugerperspektivet for at afklare om referencearkitekturen skaber værdi for brugerne.</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Referencearkitekturen </a:t>
            </a:r>
            <a:r>
              <a:rPr lang="da-DK" dirty="0"/>
              <a:t>antager, at der er brug for komponenten transformation. Det er vigtigt at teste, om komponenten er nødvendig og i givet fald i hvilken form.</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Referencearkitekturen </a:t>
            </a:r>
            <a:r>
              <a:rPr lang="da-DK" dirty="0"/>
              <a:t>antager, at ”vi ved, hvad vi gør” – dvs. at vi ved, hvilken information brugeren har brug for i en given situation. Dette bør afprøves </a:t>
            </a:r>
            <a:r>
              <a:rPr lang="da-DK" dirty="0" smtClean="0"/>
              <a:t>nærmere</a:t>
            </a:r>
            <a:r>
              <a:rPr lang="da-DK" dirty="0"/>
              <a:t>.</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Referencearkitekturen </a:t>
            </a:r>
            <a:r>
              <a:rPr lang="da-DK" dirty="0"/>
              <a:t>antager, at myndighedernes kildesystemer kan levere data til overblik. Dette bør testes i det videre arbejde med </a:t>
            </a:r>
            <a:r>
              <a:rPr lang="da-DK" dirty="0" smtClean="0"/>
              <a:t>referencearkitekturen</a:t>
            </a:r>
            <a:r>
              <a:rPr lang="da-DK" dirty="0"/>
              <a:t>.</a:t>
            </a:r>
          </a:p>
          <a:p>
            <a:pPr marL="285750" indent="-285750">
              <a:buFont typeface="Arial" panose="020B0604020202020204" pitchFamily="34" charset="0"/>
              <a:buChar char="•"/>
            </a:pPr>
            <a:endParaRPr lang="da-DK" dirty="0" smtClean="0"/>
          </a:p>
          <a:p>
            <a:pPr marL="285750" indent="-285750">
              <a:buFont typeface="Arial" panose="020B0604020202020204" pitchFamily="34" charset="0"/>
              <a:buChar char="•"/>
            </a:pPr>
            <a:r>
              <a:rPr lang="da-DK" dirty="0" smtClean="0"/>
              <a:t>Referencearkitekturen </a:t>
            </a:r>
            <a:r>
              <a:rPr lang="da-DK" dirty="0"/>
              <a:t>antager, at vi kan have samme (ideelle) forløb og dermed samme referencearkitektur for borgere og virksomheder. Dette bør testes i det videre forløb.</a:t>
            </a:r>
          </a:p>
          <a:p>
            <a:endParaRPr lang="da-DK" dirty="0"/>
          </a:p>
        </p:txBody>
      </p:sp>
    </p:spTree>
    <p:extLst>
      <p:ext uri="{BB962C8B-B14F-4D97-AF65-F5344CB8AC3E}">
        <p14:creationId xmlns:p14="http://schemas.microsoft.com/office/powerpoint/2010/main" val="178604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9612F47-9584-41FE-AE0B-555621DE61F2}" type="datetime1">
              <a:rPr lang="da-DK" smtClean="0"/>
              <a:t>18-10-2018</a:t>
            </a:fld>
            <a:endParaRPr lang="en-GB" dirty="0"/>
          </a:p>
        </p:txBody>
      </p:sp>
      <p:sp>
        <p:nvSpPr>
          <p:cNvPr id="4" name="Titel 3"/>
          <p:cNvSpPr>
            <a:spLocks noGrp="1"/>
          </p:cNvSpPr>
          <p:nvPr>
            <p:ph type="title"/>
          </p:nvPr>
        </p:nvSpPr>
        <p:spPr/>
        <p:txBody>
          <a:bodyPr/>
          <a:lstStyle/>
          <a:p>
            <a:r>
              <a:rPr lang="da-DK" dirty="0" smtClean="0"/>
              <a:t>Pilotprojekter</a:t>
            </a:r>
            <a:endParaRPr lang="da-DK" dirty="0"/>
          </a:p>
        </p:txBody>
      </p:sp>
      <p:sp>
        <p:nvSpPr>
          <p:cNvPr id="5" name="Pladsholder til indhold 4"/>
          <p:cNvSpPr>
            <a:spLocks noGrp="1"/>
          </p:cNvSpPr>
          <p:nvPr>
            <p:ph idx="1"/>
          </p:nvPr>
        </p:nvSpPr>
        <p:spPr/>
        <p:txBody>
          <a:bodyPr/>
          <a:lstStyle/>
          <a:p>
            <a:r>
              <a:rPr lang="da-DK" dirty="0"/>
              <a:t>Pilotprojekt 1: Brugervendt test af koncepter for overblik (</a:t>
            </a:r>
            <a:r>
              <a:rPr lang="da-DK" dirty="0" err="1"/>
              <a:t>mock</a:t>
            </a:r>
            <a:r>
              <a:rPr lang="da-DK" dirty="0"/>
              <a:t>-up test</a:t>
            </a:r>
            <a:r>
              <a:rPr lang="da-DK" dirty="0" smtClean="0"/>
              <a:t>)</a:t>
            </a:r>
          </a:p>
          <a:p>
            <a:endParaRPr lang="da-DK" dirty="0"/>
          </a:p>
          <a:p>
            <a:r>
              <a:rPr lang="da-DK" dirty="0"/>
              <a:t>Pilotprojekt 2: Borgervendt afprøvning af konceptuel og teknisk understøttelse på udkast til referencearkitektur og behovsanalyse</a:t>
            </a:r>
          </a:p>
          <a:p>
            <a:endParaRPr lang="da-DK" dirty="0" smtClean="0"/>
          </a:p>
          <a:p>
            <a:r>
              <a:rPr lang="da-DK" dirty="0"/>
              <a:t>Pilotprojekt 3: Virksomhedsvendt konceptuel og teknisk POC på udkast til referencearkitektur</a:t>
            </a:r>
          </a:p>
          <a:p>
            <a:endParaRPr lang="da-DK" dirty="0" smtClean="0"/>
          </a:p>
          <a:p>
            <a:r>
              <a:rPr lang="da-DK" dirty="0"/>
              <a:t>Pilotprojekt 4: Analyse af myndighedernes parathed til at give adgang til data</a:t>
            </a:r>
          </a:p>
          <a:p>
            <a:endParaRPr lang="da-DK" dirty="0" smtClean="0"/>
          </a:p>
          <a:p>
            <a:r>
              <a:rPr lang="da-DK" dirty="0"/>
              <a:t>Pilotprojekt 5: Analyse af særlige problemstillinger vedr. jura, </a:t>
            </a:r>
            <a:r>
              <a:rPr lang="da-DK" dirty="0" err="1"/>
              <a:t>privacy</a:t>
            </a:r>
            <a:r>
              <a:rPr lang="da-DK" dirty="0"/>
              <a:t> og sikkerhed</a:t>
            </a:r>
          </a:p>
          <a:p>
            <a:endParaRPr lang="da-DK" dirty="0"/>
          </a:p>
        </p:txBody>
      </p:sp>
    </p:spTree>
    <p:extLst>
      <p:ext uri="{BB962C8B-B14F-4D97-AF65-F5344CB8AC3E}">
        <p14:creationId xmlns:p14="http://schemas.microsoft.com/office/powerpoint/2010/main" val="2858872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Siden sidst</a:t>
            </a:r>
            <a:endParaRPr lang="da-DK" dirty="0"/>
          </a:p>
        </p:txBody>
      </p:sp>
      <p:sp>
        <p:nvSpPr>
          <p:cNvPr id="7" name="Pladsholder til indhold 6"/>
          <p:cNvSpPr>
            <a:spLocks noGrp="1"/>
          </p:cNvSpPr>
          <p:nvPr>
            <p:ph idx="1"/>
          </p:nvPr>
        </p:nvSpPr>
        <p:spPr/>
        <p:txBody>
          <a:bodyPr/>
          <a:lstStyle/>
          <a:p>
            <a:pPr>
              <a:buNone/>
            </a:pPr>
            <a:r>
              <a:rPr lang="da-DK" dirty="0" smtClean="0"/>
              <a:t>Fælleskommunal projekt for borgerens adgang til egne data: </a:t>
            </a:r>
          </a:p>
          <a:p>
            <a:pPr marL="285750" lvl="1" indent="-285750">
              <a:buFont typeface="Arial" panose="020B0604020202020204" pitchFamily="34" charset="0"/>
              <a:buChar char="•"/>
            </a:pPr>
            <a:r>
              <a:rPr lang="da-DK" dirty="0" smtClean="0"/>
              <a:t>Den fælleskommunale vision er godkendt i KL’s Bestyrelse</a:t>
            </a:r>
            <a:endParaRPr lang="da-DK" dirty="0"/>
          </a:p>
          <a:p>
            <a:pPr marL="285750" lvl="1" indent="-285750">
              <a:buFont typeface="Arial" panose="020B0604020202020204" pitchFamily="34" charset="0"/>
              <a:buChar char="•"/>
            </a:pPr>
            <a:r>
              <a:rPr lang="da-DK" dirty="0" smtClean="0"/>
              <a:t>Der er udarbejdet en projektbeskrivelse – sendt til politisk godkendelse</a:t>
            </a:r>
            <a:endParaRPr lang="da-DK" dirty="0"/>
          </a:p>
          <a:p>
            <a:pPr marL="285750" indent="-285750">
              <a:buFont typeface="Arial" panose="020B0604020202020204" pitchFamily="34" charset="0"/>
              <a:buChar char="•"/>
            </a:pPr>
            <a:endParaRPr lang="da-DK" dirty="0" smtClean="0"/>
          </a:p>
          <a:p>
            <a:pPr>
              <a:buNone/>
            </a:pPr>
            <a:r>
              <a:rPr lang="da-DK" dirty="0" smtClean="0"/>
              <a:t>Fællesoffentlig projekt om sags- og ydelsesoverblik:</a:t>
            </a:r>
            <a:endParaRPr lang="da-DK" dirty="0"/>
          </a:p>
          <a:p>
            <a:pPr marL="285750" lvl="1" indent="-285750">
              <a:buFont typeface="Arial" panose="020B0604020202020204" pitchFamily="34" charset="0"/>
              <a:buChar char="•"/>
            </a:pPr>
            <a:r>
              <a:rPr lang="da-DK" dirty="0" smtClean="0"/>
              <a:t>Fællesoffentligt er der udarbejdet en behovsanalyse</a:t>
            </a:r>
            <a:r>
              <a:rPr lang="da-DK" dirty="0"/>
              <a:t> </a:t>
            </a:r>
            <a:endParaRPr lang="da-DK" dirty="0" smtClean="0"/>
          </a:p>
          <a:p>
            <a:pPr marL="285750" lvl="1" indent="-285750">
              <a:buFont typeface="Arial" panose="020B0604020202020204" pitchFamily="34" charset="0"/>
              <a:buChar char="•"/>
            </a:pPr>
            <a:r>
              <a:rPr lang="da-DK" dirty="0" smtClean="0"/>
              <a:t>Der er udarbejdet en referencearkitektur version 0.7. </a:t>
            </a:r>
            <a:endParaRPr lang="da-DK" dirty="0"/>
          </a:p>
          <a:p>
            <a:pPr marL="285750" lvl="1" indent="-285750">
              <a:buFont typeface="Arial" panose="020B0604020202020204" pitchFamily="34" charset="0"/>
              <a:buChar char="•"/>
            </a:pPr>
            <a:r>
              <a:rPr lang="da-DK" dirty="0"/>
              <a:t>I</a:t>
            </a:r>
            <a:r>
              <a:rPr lang="da-DK" dirty="0" smtClean="0"/>
              <a:t>gangsættes pilotprojekter for at afklare behovene</a:t>
            </a:r>
            <a:endParaRPr lang="da-DK" dirty="0"/>
          </a:p>
        </p:txBody>
      </p:sp>
      <p:sp>
        <p:nvSpPr>
          <p:cNvPr id="4" name="Pladsholder til dato 3"/>
          <p:cNvSpPr>
            <a:spLocks noGrp="1"/>
          </p:cNvSpPr>
          <p:nvPr>
            <p:ph type="dt" sz="half" idx="10"/>
          </p:nvPr>
        </p:nvSpPr>
        <p:spPr>
          <a:xfrm>
            <a:off x="1903413" y="0"/>
            <a:ext cx="9104312" cy="792000"/>
          </a:xfrm>
        </p:spPr>
        <p:txBody>
          <a:bodyPr/>
          <a:lstStyle/>
          <a:p>
            <a:fld id="{C8FE7CF3-312D-4243-BDDF-461C59FB23D2}" type="datetime1">
              <a:rPr lang="da-DK" smtClean="0"/>
              <a:t>18-10-2018</a:t>
            </a:fld>
            <a:endParaRPr lang="en-GB" dirty="0"/>
          </a:p>
        </p:txBody>
      </p:sp>
    </p:spTree>
    <p:extLst>
      <p:ext uri="{BB962C8B-B14F-4D97-AF65-F5344CB8AC3E}">
        <p14:creationId xmlns:p14="http://schemas.microsoft.com/office/powerpoint/2010/main" val="241714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886B6C-C278-4234-948A-5B7C81770DFA}" type="datetime1">
              <a:rPr lang="da-DK" smtClean="0"/>
              <a:t>18-10-2018</a:t>
            </a:fld>
            <a:endParaRPr lang="en-GB" dirty="0"/>
          </a:p>
        </p:txBody>
      </p:sp>
      <p:pic>
        <p:nvPicPr>
          <p:cNvPr id="9" name="Billede 8"/>
          <p:cNvPicPr>
            <a:picLocks noChangeAspect="1"/>
          </p:cNvPicPr>
          <p:nvPr/>
        </p:nvPicPr>
        <p:blipFill>
          <a:blip r:embed="rId2"/>
          <a:stretch>
            <a:fillRect/>
          </a:stretch>
        </p:blipFill>
        <p:spPr>
          <a:xfrm>
            <a:off x="3211284" y="2200141"/>
            <a:ext cx="6096001" cy="4657859"/>
          </a:xfrm>
          <a:prstGeom prst="rect">
            <a:avLst/>
          </a:prstGeom>
        </p:spPr>
      </p:pic>
      <p:sp>
        <p:nvSpPr>
          <p:cNvPr id="12" name="Titel 5"/>
          <p:cNvSpPr>
            <a:spLocks noGrp="1"/>
          </p:cNvSpPr>
          <p:nvPr>
            <p:ph type="title"/>
          </p:nvPr>
        </p:nvSpPr>
        <p:spPr>
          <a:xfrm>
            <a:off x="1048203" y="1053419"/>
            <a:ext cx="6604454" cy="1374095"/>
          </a:xfrm>
        </p:spPr>
        <p:txBody>
          <a:bodyPr anchor="t"/>
          <a:lstStyle/>
          <a:p>
            <a:r>
              <a:rPr lang="da-DK" dirty="0" smtClean="0"/>
              <a:t>Den fælleskommunale vision for borgerens adgang til egne data</a:t>
            </a:r>
            <a:endParaRPr lang="da-DK" dirty="0"/>
          </a:p>
        </p:txBody>
      </p:sp>
    </p:spTree>
    <p:extLst>
      <p:ext uri="{BB962C8B-B14F-4D97-AF65-F5344CB8AC3E}">
        <p14:creationId xmlns:p14="http://schemas.microsoft.com/office/powerpoint/2010/main" val="229668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7A5F170-EBA6-472C-B15F-66EFC06C2757}" type="datetime1">
              <a:rPr lang="da-DK" smtClean="0"/>
              <a:t>18-10-2018</a:t>
            </a:fld>
            <a:endParaRPr lang="en-GB" dirty="0"/>
          </a:p>
        </p:txBody>
      </p:sp>
      <p:sp>
        <p:nvSpPr>
          <p:cNvPr id="4" name="Titel 3"/>
          <p:cNvSpPr>
            <a:spLocks noGrp="1"/>
          </p:cNvSpPr>
          <p:nvPr>
            <p:ph type="title"/>
          </p:nvPr>
        </p:nvSpPr>
        <p:spPr>
          <a:xfrm>
            <a:off x="1908176" y="430496"/>
            <a:ext cx="7561264" cy="914910"/>
          </a:xfrm>
        </p:spPr>
        <p:txBody>
          <a:bodyPr/>
          <a:lstStyle/>
          <a:p>
            <a:r>
              <a:rPr lang="da-DK" dirty="0" smtClean="0"/>
              <a:t>Fælleskommunal projekt for ´Borgenes adgang til egne data’</a:t>
            </a:r>
            <a:endParaRPr lang="da-DK" dirty="0"/>
          </a:p>
        </p:txBody>
      </p:sp>
      <p:pic>
        <p:nvPicPr>
          <p:cNvPr id="23" name="Pladsholder til indhold 22"/>
          <p:cNvPicPr>
            <a:picLocks noGrp="1" noChangeAspect="1"/>
          </p:cNvPicPr>
          <p:nvPr>
            <p:ph idx="1"/>
          </p:nvPr>
        </p:nvPicPr>
        <p:blipFill>
          <a:blip r:embed="rId2"/>
          <a:stretch>
            <a:fillRect/>
          </a:stretch>
        </p:blipFill>
        <p:spPr>
          <a:xfrm>
            <a:off x="1551709" y="1345406"/>
            <a:ext cx="8765309" cy="5455074"/>
          </a:xfrm>
          <a:prstGeom prst="rect">
            <a:avLst/>
          </a:prstGeom>
        </p:spPr>
      </p:pic>
    </p:spTree>
    <p:extLst>
      <p:ext uri="{BB962C8B-B14F-4D97-AF65-F5344CB8AC3E}">
        <p14:creationId xmlns:p14="http://schemas.microsoft.com/office/powerpoint/2010/main" val="28065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687D0DD-CA60-4799-B622-FA472BB82474}" type="datetime1">
              <a:rPr lang="da-DK" smtClean="0"/>
              <a:t>18-10-2018</a:t>
            </a:fld>
            <a:endParaRPr lang="en-GB" dirty="0"/>
          </a:p>
        </p:txBody>
      </p:sp>
      <p:sp>
        <p:nvSpPr>
          <p:cNvPr id="4" name="Titel 3"/>
          <p:cNvSpPr>
            <a:spLocks noGrp="1"/>
          </p:cNvSpPr>
          <p:nvPr>
            <p:ph type="title"/>
          </p:nvPr>
        </p:nvSpPr>
        <p:spPr/>
        <p:txBody>
          <a:bodyPr/>
          <a:lstStyle/>
          <a:p>
            <a:r>
              <a:rPr lang="da-DK" dirty="0" smtClean="0"/>
              <a:t>Aktivering af option i SAPA</a:t>
            </a:r>
            <a:endParaRPr lang="da-DK" dirty="0"/>
          </a:p>
        </p:txBody>
      </p:sp>
      <p:pic>
        <p:nvPicPr>
          <p:cNvPr id="6" name="Pladsholder til indhold 5"/>
          <p:cNvPicPr>
            <a:picLocks noGrp="1"/>
          </p:cNvPicPr>
          <p:nvPr>
            <p:ph idx="1"/>
          </p:nvPr>
        </p:nvPicPr>
        <p:blipFill>
          <a:blip r:embed="rId2"/>
          <a:stretch>
            <a:fillRect/>
          </a:stretch>
        </p:blipFill>
        <p:spPr>
          <a:xfrm>
            <a:off x="1908174" y="1878015"/>
            <a:ext cx="7464425" cy="4794928"/>
          </a:xfrm>
          <a:prstGeom prst="rect">
            <a:avLst/>
          </a:prstGeom>
          <a:ln w="1270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9188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6ED5B30-0C66-4A81-8944-398E82EA6E4A}" type="datetime1">
              <a:rPr lang="da-DK" smtClean="0"/>
              <a:t>18-10-2018</a:t>
            </a:fld>
            <a:endParaRPr lang="en-GB" dirty="0"/>
          </a:p>
        </p:txBody>
      </p:sp>
      <p:sp>
        <p:nvSpPr>
          <p:cNvPr id="4" name="Titel 3"/>
          <p:cNvSpPr>
            <a:spLocks noGrp="1"/>
          </p:cNvSpPr>
          <p:nvPr>
            <p:ph type="title"/>
          </p:nvPr>
        </p:nvSpPr>
        <p:spPr>
          <a:xfrm>
            <a:off x="1540752" y="798907"/>
            <a:ext cx="7561264" cy="914910"/>
          </a:xfrm>
        </p:spPr>
        <p:txBody>
          <a:bodyPr/>
          <a:lstStyle/>
          <a:p>
            <a:r>
              <a:rPr lang="da-DK" dirty="0" smtClean="0"/>
              <a:t>Spor 1 - Pilotprojekter</a:t>
            </a:r>
            <a:endParaRPr lang="da-DK" dirty="0"/>
          </a:p>
        </p:txBody>
      </p:sp>
      <p:pic>
        <p:nvPicPr>
          <p:cNvPr id="48" name="Billede 47"/>
          <p:cNvPicPr>
            <a:picLocks noChangeAspect="1"/>
          </p:cNvPicPr>
          <p:nvPr/>
        </p:nvPicPr>
        <p:blipFill>
          <a:blip r:embed="rId2"/>
          <a:stretch>
            <a:fillRect/>
          </a:stretch>
        </p:blipFill>
        <p:spPr>
          <a:xfrm>
            <a:off x="1540752" y="2077899"/>
            <a:ext cx="7992549" cy="4401693"/>
          </a:xfrm>
          <a:prstGeom prst="rect">
            <a:avLst/>
          </a:prstGeom>
        </p:spPr>
      </p:pic>
    </p:spTree>
    <p:extLst>
      <p:ext uri="{BB962C8B-B14F-4D97-AF65-F5344CB8AC3E}">
        <p14:creationId xmlns:p14="http://schemas.microsoft.com/office/powerpoint/2010/main" val="369099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0D19DF0-990E-4DD6-A9CE-46DF73D3555D}" type="datetime1">
              <a:rPr lang="da-DK" smtClean="0"/>
              <a:t>18-10-2018</a:t>
            </a:fld>
            <a:endParaRPr lang="en-GB" dirty="0"/>
          </a:p>
        </p:txBody>
      </p:sp>
      <p:sp>
        <p:nvSpPr>
          <p:cNvPr id="4" name="Titel 3"/>
          <p:cNvSpPr>
            <a:spLocks noGrp="1"/>
          </p:cNvSpPr>
          <p:nvPr>
            <p:ph type="title"/>
          </p:nvPr>
        </p:nvSpPr>
        <p:spPr/>
        <p:txBody>
          <a:bodyPr/>
          <a:lstStyle/>
          <a:p>
            <a:r>
              <a:rPr lang="da-DK" dirty="0" smtClean="0"/>
              <a:t>Spor 3 – Erfaringsopsamling, udbredelse og kommunikation</a:t>
            </a:r>
            <a:endParaRPr lang="da-DK" dirty="0"/>
          </a:p>
        </p:txBody>
      </p:sp>
      <p:sp>
        <p:nvSpPr>
          <p:cNvPr id="5" name="Pladsholder til indhold 4"/>
          <p:cNvSpPr>
            <a:spLocks noGrp="1"/>
          </p:cNvSpPr>
          <p:nvPr>
            <p:ph idx="1"/>
          </p:nvPr>
        </p:nvSpPr>
        <p:spPr/>
        <p:txBody>
          <a:bodyPr/>
          <a:lstStyle/>
          <a:p>
            <a:pPr marL="285750" indent="-285750">
              <a:buFont typeface="Arial" panose="020B0604020202020204" pitchFamily="34" charset="0"/>
              <a:buChar char="•"/>
            </a:pPr>
            <a:r>
              <a:rPr lang="da-DK" dirty="0" smtClean="0"/>
              <a:t>Opsamling af gode kommunale erfaringer med at udstille borgerens data via spørgeskemaer til it-chefer. Dertil dialog med leverandører for nye muligheder for udstilling af data</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smtClean="0"/>
              <a:t>Kommunikation om projektets aktiviteter </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smtClean="0"/>
              <a:t>KL bidrager til kommunikation til pilotkommunerne i dialog med borgere</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smtClean="0"/>
              <a:t>Endelig kommunikation om resultater og erfaringer i pilotkommuner</a:t>
            </a:r>
          </a:p>
        </p:txBody>
      </p:sp>
    </p:spTree>
    <p:extLst>
      <p:ext uri="{BB962C8B-B14F-4D97-AF65-F5344CB8AC3E}">
        <p14:creationId xmlns:p14="http://schemas.microsoft.com/office/powerpoint/2010/main" val="3112123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5675C5D-00A1-4987-9061-2BAA34CB5037}" type="datetime1">
              <a:rPr lang="da-DK" smtClean="0"/>
              <a:t>18-10-2018</a:t>
            </a:fld>
            <a:endParaRPr lang="en-GB" dirty="0"/>
          </a:p>
        </p:txBody>
      </p:sp>
      <p:sp>
        <p:nvSpPr>
          <p:cNvPr id="4" name="Titel 3"/>
          <p:cNvSpPr>
            <a:spLocks noGrp="1"/>
          </p:cNvSpPr>
          <p:nvPr>
            <p:ph type="title"/>
          </p:nvPr>
        </p:nvSpPr>
        <p:spPr/>
        <p:txBody>
          <a:bodyPr/>
          <a:lstStyle/>
          <a:p>
            <a:r>
              <a:rPr lang="da-DK" dirty="0" smtClean="0"/>
              <a:t>Spor 2 – Referencearkitektur</a:t>
            </a:r>
            <a:endParaRPr lang="da-DK" dirty="0"/>
          </a:p>
        </p:txBody>
      </p:sp>
      <p:sp>
        <p:nvSpPr>
          <p:cNvPr id="5" name="Pladsholder til indhold 4"/>
          <p:cNvSpPr>
            <a:spLocks noGrp="1"/>
          </p:cNvSpPr>
          <p:nvPr>
            <p:ph idx="1"/>
          </p:nvPr>
        </p:nvSpPr>
        <p:spPr/>
        <p:txBody>
          <a:bodyPr/>
          <a:lstStyle/>
          <a:p>
            <a:pPr marL="342900" indent="-342900">
              <a:buFont typeface="+mj-lt"/>
              <a:buAutoNum type="arabicPeriod"/>
            </a:pPr>
            <a:r>
              <a:rPr lang="da-DK" dirty="0" smtClean="0"/>
              <a:t>Følge </a:t>
            </a:r>
            <a:r>
              <a:rPr lang="da-DK" dirty="0"/>
              <a:t>det fællesoffentlige arbejde for at sikre en koordination til det fælleskommunale projekt. </a:t>
            </a:r>
          </a:p>
          <a:p>
            <a:pPr marL="342900" indent="-342900">
              <a:buFont typeface="+mj-lt"/>
              <a:buAutoNum type="arabicPeriod"/>
            </a:pPr>
            <a:endParaRPr lang="da-DK" dirty="0" smtClean="0"/>
          </a:p>
          <a:p>
            <a:pPr marL="342900" indent="-342900">
              <a:buFont typeface="+mj-lt"/>
              <a:buAutoNum type="arabicPeriod"/>
            </a:pPr>
            <a:r>
              <a:rPr lang="da-DK" dirty="0" smtClean="0"/>
              <a:t>Sikre at pilotprojekterne og gode erfaringer herfra, medtages i ny it-udvikling. Fx gennem dialog med SKI (Lang sigt)</a:t>
            </a:r>
          </a:p>
          <a:p>
            <a:pPr marL="342900" indent="-342900">
              <a:buFont typeface="+mj-lt"/>
              <a:buAutoNum type="arabicPeriod"/>
            </a:pPr>
            <a:endParaRPr lang="da-DK" dirty="0"/>
          </a:p>
          <a:p>
            <a:pPr marL="342900" indent="-342900">
              <a:buFont typeface="+mj-lt"/>
              <a:buAutoNum type="arabicPeriod"/>
            </a:pPr>
            <a:r>
              <a:rPr lang="da-DK" dirty="0" smtClean="0"/>
              <a:t>Løbende opfølgning ift. øvrige kommunale projekter. Fokus på </a:t>
            </a:r>
            <a:r>
              <a:rPr lang="da-DK" dirty="0"/>
              <a:t>i hvilken grad disse øvrige kommunale projekter spiller sammen med KL's pilotprojekt. Såfremt der opstår behov herfor, vil der ske en konkretisering af, hvilke muligheder der er ift. at sikre nødvendigt sammenspil mellem KL's projekt og øvrige projekter. </a:t>
            </a:r>
            <a:endParaRPr lang="da-DK" dirty="0" smtClean="0"/>
          </a:p>
          <a:p>
            <a:pPr marL="342900" indent="-342900">
              <a:buFont typeface="+mj-lt"/>
              <a:buAutoNum type="arabicPeriod"/>
            </a:pPr>
            <a:endParaRPr lang="da-DK" dirty="0"/>
          </a:p>
          <a:p>
            <a:pPr marL="342900" indent="-342900">
              <a:buFont typeface="+mj-lt"/>
              <a:buAutoNum type="arabicPeriod"/>
            </a:pPr>
            <a:endParaRPr lang="da-DK" dirty="0"/>
          </a:p>
          <a:p>
            <a:pPr marL="342900" indent="-342900">
              <a:buFont typeface="+mj-lt"/>
              <a:buAutoNum type="arabicPeriod"/>
            </a:pPr>
            <a:endParaRPr lang="da-DK" dirty="0"/>
          </a:p>
        </p:txBody>
      </p:sp>
    </p:spTree>
    <p:extLst>
      <p:ext uri="{BB962C8B-B14F-4D97-AF65-F5344CB8AC3E}">
        <p14:creationId xmlns:p14="http://schemas.microsoft.com/office/powerpoint/2010/main" val="4190162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BE92415-83D1-4879-8231-AE2C5ECAD219}" type="datetime1">
              <a:rPr lang="da-DK" smtClean="0"/>
              <a:t>18-10-2018</a:t>
            </a:fld>
            <a:endParaRPr lang="en-GB" dirty="0"/>
          </a:p>
        </p:txBody>
      </p:sp>
      <p:sp>
        <p:nvSpPr>
          <p:cNvPr id="4" name="Titel 3"/>
          <p:cNvSpPr>
            <a:spLocks noGrp="1"/>
          </p:cNvSpPr>
          <p:nvPr>
            <p:ph type="title"/>
          </p:nvPr>
        </p:nvSpPr>
        <p:spPr/>
        <p:txBody>
          <a:bodyPr/>
          <a:lstStyle/>
          <a:p>
            <a:r>
              <a:rPr lang="da-DK" dirty="0" smtClean="0"/>
              <a:t>Fællesoffentlig sags- og ydelsesoverblik</a:t>
            </a:r>
            <a:endParaRPr lang="da-DK" dirty="0"/>
          </a:p>
        </p:txBody>
      </p:sp>
      <p:pic>
        <p:nvPicPr>
          <p:cNvPr id="6" name="Pladsholder til indhold 5"/>
          <p:cNvPicPr>
            <a:picLocks noGrp="1"/>
          </p:cNvPicPr>
          <p:nvPr>
            <p:ph idx="1"/>
          </p:nvPr>
        </p:nvPicPr>
        <p:blipFill>
          <a:blip r:embed="rId2"/>
          <a:stretch>
            <a:fillRect/>
          </a:stretch>
        </p:blipFill>
        <p:spPr>
          <a:xfrm>
            <a:off x="2645230" y="1898649"/>
            <a:ext cx="6198876" cy="4632780"/>
          </a:xfrm>
          <a:prstGeom prst="rect">
            <a:avLst/>
          </a:prstGeom>
        </p:spPr>
      </p:pic>
    </p:spTree>
    <p:extLst>
      <p:ext uri="{BB962C8B-B14F-4D97-AF65-F5344CB8AC3E}">
        <p14:creationId xmlns:p14="http://schemas.microsoft.com/office/powerpoint/2010/main" val="3589997653"/>
      </p:ext>
    </p:extLst>
  </p:cSld>
  <p:clrMapOvr>
    <a:masterClrMapping/>
  </p:clrMapOvr>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998167BEB4C6FE4097590F6128573225" ma:contentTypeVersion="1" ma:contentTypeDescription="GetOrganized dokument" ma:contentTypeScope="" ma:versionID="a0007227cefb310af7296d5c4b1897bc">
  <xsd:schema xmlns:xsd="http://www.w3.org/2001/XMLSchema" xmlns:xs="http://www.w3.org/2001/XMLSchema" xmlns:p="http://schemas.microsoft.com/office/2006/metadata/properties" xmlns:ns1="http://schemas.microsoft.com/sharepoint/v3" xmlns:ns2="DDDB22C9-276D-49CF-9C24-082A74D0AEE0" targetNamespace="http://schemas.microsoft.com/office/2006/metadata/properties" ma:root="true" ma:fieldsID="423990d6777e2d8bd569094db80db461" ns1:_="" ns2:_="">
    <xsd:import namespace="http://schemas.microsoft.com/sharepoint/v3"/>
    <xsd:import namespace="DDDB22C9-276D-49CF-9C24-082A74D0AEE0"/>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DB22C9-276D-49CF-9C24-082A74D0AEE0"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kumenttype xmlns="DDDB22C9-276D-49CF-9C24-082A74D0AEE0">Andet dokument</Dokumenttype>
    <CCMAgendaDocumentStatus xmlns="DDDB22C9-276D-49CF-9C24-082A74D0AEE0" xsi:nil="true"/>
    <CCMAgendaStatus xmlns="DDDB22C9-276D-49CF-9C24-082A74D0AEE0" xsi:nil="true"/>
    <AgendaStatusIcon xmlns="DDDB22C9-276D-49CF-9C24-082A74D0AEE0" xsi:nil="true"/>
    <CCMMeetingCaseInstanceId xmlns="DDDB22C9-276D-49CF-9C24-082A74D0AEE0" xsi:nil="true"/>
    <CCMMeetingCaseId xmlns="DDDB22C9-276D-49CF-9C24-082A74D0AEE0" xsi:nil="true"/>
    <CCMMeetingCaseLink xmlns="DDDB22C9-276D-49CF-9C24-082A74D0AEE0">
      <Url xsi:nil="true"/>
      <Description xsi:nil="true"/>
    </CCMMeetingCaseLink>
    <CCMAgendaItemId xmlns="DDDB22C9-276D-49CF-9C24-082A74D0AEE0" xsi:nil="true"/>
    <DocumentDescription xmlns="DDDB22C9-276D-49CF-9C24-082A74D0AEE0" xsi:nil="true"/>
    <LocalAttachment xmlns="http://schemas.microsoft.com/sharepoint/v3">false</LocalAttachment>
    <CaseRecordNumber xmlns="http://schemas.microsoft.com/sharepoint/v3">0</CaseRecordNumber>
    <CaseID xmlns="http://schemas.microsoft.com/sharepoint/v3">SAG-2016-06256</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SAG-2016-06256</CCMVisualId>
    <Finalized xmlns="http://schemas.microsoft.com/sharepoint/v3">false</Finalized>
    <DocID xmlns="http://schemas.microsoft.com/sharepoint/v3">2411219</DocID>
    <CCMTemplateID xmlns="http://schemas.microsoft.com/sharepoint/v3">0</CCMTemplateI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CC49D2-91E3-4BDB-A7E7-2DDF61A59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DB22C9-276D-49CF-9C24-082A74D0AE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CF9BA8-E65B-4242-9792-3B3D92CFF5B4}">
  <ds:schemaRefs>
    <ds:schemaRef ds:uri="http://schemas.microsoft.com/office/2006/metadata/properties"/>
    <ds:schemaRef ds:uri="http://purl.org/dc/terms/"/>
    <ds:schemaRef ds:uri="http://www.w3.org/XML/1998/namespace"/>
    <ds:schemaRef ds:uri="http://purl.org/dc/dcmitype/"/>
    <ds:schemaRef ds:uri="DDDB22C9-276D-49CF-9C24-082A74D0AEE0"/>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2A489168-EBB7-4041-9622-95E2A8153C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898</TotalTime>
  <Words>500</Words>
  <Application>Microsoft Office PowerPoint</Application>
  <PresentationFormat>Widescreen</PresentationFormat>
  <Paragraphs>66</Paragraphs>
  <Slides>11</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11</vt:i4>
      </vt:variant>
    </vt:vector>
  </HeadingPairs>
  <TitlesOfParts>
    <vt:vector size="16" baseType="lpstr">
      <vt:lpstr>Arial</vt:lpstr>
      <vt:lpstr>Arial Black</vt:lpstr>
      <vt:lpstr>Calibri</vt:lpstr>
      <vt:lpstr>HelveticaNeueLT Std Lt Cn</vt:lpstr>
      <vt:lpstr>Blank</vt:lpstr>
      <vt:lpstr>Borgerens adgang til egne data</vt:lpstr>
      <vt:lpstr>Siden sidst</vt:lpstr>
      <vt:lpstr>Den fælleskommunale vision for borgerens adgang til egne data</vt:lpstr>
      <vt:lpstr>Fælleskommunal projekt for ´Borgenes adgang til egne data’</vt:lpstr>
      <vt:lpstr>Aktivering af option i SAPA</vt:lpstr>
      <vt:lpstr>Spor 1 - Pilotprojekter</vt:lpstr>
      <vt:lpstr>Spor 3 – Erfaringsopsamling, udbredelse og kommunikation</vt:lpstr>
      <vt:lpstr>Spor 2 – Referencearkitektur</vt:lpstr>
      <vt:lpstr>Fællesoffentlig sags- og ydelsesoverblik</vt:lpstr>
      <vt:lpstr>Antagelser </vt:lpstr>
      <vt:lpstr>Pilotprojekter</vt:lpstr>
    </vt:vector>
  </TitlesOfParts>
  <Company>KL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Adgang til egen data - it-arkitekturrådet d. 21.9</dc:title>
  <dc:creator>KL</dc:creator>
  <cp:lastModifiedBy>Thilde Krog</cp:lastModifiedBy>
  <cp:revision>65</cp:revision>
  <cp:lastPrinted>2017-09-21T07:43:05Z</cp:lastPrinted>
  <dcterms:created xsi:type="dcterms:W3CDTF">2015-09-18T12:44:32Z</dcterms:created>
  <dcterms:modified xsi:type="dcterms:W3CDTF">2018-10-18T06:30:54Z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0x010100AC085CFC53BC46CEA2EADE194AD9D48200998167BEB4C6FE4097590F6128573225</vt:lpwstr>
  </property>
  <property fmtid="{D5CDD505-2E9C-101B-9397-08002B2CF9AE}" pid="4" name="CCMIsSharedOnOneDrive">
    <vt:bool>false</vt:bool>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System">
    <vt:lpwstr> </vt:lpwstr>
  </property>
  <property fmtid="{D5CDD505-2E9C-101B-9397-08002B2CF9AE}" pid="9" name="CCMEventContext">
    <vt:lpwstr>7aedcfce-566a-490d-b238-ae7775751d56</vt:lpwstr>
  </property>
</Properties>
</file>