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4"/>
    <p:sldMasterId id="2147483683" r:id="rId5"/>
    <p:sldMasterId id="2147483757" r:id="rId6"/>
  </p:sldMasterIdLst>
  <p:notesMasterIdLst>
    <p:notesMasterId r:id="rId18"/>
  </p:notesMasterIdLst>
  <p:sldIdLst>
    <p:sldId id="464" r:id="rId7"/>
    <p:sldId id="457" r:id="rId8"/>
    <p:sldId id="474" r:id="rId9"/>
    <p:sldId id="459" r:id="rId10"/>
    <p:sldId id="460" r:id="rId11"/>
    <p:sldId id="461" r:id="rId12"/>
    <p:sldId id="472" r:id="rId13"/>
    <p:sldId id="462" r:id="rId14"/>
    <p:sldId id="471" r:id="rId15"/>
    <p:sldId id="473" r:id="rId16"/>
    <p:sldId id="463" r:id="rId1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CC"/>
    <a:srgbClr val="008EC0"/>
    <a:srgbClr val="B55C80"/>
    <a:srgbClr val="DF6A39"/>
    <a:srgbClr val="D0080D"/>
    <a:srgbClr val="7A9A01"/>
    <a:srgbClr val="007681"/>
    <a:srgbClr val="005776"/>
    <a:srgbClr val="7F9C90"/>
    <a:srgbClr val="84BD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473" autoAdjust="0"/>
  </p:normalViewPr>
  <p:slideViewPr>
    <p:cSldViewPr snapToGrid="0">
      <p:cViewPr varScale="1">
        <p:scale>
          <a:sx n="76" d="100"/>
          <a:sy n="76" d="100"/>
        </p:scale>
        <p:origin x="13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398A7A2-76EC-458E-B31B-B6A39DE117A7}" type="datetimeFigureOut">
              <a:rPr lang="da-DK" smtClean="0"/>
              <a:t>18-10-2018</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1D2B88A-7AD1-48B6-8F51-10256B8B5768}" type="slidenum">
              <a:rPr lang="da-DK" smtClean="0"/>
              <a:t>‹nr.›</a:t>
            </a:fld>
            <a:endParaRPr lang="da-DK"/>
          </a:p>
        </p:txBody>
      </p:sp>
    </p:spTree>
    <p:extLst>
      <p:ext uri="{BB962C8B-B14F-4D97-AF65-F5344CB8AC3E}">
        <p14:creationId xmlns:p14="http://schemas.microsoft.com/office/powerpoint/2010/main" val="191470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spcBef>
                <a:spcPts val="600"/>
              </a:spcBef>
              <a:buFont typeface="Arial" panose="020B0604020202020204" pitchFamily="34" charset="0"/>
              <a:buChar char="•"/>
            </a:pPr>
            <a:r>
              <a:rPr lang="da-DK" sz="1200" b="0" i="0" u="none" strike="noStrike" kern="1200" baseline="0" dirty="0" smtClean="0">
                <a:solidFill>
                  <a:schemeClr val="tx1"/>
                </a:solidFill>
                <a:latin typeface="+mn-lt"/>
                <a:ea typeface="+mn-ea"/>
                <a:cs typeface="+mn-cs"/>
              </a:rPr>
              <a:t>KOMBIT blev etableret i 2008 i forbindelse med salget af KMD med den ene dagsorden: Bryd </a:t>
            </a:r>
            <a:r>
              <a:rPr lang="da-DK" sz="1200" b="0" i="0" u="none" strike="noStrike" kern="1200" baseline="0" dirty="0" err="1" smtClean="0">
                <a:solidFill>
                  <a:schemeClr val="tx1"/>
                </a:solidFill>
                <a:latin typeface="+mn-lt"/>
                <a:ea typeface="+mn-ea"/>
                <a:cs typeface="+mn-cs"/>
              </a:rPr>
              <a:t>KMD’s</a:t>
            </a:r>
            <a:r>
              <a:rPr lang="da-DK" sz="1200" b="0" i="0" u="none" strike="noStrike" kern="1200" baseline="0" dirty="0" smtClean="0">
                <a:solidFill>
                  <a:schemeClr val="tx1"/>
                </a:solidFill>
                <a:latin typeface="+mn-lt"/>
                <a:ea typeface="+mn-ea"/>
                <a:cs typeface="+mn-cs"/>
              </a:rPr>
              <a:t> monopol</a:t>
            </a:r>
          </a:p>
          <a:p>
            <a:pPr marL="171450" indent="-171450">
              <a:spcBef>
                <a:spcPts val="600"/>
              </a:spcBef>
              <a:buFont typeface="Arial" panose="020B0604020202020204" pitchFamily="34" charset="0"/>
              <a:buChar char="•"/>
            </a:pPr>
            <a:r>
              <a:rPr lang="da-DK" sz="1200" b="0" i="0" u="none" strike="noStrike" kern="1200" baseline="0" dirty="0" smtClean="0">
                <a:solidFill>
                  <a:schemeClr val="tx1"/>
                </a:solidFill>
                <a:latin typeface="+mn-lt"/>
                <a:ea typeface="+mn-ea"/>
                <a:cs typeface="+mn-cs"/>
              </a:rPr>
              <a:t>Monopolet er brudt, vi har de første løsninger i produktion + genudbud og i løbet af de kommende år, så følger resten efter.</a:t>
            </a:r>
          </a:p>
          <a:p>
            <a:pPr marL="171450" indent="-171450">
              <a:spcBef>
                <a:spcPts val="600"/>
              </a:spcBef>
              <a:buFont typeface="Arial" panose="020B0604020202020204" pitchFamily="34" charset="0"/>
              <a:buChar char="•"/>
            </a:pPr>
            <a:r>
              <a:rPr lang="da-DK" sz="1200" b="0" i="0" u="none" strike="noStrike" kern="1200" baseline="0" dirty="0" smtClean="0">
                <a:solidFill>
                  <a:schemeClr val="tx1"/>
                </a:solidFill>
                <a:latin typeface="+mn-lt"/>
                <a:ea typeface="+mn-ea"/>
                <a:cs typeface="+mn-cs"/>
              </a:rPr>
              <a:t>Vi har fået etableret en Serviceplatform, som er taget i brug i alle landets kommuner, og vi har fået leveret nogle støttesystemer, som snart er klar til produktion.</a:t>
            </a:r>
          </a:p>
          <a:p>
            <a:pPr marL="171450" indent="-171450">
              <a:spcBef>
                <a:spcPts val="600"/>
              </a:spcBef>
              <a:buFont typeface="Arial" panose="020B0604020202020204" pitchFamily="34" charset="0"/>
              <a:buChar char="•"/>
            </a:pPr>
            <a:r>
              <a:rPr lang="da-DK" sz="1200" b="0" i="0" u="none" strike="noStrike" kern="1200" baseline="0" dirty="0" err="1" smtClean="0">
                <a:solidFill>
                  <a:schemeClr val="tx1"/>
                </a:solidFill>
                <a:latin typeface="+mn-lt"/>
                <a:ea typeface="+mn-ea"/>
                <a:cs typeface="+mn-cs"/>
              </a:rPr>
              <a:t>KOMBITs</a:t>
            </a:r>
            <a:r>
              <a:rPr lang="da-DK" sz="1200" b="0" i="0" u="none" strike="noStrike" kern="1200" baseline="0" dirty="0" smtClean="0">
                <a:solidFill>
                  <a:schemeClr val="tx1"/>
                </a:solidFill>
                <a:latin typeface="+mn-lt"/>
                <a:ea typeface="+mn-ea"/>
                <a:cs typeface="+mn-cs"/>
              </a:rPr>
              <a:t> første strategi er derfor ved at være realiseret og tiden er inde til at der skal ske noget nyt og kommunerne skal for alvor til at høste gevinsterne ved de teknologiske fundamenter vi har fået opbygget og den konkurrence, som vi har fået skabt på leverandørmarkedet.</a:t>
            </a:r>
          </a:p>
          <a:p>
            <a:endParaRPr lang="da-DK" sz="1200" b="0" i="0" u="none" strike="noStrike" kern="1200" baseline="0" dirty="0" smtClean="0">
              <a:solidFill>
                <a:schemeClr val="tx1"/>
              </a:solidFill>
              <a:latin typeface="+mn-lt"/>
              <a:ea typeface="+mn-ea"/>
              <a:cs typeface="+mn-cs"/>
            </a:endParaRPr>
          </a:p>
        </p:txBody>
      </p:sp>
      <p:sp>
        <p:nvSpPr>
          <p:cNvPr id="4" name="Pladsholder til slidenummer 3"/>
          <p:cNvSpPr>
            <a:spLocks noGrp="1"/>
          </p:cNvSpPr>
          <p:nvPr>
            <p:ph type="sldNum" sz="quarter" idx="10"/>
          </p:nvPr>
        </p:nvSpPr>
        <p:spPr/>
        <p:txBody>
          <a:bodyPr/>
          <a:lstStyle/>
          <a:p>
            <a:fld id="{21D2B88A-7AD1-48B6-8F51-10256B8B5768}" type="slidenum">
              <a:rPr lang="da-DK" smtClean="0">
                <a:solidFill>
                  <a:prstClr val="black"/>
                </a:solidFill>
              </a:rPr>
              <a:pPr/>
              <a:t>1</a:t>
            </a:fld>
            <a:endParaRPr lang="da-DK">
              <a:solidFill>
                <a:prstClr val="black"/>
              </a:solidFill>
            </a:endParaRPr>
          </a:p>
        </p:txBody>
      </p:sp>
    </p:spTree>
    <p:extLst>
      <p:ext uri="{BB962C8B-B14F-4D97-AF65-F5344CB8AC3E}">
        <p14:creationId xmlns:p14="http://schemas.microsoft.com/office/powerpoint/2010/main" val="305410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a:p>
            <a:endParaRPr lang="da-DK" dirty="0"/>
          </a:p>
        </p:txBody>
      </p:sp>
      <p:sp>
        <p:nvSpPr>
          <p:cNvPr id="4" name="Pladsholder til slidenummer 3"/>
          <p:cNvSpPr>
            <a:spLocks noGrp="1"/>
          </p:cNvSpPr>
          <p:nvPr>
            <p:ph type="sldNum" sz="quarter" idx="10"/>
          </p:nvPr>
        </p:nvSpPr>
        <p:spPr/>
        <p:txBody>
          <a:bodyPr/>
          <a:lstStyle/>
          <a:p>
            <a:fld id="{21D2B88A-7AD1-48B6-8F51-10256B8B5768}" type="slidenum">
              <a:rPr lang="da-DK" smtClean="0">
                <a:solidFill>
                  <a:prstClr val="black"/>
                </a:solidFill>
              </a:rPr>
              <a:pPr/>
              <a:t>11</a:t>
            </a:fld>
            <a:endParaRPr lang="da-DK">
              <a:solidFill>
                <a:prstClr val="black"/>
              </a:solidFill>
            </a:endParaRPr>
          </a:p>
        </p:txBody>
      </p:sp>
    </p:spTree>
    <p:extLst>
      <p:ext uri="{BB962C8B-B14F-4D97-AF65-F5344CB8AC3E}">
        <p14:creationId xmlns:p14="http://schemas.microsoft.com/office/powerpoint/2010/main" val="3802766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sz="1200" i="0" kern="1200" dirty="0" smtClean="0">
                <a:solidFill>
                  <a:schemeClr val="tx1"/>
                </a:solidFill>
                <a:effectLst/>
                <a:latin typeface="+mn-lt"/>
                <a:ea typeface="+mn-ea"/>
                <a:cs typeface="+mn-cs"/>
              </a:rPr>
              <a:t>Vi har i forbindelse med udarbejdelse</a:t>
            </a:r>
            <a:r>
              <a:rPr lang="da-DK" sz="1200" i="0" kern="1200" baseline="0" dirty="0" smtClean="0">
                <a:solidFill>
                  <a:schemeClr val="tx1"/>
                </a:solidFill>
                <a:effectLst/>
                <a:latin typeface="+mn-lt"/>
                <a:ea typeface="+mn-ea"/>
                <a:cs typeface="+mn-cs"/>
              </a:rPr>
              <a:t> af strategien talt med ri</a:t>
            </a:r>
            <a:r>
              <a:rPr lang="da-DK" sz="1200" i="0" kern="1200" dirty="0" smtClean="0">
                <a:solidFill>
                  <a:schemeClr val="tx1"/>
                </a:solidFill>
                <a:effectLst/>
                <a:latin typeface="+mn-lt"/>
                <a:ea typeface="+mn-ea"/>
                <a:cs typeface="+mn-cs"/>
              </a:rPr>
              <a:t>gtig mange (40+) kommuner, leverandører</a:t>
            </a:r>
          </a:p>
          <a:p>
            <a:pPr marL="171450" indent="-171450">
              <a:buFont typeface="Arial" panose="020B0604020202020204" pitchFamily="34" charset="0"/>
              <a:buChar char="•"/>
            </a:pPr>
            <a:r>
              <a:rPr lang="da-DK" sz="1200" i="0" kern="1200" baseline="0" dirty="0" smtClean="0">
                <a:solidFill>
                  <a:schemeClr val="tx1"/>
                </a:solidFill>
                <a:effectLst/>
                <a:latin typeface="+mn-lt"/>
                <a:ea typeface="+mn-ea"/>
                <a:cs typeface="+mn-cs"/>
              </a:rPr>
              <a:t>Fundamentet for den nye strategi blev lagt på en studietur, som vi havde med bestyrelsen i </a:t>
            </a:r>
            <a:r>
              <a:rPr lang="da-DK" sz="1200" i="0" kern="1200" baseline="0" dirty="0" err="1" smtClean="0">
                <a:solidFill>
                  <a:schemeClr val="tx1"/>
                </a:solidFill>
                <a:effectLst/>
                <a:latin typeface="+mn-lt"/>
                <a:ea typeface="+mn-ea"/>
                <a:cs typeface="+mn-cs"/>
              </a:rPr>
              <a:t>Silicon</a:t>
            </a:r>
            <a:r>
              <a:rPr lang="da-DK" sz="1200" i="0" kern="1200" baseline="0" dirty="0" smtClean="0">
                <a:solidFill>
                  <a:schemeClr val="tx1"/>
                </a:solidFill>
                <a:effectLst/>
                <a:latin typeface="+mn-lt"/>
                <a:ea typeface="+mn-ea"/>
                <a:cs typeface="+mn-cs"/>
              </a:rPr>
              <a:t> Valley efterår 2016</a:t>
            </a:r>
          </a:p>
          <a:p>
            <a:pPr marL="171450" indent="-171450">
              <a:buFont typeface="Arial" panose="020B0604020202020204" pitchFamily="34" charset="0"/>
              <a:buChar char="•"/>
            </a:pPr>
            <a:r>
              <a:rPr lang="da-DK" sz="1200" i="0" kern="1200" baseline="0" dirty="0" smtClean="0">
                <a:solidFill>
                  <a:schemeClr val="tx1"/>
                </a:solidFill>
                <a:effectLst/>
                <a:latin typeface="+mn-lt"/>
                <a:ea typeface="+mn-ea"/>
                <a:cs typeface="+mn-cs"/>
              </a:rPr>
              <a:t>Studieturen var en øjenåbner for de borgmestre som vi har i bestyrelsen og var helt afgørende for at strategien landede der hvor den gjorde</a:t>
            </a:r>
          </a:p>
          <a:p>
            <a:pPr marL="171450" indent="-171450">
              <a:buFont typeface="Arial" panose="020B0604020202020204" pitchFamily="34" charset="0"/>
              <a:buChar char="•"/>
            </a:pPr>
            <a:endParaRPr lang="da-DK" sz="120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 </a:t>
            </a:r>
          </a:p>
        </p:txBody>
      </p:sp>
      <p:sp>
        <p:nvSpPr>
          <p:cNvPr id="4" name="Pladsholder til slidenummer 3"/>
          <p:cNvSpPr>
            <a:spLocks noGrp="1"/>
          </p:cNvSpPr>
          <p:nvPr>
            <p:ph type="sldNum" sz="quarter" idx="10"/>
          </p:nvPr>
        </p:nvSpPr>
        <p:spPr/>
        <p:txBody>
          <a:bodyPr/>
          <a:lstStyle/>
          <a:p>
            <a:fld id="{21D2B88A-7AD1-48B6-8F51-10256B8B5768}" type="slidenum">
              <a:rPr lang="da-DK" smtClean="0"/>
              <a:t>2</a:t>
            </a:fld>
            <a:endParaRPr lang="da-DK"/>
          </a:p>
        </p:txBody>
      </p:sp>
    </p:spTree>
    <p:extLst>
      <p:ext uri="{BB962C8B-B14F-4D97-AF65-F5344CB8AC3E}">
        <p14:creationId xmlns:p14="http://schemas.microsoft.com/office/powerpoint/2010/main" val="3646546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dirty="0" smtClean="0"/>
              <a:t>Strategien tager udgangspunkt</a:t>
            </a:r>
            <a:r>
              <a:rPr lang="da-DK" baseline="0" dirty="0" smtClean="0"/>
              <a:t> i de udfordringer og behov som kommunerne oplever</a:t>
            </a:r>
          </a:p>
          <a:p>
            <a:pPr marL="171450" indent="-171450">
              <a:buFont typeface="Arial" panose="020B0604020202020204" pitchFamily="34" charset="0"/>
              <a:buChar char="•"/>
            </a:pPr>
            <a:r>
              <a:rPr lang="da-DK" baseline="0" dirty="0" smtClean="0"/>
              <a:t>En kommune bliver mødt med krav og forventninger mange steder fra;</a:t>
            </a:r>
          </a:p>
          <a:p>
            <a:pPr marL="628650" lvl="1" indent="-171450">
              <a:buFont typeface="Arial" panose="020B0604020202020204" pitchFamily="34" charset="0"/>
              <a:buChar char="•"/>
            </a:pPr>
            <a:r>
              <a:rPr lang="da-DK" baseline="0" dirty="0" smtClean="0"/>
              <a:t>Fra den teknologiske udvikling, der går stærkere og stærkere</a:t>
            </a:r>
          </a:p>
          <a:p>
            <a:pPr marL="628650" lvl="1" indent="-171450">
              <a:buFont typeface="Arial" panose="020B0604020202020204" pitchFamily="34" charset="0"/>
              <a:buChar char="•"/>
            </a:pPr>
            <a:r>
              <a:rPr lang="da-DK" dirty="0" smtClean="0"/>
              <a:t>Fra borgeren</a:t>
            </a:r>
          </a:p>
          <a:p>
            <a:pPr marL="628650" lvl="1" indent="-171450">
              <a:buFont typeface="Arial" panose="020B0604020202020204" pitchFamily="34" charset="0"/>
              <a:buChar char="•"/>
            </a:pPr>
            <a:r>
              <a:rPr lang="da-DK" dirty="0" smtClean="0"/>
              <a:t>Fra staten,</a:t>
            </a:r>
            <a:r>
              <a:rPr lang="da-DK" baseline="0" dirty="0" smtClean="0"/>
              <a:t> der vil have leveret mere for mindre</a:t>
            </a:r>
            <a:endParaRPr lang="da-DK" dirty="0" smtClean="0"/>
          </a:p>
          <a:p>
            <a:pPr marL="171450"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Borgerne skal ikke opleve, at nogle kommuner stikker af fra de andre, eller at der er kommuner, som ikke har råd til at investere i nye løsninger og ny teknologi.</a:t>
            </a:r>
          </a:p>
          <a:p>
            <a:pPr marL="171450" indent="-171450">
              <a:buFont typeface="Arial" panose="020B0604020202020204" pitchFamily="34" charset="0"/>
              <a:buChar char="•"/>
            </a:pPr>
            <a:r>
              <a:rPr lang="da-DK" sz="1200" b="0" i="0" u="none" strike="noStrike" kern="1200" baseline="0" dirty="0" err="1" smtClean="0">
                <a:solidFill>
                  <a:schemeClr val="tx1"/>
                </a:solidFill>
                <a:latin typeface="+mn-lt"/>
                <a:ea typeface="+mn-ea"/>
                <a:cs typeface="+mn-cs"/>
              </a:rPr>
              <a:t>KOMBITs</a:t>
            </a:r>
            <a:r>
              <a:rPr lang="da-DK" sz="1200" b="0" i="0" u="none" strike="noStrike" kern="1200" baseline="0" dirty="0" smtClean="0">
                <a:solidFill>
                  <a:schemeClr val="tx1"/>
                </a:solidFill>
                <a:latin typeface="+mn-lt"/>
                <a:ea typeface="+mn-ea"/>
                <a:cs typeface="+mn-cs"/>
              </a:rPr>
              <a:t> opgave er at sikre digitaliseringen i hele landet – i alle landets kommuner.</a:t>
            </a:r>
            <a:endParaRPr lang="da-DK" sz="1200" b="0" i="0" u="none" strike="noStrike"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Vi skal løse det i fællesskab,</a:t>
            </a:r>
            <a:r>
              <a:rPr lang="da-DK" sz="1200" kern="1200" baseline="0" dirty="0" smtClean="0">
                <a:solidFill>
                  <a:schemeClr val="tx1"/>
                </a:solidFill>
                <a:effectLst/>
                <a:latin typeface="+mn-lt"/>
                <a:ea typeface="+mn-ea"/>
                <a:cs typeface="+mn-cs"/>
              </a:rPr>
              <a:t> som bedst kan betale sig at løse i fællesskab, og samtidig skal vi gøre det nemmere for den enkelte kommune selv at udnytte de muligheder, som ny teknologi giver</a:t>
            </a:r>
            <a:endParaRPr lang="da-DK" sz="1200" kern="1200" dirty="0" smtClean="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10"/>
          </p:nvPr>
        </p:nvSpPr>
        <p:spPr/>
        <p:txBody>
          <a:bodyPr/>
          <a:lstStyle/>
          <a:p>
            <a:fld id="{21D2B88A-7AD1-48B6-8F51-10256B8B5768}" type="slidenum">
              <a:rPr lang="da-DK" smtClean="0"/>
              <a:t>3</a:t>
            </a:fld>
            <a:endParaRPr lang="da-DK"/>
          </a:p>
        </p:txBody>
      </p:sp>
    </p:spTree>
    <p:extLst>
      <p:ext uri="{BB962C8B-B14F-4D97-AF65-F5344CB8AC3E}">
        <p14:creationId xmlns:p14="http://schemas.microsoft.com/office/powerpoint/2010/main" val="1885713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Vision:</a:t>
            </a:r>
          </a:p>
          <a:p>
            <a:pPr marL="171450" indent="-171450">
              <a:buFont typeface="Arial" panose="020B0604020202020204" pitchFamily="34" charset="0"/>
              <a:buChar char="•"/>
            </a:pPr>
            <a:r>
              <a:rPr lang="da-DK" dirty="0" smtClean="0"/>
              <a:t>Frihed</a:t>
            </a:r>
            <a:r>
              <a:rPr lang="da-DK" baseline="0" dirty="0" smtClean="0"/>
              <a:t> fra monopoler</a:t>
            </a:r>
          </a:p>
          <a:p>
            <a:pPr marL="171450" indent="-171450">
              <a:buFont typeface="Arial" panose="020B0604020202020204" pitchFamily="34" charset="0"/>
              <a:buChar char="•"/>
            </a:pPr>
            <a:r>
              <a:rPr lang="da-DK" baseline="0" dirty="0" smtClean="0"/>
              <a:t>Frihed fra centralt bestemte standardløsninger og</a:t>
            </a:r>
          </a:p>
          <a:p>
            <a:pPr marL="171450" indent="-171450">
              <a:buFont typeface="Arial" panose="020B0604020202020204" pitchFamily="34" charset="0"/>
              <a:buChar char="•"/>
            </a:pPr>
            <a:r>
              <a:rPr lang="da-DK" baseline="0" dirty="0" smtClean="0"/>
              <a:t>Frihed til at vælge de digitaliseringsveje, der passer bedst til den enkelte kommune og kommunerne som sektor</a:t>
            </a:r>
            <a:endParaRPr lang="da-DK" dirty="0" smtClean="0"/>
          </a:p>
          <a:p>
            <a:pPr marL="171450"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KOMBIT har en </a:t>
            </a:r>
            <a:r>
              <a:rPr lang="da-DK" sz="1200" b="0" i="0" u="none" strike="noStrike" kern="1200" baseline="0" dirty="0" err="1" smtClean="0">
                <a:solidFill>
                  <a:schemeClr val="tx1"/>
                </a:solidFill>
                <a:latin typeface="+mn-lt"/>
                <a:ea typeface="+mn-ea"/>
                <a:cs typeface="+mn-cs"/>
              </a:rPr>
              <a:t>faciliterende</a:t>
            </a:r>
            <a:r>
              <a:rPr lang="da-DK" sz="1200" b="0" i="0" u="none" strike="noStrike" kern="1200" baseline="0" dirty="0" smtClean="0">
                <a:solidFill>
                  <a:schemeClr val="tx1"/>
                </a:solidFill>
                <a:latin typeface="+mn-lt"/>
                <a:ea typeface="+mn-ea"/>
                <a:cs typeface="+mn-cs"/>
              </a:rPr>
              <a:t> rolle, KOMBIT understøtter med fundamenter og standarder, så kommunerne netop er frie til at gøre det lokalt, som det er mest optimalt for den enkelte kommune</a:t>
            </a:r>
            <a:endParaRPr lang="da-DK" dirty="0"/>
          </a:p>
        </p:txBody>
      </p:sp>
      <p:sp>
        <p:nvSpPr>
          <p:cNvPr id="4" name="Pladsholder til slidenummer 3"/>
          <p:cNvSpPr>
            <a:spLocks noGrp="1"/>
          </p:cNvSpPr>
          <p:nvPr>
            <p:ph type="sldNum" sz="quarter" idx="10"/>
          </p:nvPr>
        </p:nvSpPr>
        <p:spPr/>
        <p:txBody>
          <a:bodyPr/>
          <a:lstStyle/>
          <a:p>
            <a:fld id="{21D2B88A-7AD1-48B6-8F51-10256B8B5768}" type="slidenum">
              <a:rPr lang="da-DK" smtClean="0">
                <a:solidFill>
                  <a:prstClr val="black"/>
                </a:solidFill>
              </a:rPr>
              <a:pPr/>
              <a:t>4</a:t>
            </a:fld>
            <a:endParaRPr lang="da-DK">
              <a:solidFill>
                <a:prstClr val="black"/>
              </a:solidFill>
            </a:endParaRPr>
          </a:p>
        </p:txBody>
      </p:sp>
    </p:spTree>
    <p:extLst>
      <p:ext uri="{BB962C8B-B14F-4D97-AF65-F5344CB8AC3E}">
        <p14:creationId xmlns:p14="http://schemas.microsoft.com/office/powerpoint/2010/main" val="3380826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sz="1200" i="0" kern="1200" dirty="0" smtClean="0">
                <a:solidFill>
                  <a:schemeClr val="tx1"/>
                </a:solidFill>
                <a:effectLst/>
                <a:latin typeface="+mn-lt"/>
                <a:ea typeface="+mn-ea"/>
                <a:cs typeface="+mn-cs"/>
              </a:rPr>
              <a:t>Det første fokusområde</a:t>
            </a:r>
            <a:r>
              <a:rPr lang="da-DK" sz="1200" i="0" kern="1200" baseline="0" dirty="0" smtClean="0">
                <a:solidFill>
                  <a:schemeClr val="tx1"/>
                </a:solidFill>
                <a:effectLst/>
                <a:latin typeface="+mn-lt"/>
                <a:ea typeface="+mn-ea"/>
                <a:cs typeface="+mn-cs"/>
              </a:rPr>
              <a:t> ”Fælleskommunal infrastruktur og løsninger” er tættest på det vi gør i dag og dette område vil fortsat </a:t>
            </a:r>
            <a:r>
              <a:rPr lang="da-DK" sz="1200" kern="1200" dirty="0" smtClean="0">
                <a:solidFill>
                  <a:schemeClr val="tx1"/>
                </a:solidFill>
                <a:effectLst/>
                <a:latin typeface="+mn-lt"/>
                <a:ea typeface="+mn-ea"/>
                <a:cs typeface="+mn-cs"/>
              </a:rPr>
              <a:t>optage en stor del af </a:t>
            </a:r>
            <a:r>
              <a:rPr lang="da-DK" sz="1200" kern="1200" dirty="0" err="1" smtClean="0">
                <a:solidFill>
                  <a:schemeClr val="tx1"/>
                </a:solidFill>
                <a:effectLst/>
                <a:latin typeface="+mn-lt"/>
                <a:ea typeface="+mn-ea"/>
                <a:cs typeface="+mn-cs"/>
              </a:rPr>
              <a:t>KOMBITs</a:t>
            </a:r>
            <a:r>
              <a:rPr lang="da-DK" sz="1200" kern="1200" dirty="0" smtClean="0">
                <a:solidFill>
                  <a:schemeClr val="tx1"/>
                </a:solidFill>
                <a:effectLst/>
                <a:latin typeface="+mn-lt"/>
                <a:ea typeface="+mn-ea"/>
                <a:cs typeface="+mn-cs"/>
              </a:rPr>
              <a:t> kapacitet.</a:t>
            </a:r>
            <a:endParaRPr lang="da-DK" sz="120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i="0" kern="1200" dirty="0" smtClean="0">
                <a:solidFill>
                  <a:schemeClr val="tx1"/>
                </a:solidFill>
                <a:effectLst/>
                <a:latin typeface="+mn-lt"/>
                <a:ea typeface="+mn-ea"/>
                <a:cs typeface="+mn-cs"/>
              </a:rPr>
              <a:t>KOMBIT skal også fremover indkøbe, forvalte og udvikle effektive og sikre fælleskommunale løsninger og infrastruktur. Det er vores vigtigste opgave.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1" kern="1200" dirty="0" smtClean="0">
                <a:solidFill>
                  <a:schemeClr val="tx1"/>
                </a:solidFill>
                <a:effectLst/>
                <a:latin typeface="+mn-lt"/>
                <a:ea typeface="+mn-ea"/>
                <a:cs typeface="+mn-cs"/>
              </a:rPr>
              <a:t>Det er afgørende at komme i mål med monopolbruddet, </a:t>
            </a:r>
            <a:r>
              <a:rPr lang="da-DK" sz="1200" kern="1200" dirty="0" smtClean="0">
                <a:solidFill>
                  <a:schemeClr val="tx1"/>
                </a:solidFill>
                <a:effectLst/>
                <a:latin typeface="+mn-lt"/>
                <a:ea typeface="+mn-ea"/>
                <a:cs typeface="+mn-cs"/>
              </a:rPr>
              <a:t>som er et centralt element i kommunernes fælles digitale fundament.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Dette</a:t>
            </a:r>
            <a:r>
              <a:rPr lang="da-DK" sz="1200" kern="1200" baseline="0" dirty="0" smtClean="0">
                <a:solidFill>
                  <a:schemeClr val="tx1"/>
                </a:solidFill>
                <a:effectLst/>
                <a:latin typeface="+mn-lt"/>
                <a:ea typeface="+mn-ea"/>
                <a:cs typeface="+mn-cs"/>
              </a:rPr>
              <a:t> område </a:t>
            </a:r>
            <a:r>
              <a:rPr lang="da-DK" sz="1200" kern="1200" dirty="0" smtClean="0">
                <a:solidFill>
                  <a:schemeClr val="tx1"/>
                </a:solidFill>
                <a:effectLst/>
                <a:latin typeface="+mn-lt"/>
                <a:ea typeface="+mn-ea"/>
                <a:cs typeface="+mn-cs"/>
              </a:rPr>
              <a:t>vil som sagt fortsat optage en stor del af </a:t>
            </a:r>
            <a:r>
              <a:rPr lang="da-DK" sz="1200" kern="1200" dirty="0" err="1" smtClean="0">
                <a:solidFill>
                  <a:schemeClr val="tx1"/>
                </a:solidFill>
                <a:effectLst/>
                <a:latin typeface="+mn-lt"/>
                <a:ea typeface="+mn-ea"/>
                <a:cs typeface="+mn-cs"/>
              </a:rPr>
              <a:t>KOMBITs</a:t>
            </a:r>
            <a:r>
              <a:rPr lang="da-DK" sz="1200" kern="1200" dirty="0" smtClean="0">
                <a:solidFill>
                  <a:schemeClr val="tx1"/>
                </a:solidFill>
                <a:effectLst/>
                <a:latin typeface="+mn-lt"/>
                <a:ea typeface="+mn-ea"/>
                <a:cs typeface="+mn-cs"/>
              </a:rPr>
              <a:t> kapacitet,</a:t>
            </a:r>
            <a:r>
              <a:rPr lang="da-DK" sz="1200" kern="1200" baseline="0" dirty="0" smtClean="0">
                <a:solidFill>
                  <a:schemeClr val="tx1"/>
                </a:solidFill>
                <a:effectLst/>
                <a:latin typeface="+mn-lt"/>
                <a:ea typeface="+mn-ea"/>
                <a:cs typeface="+mn-cs"/>
              </a:rPr>
              <a:t> og vi skal gøre det </a:t>
            </a:r>
            <a:r>
              <a:rPr lang="da-DK" sz="1200" b="0" kern="1200" baseline="0" dirty="0" smtClean="0">
                <a:solidFill>
                  <a:schemeClr val="tx1"/>
                </a:solidFill>
                <a:effectLst/>
                <a:latin typeface="+mn-lt"/>
                <a:ea typeface="+mn-ea"/>
                <a:cs typeface="+mn-cs"/>
              </a:rPr>
              <a:t>hurtigere, bedre og billigere </a:t>
            </a:r>
            <a:r>
              <a:rPr lang="da-DK" sz="1200" kern="1200" baseline="0" dirty="0" smtClean="0">
                <a:solidFill>
                  <a:schemeClr val="tx1"/>
                </a:solidFill>
                <a:effectLst/>
                <a:latin typeface="+mn-lt"/>
                <a:ea typeface="+mn-ea"/>
                <a:cs typeface="+mn-cs"/>
              </a:rPr>
              <a:t>end i dag:</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Vi skal </a:t>
            </a:r>
            <a:r>
              <a:rPr lang="da-DK" sz="1200" b="1" kern="1200" dirty="0" smtClean="0">
                <a:solidFill>
                  <a:schemeClr val="tx1"/>
                </a:solidFill>
                <a:effectLst/>
                <a:latin typeface="+mn-lt"/>
                <a:ea typeface="+mn-ea"/>
                <a:cs typeface="+mn-cs"/>
              </a:rPr>
              <a:t>fortsat udbygge</a:t>
            </a:r>
            <a:r>
              <a:rPr lang="da-DK" sz="1200" b="1" kern="1200" baseline="0" dirty="0" smtClean="0">
                <a:solidFill>
                  <a:schemeClr val="tx1"/>
                </a:solidFill>
                <a:effectLst/>
                <a:latin typeface="+mn-lt"/>
                <a:ea typeface="+mn-ea"/>
                <a:cs typeface="+mn-cs"/>
              </a:rPr>
              <a:t> de fælles fundamenter </a:t>
            </a:r>
            <a:r>
              <a:rPr lang="da-DK" sz="1200" kern="1200" baseline="0" dirty="0" smtClean="0">
                <a:solidFill>
                  <a:schemeClr val="tx1"/>
                </a:solidFill>
                <a:effectLst/>
                <a:latin typeface="+mn-lt"/>
                <a:ea typeface="+mn-ea"/>
                <a:cs typeface="+mn-cs"/>
              </a:rPr>
              <a:t>og fx koble flere services på serviceplatformen</a:t>
            </a:r>
          </a:p>
          <a:p>
            <a:pPr marL="171450" lvl="0" indent="-171450">
              <a:buFont typeface="Arial" panose="020B0604020202020204" pitchFamily="34" charset="0"/>
              <a:buChar char="•"/>
            </a:pPr>
            <a:r>
              <a:rPr lang="da-DK" sz="1200" kern="1200" baseline="0" dirty="0" smtClean="0">
                <a:solidFill>
                  <a:schemeClr val="tx1"/>
                </a:solidFill>
                <a:effectLst/>
                <a:latin typeface="+mn-lt"/>
                <a:ea typeface="+mn-ea"/>
                <a:cs typeface="+mn-cs"/>
              </a:rPr>
              <a:t>Vi skal sørge for at de løsninger vi har er </a:t>
            </a:r>
            <a:r>
              <a:rPr lang="da-DK" sz="1200" b="1" kern="1200" baseline="0" dirty="0" smtClean="0">
                <a:solidFill>
                  <a:schemeClr val="tx1"/>
                </a:solidFill>
                <a:effectLst/>
                <a:latin typeface="+mn-lt"/>
                <a:ea typeface="+mn-ea"/>
                <a:cs typeface="+mn-cs"/>
              </a:rPr>
              <a:t>driftsstabile og sikre</a:t>
            </a:r>
          </a:p>
          <a:p>
            <a:pPr marL="171450" lvl="0" indent="-171450">
              <a:buFont typeface="Arial" panose="020B0604020202020204" pitchFamily="34" charset="0"/>
              <a:buChar char="•"/>
            </a:pPr>
            <a:r>
              <a:rPr lang="da-DK" sz="1200" kern="1200" baseline="0" dirty="0" smtClean="0">
                <a:solidFill>
                  <a:schemeClr val="tx1"/>
                </a:solidFill>
                <a:effectLst/>
                <a:latin typeface="+mn-lt"/>
                <a:ea typeface="+mn-ea"/>
                <a:cs typeface="+mn-cs"/>
              </a:rPr>
              <a:t>Vi skal </a:t>
            </a:r>
            <a:r>
              <a:rPr lang="da-DK" sz="1200" b="1" kern="1200" baseline="0" dirty="0" smtClean="0">
                <a:solidFill>
                  <a:schemeClr val="tx1"/>
                </a:solidFill>
                <a:effectLst/>
                <a:latin typeface="+mn-lt"/>
                <a:ea typeface="+mn-ea"/>
                <a:cs typeface="+mn-cs"/>
              </a:rPr>
              <a:t>videreudvikle fagløsningerne </a:t>
            </a:r>
            <a:r>
              <a:rPr lang="da-DK" sz="1200" kern="1200" baseline="0" dirty="0" smtClean="0">
                <a:solidFill>
                  <a:schemeClr val="tx1"/>
                </a:solidFill>
                <a:effectLst/>
                <a:latin typeface="+mn-lt"/>
                <a:ea typeface="+mn-ea"/>
                <a:cs typeface="+mn-cs"/>
              </a:rPr>
              <a:t>i takt med den teknologiske udvikling og de behov der opstår, og vi skal tage en mere aktiv rolle i forhold til at foreslå forbedringer, lovforenklinger osv. I tæt samarbejde med kommunerne og KL</a:t>
            </a:r>
            <a:endParaRPr lang="da-DK"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Vi</a:t>
            </a:r>
            <a:r>
              <a:rPr lang="da-DK" sz="1200" kern="1200" baseline="0" dirty="0" smtClean="0">
                <a:solidFill>
                  <a:schemeClr val="tx1"/>
                </a:solidFill>
                <a:effectLst/>
                <a:latin typeface="+mn-lt"/>
                <a:ea typeface="+mn-ea"/>
                <a:cs typeface="+mn-cs"/>
              </a:rPr>
              <a:t> skal se på om vi kan få flere strenge at spille på når vi </a:t>
            </a:r>
            <a:r>
              <a:rPr lang="da-DK" sz="1200" b="1" kern="1200" baseline="0" dirty="0" smtClean="0">
                <a:solidFill>
                  <a:schemeClr val="tx1"/>
                </a:solidFill>
                <a:effectLst/>
                <a:latin typeface="+mn-lt"/>
                <a:ea typeface="+mn-ea"/>
                <a:cs typeface="+mn-cs"/>
              </a:rPr>
              <a:t>køber ind</a:t>
            </a:r>
            <a:r>
              <a:rPr lang="da-DK" sz="1200" kern="1200" baseline="0" dirty="0" smtClean="0">
                <a:solidFill>
                  <a:schemeClr val="tx1"/>
                </a:solidFill>
                <a:effectLst/>
                <a:latin typeface="+mn-lt"/>
                <a:ea typeface="+mn-ea"/>
                <a:cs typeface="+mn-cs"/>
              </a:rPr>
              <a:t>, kan vi gøre det på en anden måde ved fx at indkøbe ressourcepuljer i stedet for løsninger?</a:t>
            </a:r>
          </a:p>
          <a:p>
            <a:pPr marL="171450" lvl="0" indent="-171450">
              <a:buFont typeface="Arial" panose="020B0604020202020204" pitchFamily="34" charset="0"/>
              <a:buChar char="•"/>
            </a:pPr>
            <a:r>
              <a:rPr lang="da-DK" sz="1200" kern="1200" baseline="0" dirty="0" smtClean="0">
                <a:solidFill>
                  <a:schemeClr val="tx1"/>
                </a:solidFill>
                <a:effectLst/>
                <a:latin typeface="+mn-lt"/>
                <a:ea typeface="+mn-ea"/>
                <a:cs typeface="+mn-cs"/>
              </a:rPr>
              <a:t>Vi vil også være </a:t>
            </a:r>
            <a:r>
              <a:rPr lang="da-DK" sz="1200" b="1" kern="1200" baseline="0" dirty="0" smtClean="0">
                <a:solidFill>
                  <a:schemeClr val="tx1"/>
                </a:solidFill>
                <a:effectLst/>
                <a:latin typeface="+mn-lt"/>
                <a:ea typeface="+mn-ea"/>
                <a:cs typeface="+mn-cs"/>
              </a:rPr>
              <a:t>mere agile</a:t>
            </a:r>
            <a:r>
              <a:rPr lang="da-DK" sz="1200" kern="1200" baseline="0" dirty="0" smtClean="0">
                <a:solidFill>
                  <a:schemeClr val="tx1"/>
                </a:solidFill>
                <a:effectLst/>
                <a:latin typeface="+mn-lt"/>
                <a:ea typeface="+mn-ea"/>
                <a:cs typeface="+mn-cs"/>
              </a:rPr>
              <a:t>. Vi skal have forkortet den tid det tager at få ny funktionalitet i produktion.</a:t>
            </a:r>
            <a:endParaRPr lang="da-DK" sz="1200" kern="1200" dirty="0" smtClean="0">
              <a:solidFill>
                <a:schemeClr val="tx1"/>
              </a:solidFill>
              <a:effectLst/>
              <a:latin typeface="+mn-lt"/>
              <a:ea typeface="+mn-ea"/>
              <a:cs typeface="+mn-cs"/>
            </a:endParaRPr>
          </a:p>
          <a:p>
            <a:endParaRPr lang="da-DK" dirty="0" smtClean="0"/>
          </a:p>
          <a:p>
            <a:endParaRPr lang="da-DK" dirty="0"/>
          </a:p>
        </p:txBody>
      </p:sp>
      <p:sp>
        <p:nvSpPr>
          <p:cNvPr id="4" name="Pladsholder til slidenummer 3"/>
          <p:cNvSpPr>
            <a:spLocks noGrp="1"/>
          </p:cNvSpPr>
          <p:nvPr>
            <p:ph type="sldNum" sz="quarter" idx="10"/>
          </p:nvPr>
        </p:nvSpPr>
        <p:spPr/>
        <p:txBody>
          <a:bodyPr/>
          <a:lstStyle/>
          <a:p>
            <a:fld id="{21D2B88A-7AD1-48B6-8F51-10256B8B5768}" type="slidenum">
              <a:rPr lang="da-DK" smtClean="0">
                <a:solidFill>
                  <a:prstClr val="black"/>
                </a:solidFill>
              </a:rPr>
              <a:pPr/>
              <a:t>5</a:t>
            </a:fld>
            <a:endParaRPr lang="da-DK">
              <a:solidFill>
                <a:prstClr val="black"/>
              </a:solidFill>
            </a:endParaRPr>
          </a:p>
        </p:txBody>
      </p:sp>
    </p:spTree>
    <p:extLst>
      <p:ext uri="{BB962C8B-B14F-4D97-AF65-F5344CB8AC3E}">
        <p14:creationId xmlns:p14="http://schemas.microsoft.com/office/powerpoint/2010/main" val="4114953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sz="1200" i="0" kern="1200" dirty="0" smtClean="0">
                <a:solidFill>
                  <a:schemeClr val="tx1"/>
                </a:solidFill>
                <a:effectLst/>
                <a:latin typeface="+mn-lt"/>
                <a:ea typeface="+mn-ea"/>
                <a:cs typeface="+mn-cs"/>
              </a:rPr>
              <a:t>Målet med dette fokusområde er at </a:t>
            </a:r>
            <a:r>
              <a:rPr lang="da-DK" sz="1200" b="1" i="0" kern="1200" dirty="0" smtClean="0">
                <a:solidFill>
                  <a:schemeClr val="tx1"/>
                </a:solidFill>
                <a:effectLst/>
                <a:latin typeface="+mn-lt"/>
                <a:ea typeface="+mn-ea"/>
                <a:cs typeface="+mn-cs"/>
              </a:rPr>
              <a:t>få mere ud af de investeringer</a:t>
            </a:r>
            <a:r>
              <a:rPr lang="da-DK" sz="1200" b="1" i="0" kern="1200" baseline="0" dirty="0" smtClean="0">
                <a:solidFill>
                  <a:schemeClr val="tx1"/>
                </a:solidFill>
                <a:effectLst/>
                <a:latin typeface="+mn-lt"/>
                <a:ea typeface="+mn-ea"/>
                <a:cs typeface="+mn-cs"/>
              </a:rPr>
              <a:t> vi har foretaget</a:t>
            </a:r>
            <a:r>
              <a:rPr lang="da-DK" sz="1200" i="0" kern="1200" baseline="0" dirty="0" smtClean="0">
                <a:solidFill>
                  <a:schemeClr val="tx1"/>
                </a:solidFill>
                <a:effectLst/>
                <a:latin typeface="+mn-lt"/>
                <a:ea typeface="+mn-ea"/>
                <a:cs typeface="+mn-cs"/>
              </a:rPr>
              <a:t>, og </a:t>
            </a:r>
            <a:r>
              <a:rPr lang="da-DK" sz="1200" i="0" kern="1200" dirty="0" smtClean="0">
                <a:solidFill>
                  <a:schemeClr val="tx1"/>
                </a:solidFill>
                <a:effectLst/>
                <a:latin typeface="+mn-lt"/>
                <a:ea typeface="+mn-ea"/>
                <a:cs typeface="+mn-cs"/>
              </a:rPr>
              <a:t>øge værdien af de eksisterende</a:t>
            </a:r>
            <a:r>
              <a:rPr lang="da-DK" sz="1200" i="0" kern="1200" baseline="0" dirty="0" smtClean="0">
                <a:solidFill>
                  <a:schemeClr val="tx1"/>
                </a:solidFill>
                <a:effectLst/>
                <a:latin typeface="+mn-lt"/>
                <a:ea typeface="+mn-ea"/>
                <a:cs typeface="+mn-cs"/>
              </a:rPr>
              <a:t> løsninger på tværs af fagområder, kommuner og myndigheder</a:t>
            </a:r>
            <a:r>
              <a:rPr lang="da-DK" sz="1200" i="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da-DK" sz="1200" i="0" kern="1200" dirty="0" smtClean="0">
                <a:solidFill>
                  <a:schemeClr val="tx1"/>
                </a:solidFill>
                <a:effectLst/>
                <a:latin typeface="+mn-lt"/>
                <a:ea typeface="+mn-ea"/>
                <a:cs typeface="+mn-cs"/>
              </a:rPr>
              <a:t>Vi </a:t>
            </a:r>
            <a:r>
              <a:rPr lang="da-DK" sz="1200" i="0" kern="1200" baseline="0" dirty="0" smtClean="0">
                <a:solidFill>
                  <a:schemeClr val="tx1"/>
                </a:solidFill>
                <a:effectLst/>
                <a:latin typeface="+mn-lt"/>
                <a:ea typeface="+mn-ea"/>
                <a:cs typeface="+mn-cs"/>
              </a:rPr>
              <a:t>tror der ligger et kæmpe potentiale i at få skabet øget sammenhæng, så kommunerne kan levere en </a:t>
            </a:r>
            <a:r>
              <a:rPr lang="da-DK" sz="1200" b="1" i="0" kern="1200" baseline="0" dirty="0" smtClean="0">
                <a:solidFill>
                  <a:schemeClr val="tx1"/>
                </a:solidFill>
                <a:effectLst/>
                <a:latin typeface="+mn-lt"/>
                <a:ea typeface="+mn-ea"/>
                <a:cs typeface="+mn-cs"/>
              </a:rPr>
              <a:t>helhedsorienteret sagsbehandling</a:t>
            </a:r>
            <a:r>
              <a:rPr lang="da-DK" sz="1200" i="0" kern="1200" baseline="0" dirty="0" smtClean="0">
                <a:solidFill>
                  <a:schemeClr val="tx1"/>
                </a:solidFill>
                <a:effectLst/>
                <a:latin typeface="+mn-lt"/>
                <a:ea typeface="+mn-ea"/>
                <a:cs typeface="+mn-cs"/>
              </a:rPr>
              <a:t>. Der er mange penge at spare her og det vi betyde meget for borgeren.</a:t>
            </a:r>
          </a:p>
          <a:p>
            <a:pPr marL="171450" indent="-171450">
              <a:buFont typeface="Arial" panose="020B0604020202020204" pitchFamily="34" charset="0"/>
              <a:buChar char="•"/>
            </a:pPr>
            <a:r>
              <a:rPr lang="da-DK" sz="1200" b="1" i="0" kern="1200" baseline="0" dirty="0" smtClean="0">
                <a:solidFill>
                  <a:schemeClr val="tx1"/>
                </a:solidFill>
                <a:effectLst/>
                <a:latin typeface="+mn-lt"/>
                <a:ea typeface="+mn-ea"/>
                <a:cs typeface="+mn-cs"/>
              </a:rPr>
              <a:t>Nøgleordene</a:t>
            </a:r>
            <a:r>
              <a:rPr lang="da-DK" sz="1200" i="0" kern="1200" baseline="0" dirty="0" smtClean="0">
                <a:solidFill>
                  <a:schemeClr val="tx1"/>
                </a:solidFill>
                <a:effectLst/>
                <a:latin typeface="+mn-lt"/>
                <a:ea typeface="+mn-ea"/>
                <a:cs typeface="+mn-cs"/>
              </a:rPr>
              <a:t> her er samarbejde, snitflader og standardisering. Kombinationen af </a:t>
            </a:r>
            <a:r>
              <a:rPr lang="da-DK" sz="1200" i="0" kern="1200" baseline="0" dirty="0" err="1" smtClean="0">
                <a:solidFill>
                  <a:schemeClr val="tx1"/>
                </a:solidFill>
                <a:effectLst/>
                <a:latin typeface="+mn-lt"/>
                <a:ea typeface="+mn-ea"/>
                <a:cs typeface="+mn-cs"/>
              </a:rPr>
              <a:t>KOMBITs</a:t>
            </a:r>
            <a:r>
              <a:rPr lang="da-DK" sz="1200" i="0" kern="1200" baseline="0" dirty="0" smtClean="0">
                <a:solidFill>
                  <a:schemeClr val="tx1"/>
                </a:solidFill>
                <a:effectLst/>
                <a:latin typeface="+mn-lt"/>
                <a:ea typeface="+mn-ea"/>
                <a:cs typeface="+mn-cs"/>
              </a:rPr>
              <a:t>, kommunernes og KL’s kompetencer er afgørende for at optimere kommunernes forretningsområder på tværs.</a:t>
            </a:r>
          </a:p>
          <a:p>
            <a:pPr marL="171450" indent="-171450">
              <a:buFont typeface="Arial" panose="020B0604020202020204" pitchFamily="34" charset="0"/>
              <a:buChar char="•"/>
            </a:pPr>
            <a:r>
              <a:rPr lang="da-DK" sz="1200" b="1" i="0" kern="1200" baseline="0" dirty="0" err="1" smtClean="0">
                <a:solidFill>
                  <a:schemeClr val="tx1"/>
                </a:solidFill>
                <a:effectLst/>
                <a:latin typeface="+mn-lt"/>
                <a:ea typeface="+mn-ea"/>
                <a:cs typeface="+mn-cs"/>
              </a:rPr>
              <a:t>KOMBITs</a:t>
            </a:r>
            <a:r>
              <a:rPr lang="da-DK" sz="1200" b="1" i="0" kern="1200" baseline="0" dirty="0" smtClean="0">
                <a:solidFill>
                  <a:schemeClr val="tx1"/>
                </a:solidFill>
                <a:effectLst/>
                <a:latin typeface="+mn-lt"/>
                <a:ea typeface="+mn-ea"/>
                <a:cs typeface="+mn-cs"/>
              </a:rPr>
              <a:t> rolle er </a:t>
            </a:r>
            <a:r>
              <a:rPr lang="da-DK" sz="1200" i="0" kern="1200" baseline="0" dirty="0" smtClean="0">
                <a:solidFill>
                  <a:schemeClr val="tx1"/>
                </a:solidFill>
                <a:effectLst/>
                <a:latin typeface="+mn-lt"/>
                <a:ea typeface="+mn-ea"/>
                <a:cs typeface="+mn-cs"/>
              </a:rPr>
              <a:t>at:</a:t>
            </a:r>
            <a:endParaRPr lang="da-DK" sz="1200" b="1" i="0" kern="1200" baseline="0" dirty="0" smtClean="0">
              <a:solidFill>
                <a:schemeClr val="tx1"/>
              </a:solidFill>
              <a:effectLst/>
              <a:latin typeface="+mn-lt"/>
              <a:ea typeface="+mn-ea"/>
              <a:cs typeface="+mn-cs"/>
            </a:endParaRPr>
          </a:p>
          <a:p>
            <a:pPr marL="628650" lvl="1" indent="-171450">
              <a:buFont typeface="Arial" panose="020B0604020202020204" pitchFamily="34" charset="0"/>
              <a:buChar char="•"/>
            </a:pPr>
            <a:r>
              <a:rPr lang="da-DK" sz="1200" i="0" kern="1200" baseline="0" dirty="0" err="1" smtClean="0">
                <a:solidFill>
                  <a:schemeClr val="tx1"/>
                </a:solidFill>
                <a:effectLst/>
                <a:latin typeface="+mn-lt"/>
                <a:ea typeface="+mn-ea"/>
                <a:cs typeface="+mn-cs"/>
              </a:rPr>
              <a:t>facilitere</a:t>
            </a:r>
            <a:r>
              <a:rPr lang="da-DK" sz="1200" i="0" kern="1200" baseline="0" dirty="0" smtClean="0">
                <a:solidFill>
                  <a:schemeClr val="tx1"/>
                </a:solidFill>
                <a:effectLst/>
                <a:latin typeface="+mn-lt"/>
                <a:ea typeface="+mn-ea"/>
                <a:cs typeface="+mn-cs"/>
              </a:rPr>
              <a:t> samarbejdet mellem kommuner og på tværs af myndigheder</a:t>
            </a:r>
          </a:p>
          <a:p>
            <a:pPr marL="628650" lvl="1" indent="-171450">
              <a:buFont typeface="Arial" panose="020B0604020202020204" pitchFamily="34" charset="0"/>
              <a:buChar char="•"/>
            </a:pPr>
            <a:r>
              <a:rPr lang="da-DK" sz="1200" i="0" kern="1200" baseline="0" dirty="0" smtClean="0">
                <a:solidFill>
                  <a:schemeClr val="tx1"/>
                </a:solidFill>
                <a:effectLst/>
                <a:latin typeface="+mn-lt"/>
                <a:ea typeface="+mn-ea"/>
                <a:cs typeface="+mn-cs"/>
              </a:rPr>
              <a:t>Indhente og gennemføre ideer til forbedret digital sammenhæng fx vha. </a:t>
            </a:r>
            <a:r>
              <a:rPr lang="da-DK" sz="1200" i="0" kern="1200" baseline="0" dirty="0" err="1" smtClean="0">
                <a:solidFill>
                  <a:schemeClr val="tx1"/>
                </a:solidFill>
                <a:effectLst/>
                <a:latin typeface="+mn-lt"/>
                <a:ea typeface="+mn-ea"/>
                <a:cs typeface="+mn-cs"/>
              </a:rPr>
              <a:t>robotics</a:t>
            </a:r>
            <a:r>
              <a:rPr lang="da-DK" sz="1200" i="0" kern="1200" baseline="0" dirty="0" smtClean="0">
                <a:solidFill>
                  <a:schemeClr val="tx1"/>
                </a:solidFill>
                <a:effectLst/>
                <a:latin typeface="+mn-lt"/>
                <a:ea typeface="+mn-ea"/>
                <a:cs typeface="+mn-cs"/>
              </a:rPr>
              <a:t>, deling af data, åbne snitflader og brug af infrastrukturkomponenter</a:t>
            </a:r>
          </a:p>
          <a:p>
            <a:pPr marL="628650" lvl="1" indent="-171450">
              <a:buFont typeface="Arial" panose="020B0604020202020204" pitchFamily="34" charset="0"/>
              <a:buChar char="•"/>
            </a:pPr>
            <a:r>
              <a:rPr lang="da-DK" sz="1200" i="0" kern="1200" baseline="0" dirty="0" smtClean="0">
                <a:solidFill>
                  <a:schemeClr val="tx1"/>
                </a:solidFill>
                <a:effectLst/>
                <a:latin typeface="+mn-lt"/>
                <a:ea typeface="+mn-ea"/>
                <a:cs typeface="+mn-cs"/>
              </a:rPr>
              <a:t>Udbrede standarder</a:t>
            </a:r>
          </a:p>
          <a:p>
            <a:pPr marL="171450" indent="-171450">
              <a:buFont typeface="Arial" panose="020B0604020202020204" pitchFamily="34" charset="0"/>
              <a:buChar char="•"/>
            </a:pPr>
            <a:endParaRPr lang="da-DK" sz="1200" i="0" kern="1200" baseline="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Aula er et eksempel på en løsning,</a:t>
            </a:r>
            <a:r>
              <a:rPr lang="da-DK" sz="1200" kern="1200" baseline="0" dirty="0" smtClean="0">
                <a:solidFill>
                  <a:schemeClr val="tx1"/>
                </a:solidFill>
                <a:effectLst/>
                <a:latin typeface="+mn-lt"/>
                <a:ea typeface="+mn-ea"/>
                <a:cs typeface="+mn-cs"/>
              </a:rPr>
              <a:t> der vil bidrage til at skabe bedre sammenhæng på børneområdet.</a:t>
            </a:r>
          </a:p>
          <a:p>
            <a:endParaRPr lang="da-DK" sz="1200" kern="1200" baseline="0" dirty="0" smtClean="0">
              <a:solidFill>
                <a:schemeClr val="tx1"/>
              </a:solidFill>
              <a:effectLst/>
              <a:latin typeface="+mn-lt"/>
              <a:ea typeface="+mn-ea"/>
              <a:cs typeface="+mn-cs"/>
            </a:endParaRPr>
          </a:p>
          <a:p>
            <a:endParaRPr lang="da-DK" dirty="0" smtClean="0"/>
          </a:p>
          <a:p>
            <a:endParaRPr lang="da-DK" dirty="0"/>
          </a:p>
        </p:txBody>
      </p:sp>
      <p:sp>
        <p:nvSpPr>
          <p:cNvPr id="4" name="Pladsholder til slidenummer 3"/>
          <p:cNvSpPr>
            <a:spLocks noGrp="1"/>
          </p:cNvSpPr>
          <p:nvPr>
            <p:ph type="sldNum" sz="quarter" idx="10"/>
          </p:nvPr>
        </p:nvSpPr>
        <p:spPr/>
        <p:txBody>
          <a:bodyPr/>
          <a:lstStyle/>
          <a:p>
            <a:fld id="{21D2B88A-7AD1-48B6-8F51-10256B8B5768}" type="slidenum">
              <a:rPr lang="da-DK" smtClean="0">
                <a:solidFill>
                  <a:prstClr val="black"/>
                </a:solidFill>
              </a:rPr>
              <a:pPr/>
              <a:t>6</a:t>
            </a:fld>
            <a:endParaRPr lang="da-DK">
              <a:solidFill>
                <a:prstClr val="black"/>
              </a:solidFill>
            </a:endParaRPr>
          </a:p>
        </p:txBody>
      </p:sp>
    </p:spTree>
    <p:extLst>
      <p:ext uri="{BB962C8B-B14F-4D97-AF65-F5344CB8AC3E}">
        <p14:creationId xmlns:p14="http://schemas.microsoft.com/office/powerpoint/2010/main" val="1760978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85750" indent="-285750" defTabSz="342900">
              <a:lnSpc>
                <a:spcPct val="100000"/>
              </a:lnSpc>
              <a:spcBef>
                <a:spcPts val="1200"/>
              </a:spcBef>
              <a:spcAft>
                <a:spcPts val="900"/>
              </a:spcAft>
              <a:buFont typeface="Arial" panose="020B0604020202020204" pitchFamily="34" charset="0"/>
              <a:buChar char="•"/>
            </a:pPr>
            <a:r>
              <a:rPr lang="da-DK" sz="1600" baseline="0" dirty="0" smtClean="0"/>
              <a:t>Vi har med den </a:t>
            </a:r>
            <a:r>
              <a:rPr lang="da-DK" sz="1600" b="1" baseline="0" dirty="0" smtClean="0"/>
              <a:t>fælleskommunale infrastruktur </a:t>
            </a:r>
            <a:r>
              <a:rPr lang="da-DK" sz="1600" baseline="0" dirty="0" smtClean="0"/>
              <a:t>fået nogle muligheder, som vi ikke havde tidligere</a:t>
            </a:r>
          </a:p>
          <a:p>
            <a:pPr marL="285750" indent="-285750" defTabSz="342900">
              <a:lnSpc>
                <a:spcPct val="100000"/>
              </a:lnSpc>
              <a:spcBef>
                <a:spcPts val="1200"/>
              </a:spcBef>
              <a:spcAft>
                <a:spcPts val="900"/>
              </a:spcAft>
              <a:buFont typeface="Arial" panose="020B0604020202020204" pitchFamily="34" charset="0"/>
              <a:buChar char="•"/>
            </a:pPr>
            <a:r>
              <a:rPr lang="da-DK" sz="1600" baseline="0" dirty="0" smtClean="0"/>
              <a:t>Vi kan fx anvende </a:t>
            </a:r>
            <a:r>
              <a:rPr lang="da-DK" sz="1600" b="1" baseline="0" dirty="0" smtClean="0"/>
              <a:t>beskedfordeleren</a:t>
            </a:r>
            <a:r>
              <a:rPr lang="da-DK" sz="1600" baseline="0" dirty="0" smtClean="0"/>
              <a:t> til at distribuere beskeder fra den Nationale serviceplatform om indlæggelser og udskrivninger på hospitalet. Der er nogle ydelser der skal stoppes, når fx en ældre borger bliver indlagt, og der er andre der skal sættes i gang, når vedkommende bliver udskrevet.</a:t>
            </a:r>
          </a:p>
          <a:p>
            <a:pPr marL="285750" indent="-285750" defTabSz="342900">
              <a:lnSpc>
                <a:spcPct val="100000"/>
              </a:lnSpc>
              <a:spcBef>
                <a:spcPts val="1200"/>
              </a:spcBef>
              <a:spcAft>
                <a:spcPts val="900"/>
              </a:spcAft>
              <a:buFont typeface="Arial" panose="020B0604020202020204" pitchFamily="34" charset="0"/>
              <a:buChar char="•"/>
            </a:pPr>
            <a:r>
              <a:rPr lang="da-DK" sz="1600" baseline="0" dirty="0" smtClean="0"/>
              <a:t>Vi kan også anvende </a:t>
            </a:r>
            <a:r>
              <a:rPr lang="da-DK" sz="1600" b="1" baseline="0" dirty="0" smtClean="0"/>
              <a:t>adgangsstyringskomponenten</a:t>
            </a:r>
            <a:r>
              <a:rPr lang="da-DK" sz="1600" baseline="0" dirty="0" smtClean="0"/>
              <a:t>, så den kommunalt ansatte kan få direkte adgang til fx sårjournalen</a:t>
            </a:r>
          </a:p>
          <a:p>
            <a:pPr marL="0" indent="0" defTabSz="342900">
              <a:lnSpc>
                <a:spcPct val="100000"/>
              </a:lnSpc>
              <a:spcBef>
                <a:spcPts val="1200"/>
              </a:spcBef>
              <a:spcAft>
                <a:spcPts val="900"/>
              </a:spcAft>
              <a:buFont typeface="Arial" charset="0"/>
              <a:buNone/>
            </a:pPr>
            <a:endParaRPr lang="da-DK" sz="1600" baseline="0" dirty="0" smtClean="0"/>
          </a:p>
          <a:p>
            <a:pPr marL="0" indent="0" defTabSz="342900">
              <a:lnSpc>
                <a:spcPct val="100000"/>
              </a:lnSpc>
              <a:spcBef>
                <a:spcPts val="1200"/>
              </a:spcBef>
              <a:spcAft>
                <a:spcPts val="900"/>
              </a:spcAft>
              <a:buFont typeface="Arial" charset="0"/>
              <a:buNone/>
            </a:pPr>
            <a:endParaRPr lang="da-DK" sz="1600" dirty="0" smtClean="0"/>
          </a:p>
          <a:p>
            <a:pPr marL="0" indent="0" defTabSz="342900">
              <a:lnSpc>
                <a:spcPct val="100000"/>
              </a:lnSpc>
              <a:spcBef>
                <a:spcPts val="1200"/>
              </a:spcBef>
              <a:spcAft>
                <a:spcPts val="900"/>
              </a:spcAft>
              <a:buFont typeface="Arial" charset="0"/>
              <a:buNone/>
            </a:pPr>
            <a:r>
              <a:rPr lang="da-DK" sz="1600" dirty="0" smtClean="0"/>
              <a:t>Nye typer af sammenhænge:</a:t>
            </a:r>
          </a:p>
          <a:p>
            <a:pPr marL="358775" indent="-358775" defTabSz="342900">
              <a:lnSpc>
                <a:spcPct val="100000"/>
              </a:lnSpc>
              <a:spcBef>
                <a:spcPts val="1200"/>
              </a:spcBef>
              <a:spcAft>
                <a:spcPts val="900"/>
              </a:spcAft>
              <a:buFont typeface="Arial" charset="0"/>
              <a:buChar char="•"/>
            </a:pPr>
            <a:r>
              <a:rPr lang="da-DK" sz="1600" dirty="0" smtClean="0"/>
              <a:t>Samarbejde med </a:t>
            </a:r>
            <a:r>
              <a:rPr lang="da-DK" sz="1600" dirty="0" err="1" smtClean="0"/>
              <a:t>Sundhedsdatastyrelsen</a:t>
            </a:r>
            <a:r>
              <a:rPr lang="da-DK" sz="1600" dirty="0" smtClean="0"/>
              <a:t> omkring fælles overblik</a:t>
            </a:r>
          </a:p>
          <a:p>
            <a:pPr marL="358775" indent="-358775" defTabSz="342900">
              <a:lnSpc>
                <a:spcPct val="100000"/>
              </a:lnSpc>
              <a:spcBef>
                <a:spcPts val="1200"/>
              </a:spcBef>
              <a:spcAft>
                <a:spcPts val="900"/>
              </a:spcAft>
              <a:buFont typeface="Arial" charset="0"/>
              <a:buChar char="•"/>
            </a:pPr>
            <a:r>
              <a:rPr lang="da-DK" sz="1600" dirty="0" smtClean="0"/>
              <a:t>Anvendelse af Støttesystemet Adgangsstyring fællesoffentligt (fx Uni-login, SEB </a:t>
            </a:r>
            <a:r>
              <a:rPr lang="da-DK" sz="1600" dirty="0" smtClean="0">
                <a:sym typeface="Wingdings" panose="05000000000000000000" pitchFamily="2" charset="2"/>
              </a:rPr>
              <a:t></a:t>
            </a:r>
            <a:r>
              <a:rPr lang="da-DK" sz="1600" dirty="0" smtClean="0"/>
              <a:t> plejehjemsportal og sårjournal)</a:t>
            </a:r>
          </a:p>
          <a:p>
            <a:pPr marL="358775" indent="-358775" defTabSz="342900">
              <a:lnSpc>
                <a:spcPct val="100000"/>
              </a:lnSpc>
              <a:spcBef>
                <a:spcPts val="1200"/>
              </a:spcBef>
              <a:spcAft>
                <a:spcPts val="900"/>
              </a:spcAft>
              <a:buFont typeface="Arial" charset="0"/>
              <a:buChar char="•"/>
            </a:pPr>
            <a:r>
              <a:rPr lang="da-DK" sz="1600" dirty="0" smtClean="0"/>
              <a:t>Brug af ”Organisation” til fællesoffentlige løsninger fx myndighedsregister, plejehjemsportal</a:t>
            </a:r>
          </a:p>
          <a:p>
            <a:pPr marL="358775" indent="-358775" defTabSz="342900">
              <a:lnSpc>
                <a:spcPct val="100000"/>
              </a:lnSpc>
              <a:spcBef>
                <a:spcPts val="1200"/>
              </a:spcBef>
              <a:spcAft>
                <a:spcPts val="900"/>
              </a:spcAft>
              <a:buFont typeface="Arial" charset="0"/>
              <a:buChar char="•"/>
            </a:pPr>
            <a:r>
              <a:rPr lang="da-DK" sz="1600" dirty="0" smtClean="0"/>
              <a:t>Integration af beskedplatforme fx samarbejde omkring hændelser fra Kriminalforsorgen</a:t>
            </a:r>
          </a:p>
          <a:p>
            <a:pPr marL="358775" indent="-358775" defTabSz="342900">
              <a:lnSpc>
                <a:spcPct val="100000"/>
              </a:lnSpc>
              <a:spcBef>
                <a:spcPts val="1200"/>
              </a:spcBef>
              <a:spcAft>
                <a:spcPts val="900"/>
              </a:spcAft>
              <a:buFont typeface="Arial" charset="0"/>
              <a:buChar char="•"/>
            </a:pPr>
            <a:r>
              <a:rPr lang="da-DK" sz="1600" dirty="0" smtClean="0"/>
              <a:t>Standardisering af vigtige grænseflader:</a:t>
            </a:r>
          </a:p>
          <a:p>
            <a:pPr marL="715963" lvl="3" indent="-357188" defTabSz="342900">
              <a:spcAft>
                <a:spcPts val="900"/>
              </a:spcAft>
              <a:buFont typeface="Arial" charset="0"/>
              <a:buChar char="•"/>
            </a:pPr>
            <a:r>
              <a:rPr lang="da-DK" sz="1600" dirty="0" smtClean="0"/>
              <a:t>ØIR- og OIO-standarderne er eksempler på standardiserede grænseflader som betyder, at kommunerne kan indkøbe løsninger der er forberedt på at udveksle information.</a:t>
            </a:r>
          </a:p>
          <a:p>
            <a:endParaRPr lang="da-DK" dirty="0"/>
          </a:p>
        </p:txBody>
      </p:sp>
      <p:sp>
        <p:nvSpPr>
          <p:cNvPr id="4" name="Pladsholder til slidenummer 3"/>
          <p:cNvSpPr>
            <a:spLocks noGrp="1"/>
          </p:cNvSpPr>
          <p:nvPr>
            <p:ph type="sldNum" sz="quarter" idx="10"/>
          </p:nvPr>
        </p:nvSpPr>
        <p:spPr/>
        <p:txBody>
          <a:bodyPr/>
          <a:lstStyle/>
          <a:p>
            <a:fld id="{21D2B88A-7AD1-48B6-8F51-10256B8B5768}" type="slidenum">
              <a:rPr lang="da-DK" smtClean="0"/>
              <a:t>7</a:t>
            </a:fld>
            <a:endParaRPr lang="da-DK"/>
          </a:p>
        </p:txBody>
      </p:sp>
    </p:spTree>
    <p:extLst>
      <p:ext uri="{BB962C8B-B14F-4D97-AF65-F5344CB8AC3E}">
        <p14:creationId xmlns:p14="http://schemas.microsoft.com/office/powerpoint/2010/main" val="3862301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sz="1200" i="0" kern="1200" dirty="0" smtClean="0">
                <a:solidFill>
                  <a:schemeClr val="tx1"/>
                </a:solidFill>
                <a:effectLst/>
                <a:latin typeface="+mn-lt"/>
                <a:ea typeface="+mn-ea"/>
                <a:cs typeface="+mn-cs"/>
              </a:rPr>
              <a:t>Dette fokusområde er et</a:t>
            </a:r>
            <a:r>
              <a:rPr lang="da-DK" sz="1200" i="0" kern="1200" baseline="0" dirty="0" smtClean="0">
                <a:solidFill>
                  <a:schemeClr val="tx1"/>
                </a:solidFill>
                <a:effectLst/>
                <a:latin typeface="+mn-lt"/>
                <a:ea typeface="+mn-ea"/>
                <a:cs typeface="+mn-cs"/>
              </a:rPr>
              <a:t> helt nyt område for KOMBIT</a:t>
            </a:r>
            <a:endParaRPr lang="da-DK" sz="120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i="0" kern="1200" dirty="0" smtClean="0">
                <a:solidFill>
                  <a:schemeClr val="tx1"/>
                </a:solidFill>
                <a:effectLst/>
                <a:latin typeface="+mn-lt"/>
                <a:ea typeface="+mn-ea"/>
                <a:cs typeface="+mn-cs"/>
              </a:rPr>
              <a:t>KOMBIT skal bidrage til, at kommunerne nemmere, billigere og hurtigere kan </a:t>
            </a:r>
            <a:r>
              <a:rPr lang="da-DK" sz="1200" b="1" i="0" kern="1200" dirty="0" smtClean="0">
                <a:solidFill>
                  <a:schemeClr val="tx1"/>
                </a:solidFill>
                <a:effectLst/>
                <a:latin typeface="+mn-lt"/>
                <a:ea typeface="+mn-ea"/>
                <a:cs typeface="+mn-cs"/>
              </a:rPr>
              <a:t>udnytte de mange nye muligheder, der opstår gennem ny teknologi</a:t>
            </a:r>
            <a:r>
              <a:rPr lang="da-DK" sz="1200" i="0" kern="1200" dirty="0" smtClean="0">
                <a:solidFill>
                  <a:schemeClr val="tx1"/>
                </a:solidFill>
                <a:effectLst/>
                <a:latin typeface="+mn-lt"/>
                <a:ea typeface="+mn-ea"/>
                <a:cs typeface="+mn-cs"/>
              </a:rPr>
              <a:t>.</a:t>
            </a:r>
          </a:p>
          <a:p>
            <a:pPr marL="171450" indent="-171450">
              <a:buFont typeface="Arial" panose="020B0604020202020204" pitchFamily="34" charset="0"/>
              <a:buChar char="•"/>
            </a:pPr>
            <a:r>
              <a:rPr lang="da-DK" sz="1200" i="0" kern="1200" dirty="0" smtClean="0">
                <a:solidFill>
                  <a:schemeClr val="tx1"/>
                </a:solidFill>
                <a:effectLst/>
                <a:latin typeface="+mn-lt"/>
                <a:ea typeface="+mn-ea"/>
                <a:cs typeface="+mn-cs"/>
              </a:rPr>
              <a:t>Vi skal </a:t>
            </a:r>
            <a:r>
              <a:rPr lang="da-DK" sz="1200" b="1" i="0" kern="1200" dirty="0" smtClean="0">
                <a:solidFill>
                  <a:schemeClr val="tx1"/>
                </a:solidFill>
                <a:effectLst/>
                <a:latin typeface="+mn-lt"/>
                <a:ea typeface="+mn-ea"/>
                <a:cs typeface="+mn-cs"/>
              </a:rPr>
              <a:t>bringe</a:t>
            </a:r>
            <a:r>
              <a:rPr lang="da-DK" sz="1200" b="1" i="0" kern="1200" baseline="0" dirty="0" smtClean="0">
                <a:solidFill>
                  <a:schemeClr val="tx1"/>
                </a:solidFill>
                <a:effectLst/>
                <a:latin typeface="+mn-lt"/>
                <a:ea typeface="+mn-ea"/>
                <a:cs typeface="+mn-cs"/>
              </a:rPr>
              <a:t> kommuner og leverandører med gode idéer sammen</a:t>
            </a:r>
            <a:r>
              <a:rPr lang="da-DK" sz="1200" i="0" kern="1200" baseline="0" dirty="0" smtClean="0">
                <a:solidFill>
                  <a:schemeClr val="tx1"/>
                </a:solidFill>
                <a:effectLst/>
                <a:latin typeface="+mn-lt"/>
                <a:ea typeface="+mn-ea"/>
                <a:cs typeface="+mn-cs"/>
              </a:rPr>
              <a:t>.</a:t>
            </a:r>
            <a:endParaRPr lang="da-DK" sz="1200" i="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i="0" kern="1200" baseline="0" dirty="0" smtClean="0">
                <a:solidFill>
                  <a:schemeClr val="tx1"/>
                </a:solidFill>
                <a:effectLst/>
                <a:latin typeface="+mn-lt"/>
                <a:ea typeface="+mn-ea"/>
                <a:cs typeface="+mn-cs"/>
              </a:rPr>
              <a:t>KOMBIT kan samle interesserede kommuner til </a:t>
            </a:r>
            <a:r>
              <a:rPr lang="da-DK" sz="1200" b="1" i="0" kern="1200" baseline="0" dirty="0" smtClean="0">
                <a:solidFill>
                  <a:schemeClr val="tx1"/>
                </a:solidFill>
                <a:effectLst/>
                <a:latin typeface="+mn-lt"/>
                <a:ea typeface="+mn-ea"/>
                <a:cs typeface="+mn-cs"/>
              </a:rPr>
              <a:t>konkrete pilotafprøvninger</a:t>
            </a:r>
            <a:r>
              <a:rPr lang="da-DK" sz="1200" i="0" kern="1200" baseline="0" dirty="0" smtClean="0">
                <a:solidFill>
                  <a:schemeClr val="tx1"/>
                </a:solidFill>
                <a:effectLst/>
                <a:latin typeface="+mn-lt"/>
                <a:ea typeface="+mn-ea"/>
                <a:cs typeface="+mn-cs"/>
              </a:rPr>
              <a:t>, hvor vi efterfølgende deler erfaringer, og supplerer med de særlige kompetencer vi har inden for teknologi, data, sikkerhed, arkitektur og kontraktklausuler, så det bliver muligt for kommunerne hurtigere at tage ny teknologi i brug. Vi kan også bidrage til at kommunerne undgår kostbare fejltagelser.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i="0" kern="1200" baseline="0" dirty="0" smtClean="0">
                <a:solidFill>
                  <a:schemeClr val="tx1"/>
                </a:solidFill>
                <a:effectLst/>
                <a:latin typeface="+mn-lt"/>
                <a:ea typeface="+mn-ea"/>
                <a:cs typeface="+mn-cs"/>
              </a:rPr>
              <a:t>Vi skal </a:t>
            </a:r>
            <a:r>
              <a:rPr lang="da-DK" sz="1200" b="1" i="0" kern="1200" baseline="0" dirty="0" smtClean="0">
                <a:solidFill>
                  <a:schemeClr val="tx1"/>
                </a:solidFill>
                <a:effectLst/>
                <a:latin typeface="+mn-lt"/>
                <a:ea typeface="+mn-ea"/>
                <a:cs typeface="+mn-cs"/>
              </a:rPr>
              <a:t>fjerne de barrierer </a:t>
            </a:r>
            <a:r>
              <a:rPr lang="da-DK" sz="1200" i="0" kern="1200" baseline="0" dirty="0" smtClean="0">
                <a:solidFill>
                  <a:schemeClr val="tx1"/>
                </a:solidFill>
                <a:effectLst/>
                <a:latin typeface="+mn-lt"/>
                <a:ea typeface="+mn-ea"/>
                <a:cs typeface="+mn-cs"/>
              </a:rPr>
              <a:t>der er  for kommuner og leverandører i forhold til at innovere og udnytte de teknologiske muligheder. Her peger leverandørerne på flere standarder og mere fælles infrastruktur.</a:t>
            </a:r>
            <a:endParaRPr lang="da-DK" sz="1200" i="0" kern="1200" dirty="0" smtClean="0">
              <a:solidFill>
                <a:schemeClr val="tx1"/>
              </a:solidFill>
              <a:effectLst/>
              <a:latin typeface="+mn-lt"/>
              <a:ea typeface="+mn-ea"/>
              <a:cs typeface="+mn-cs"/>
            </a:endParaRPr>
          </a:p>
          <a:p>
            <a:endParaRPr lang="da-DK" sz="1200" i="0" kern="1200" dirty="0" smtClean="0">
              <a:solidFill>
                <a:schemeClr val="tx1"/>
              </a:solidFill>
              <a:effectLst/>
              <a:latin typeface="+mn-lt"/>
              <a:ea typeface="+mn-ea"/>
              <a:cs typeface="+mn-cs"/>
            </a:endParaRPr>
          </a:p>
          <a:p>
            <a:pPr marL="0" lvl="0" indent="0">
              <a:buFont typeface="Arial" panose="020B0604020202020204" pitchFamily="34" charset="0"/>
              <a:buNone/>
            </a:pPr>
            <a:r>
              <a:rPr lang="da-DK" sz="1200" baseline="0" dirty="0" smtClean="0"/>
              <a:t>EKS.: Henvendelse fra </a:t>
            </a:r>
            <a:r>
              <a:rPr lang="da-DK" sz="1200" baseline="0" dirty="0" err="1" smtClean="0"/>
              <a:t>Netcompany</a:t>
            </a:r>
            <a:r>
              <a:rPr lang="da-DK" sz="1200" baseline="0" dirty="0" smtClean="0"/>
              <a:t> om ideer til appstore ovenpå FLIS</a:t>
            </a:r>
            <a:endParaRPr lang="da-DK" dirty="0" smtClean="0"/>
          </a:p>
          <a:p>
            <a:endParaRPr lang="da-DK" dirty="0"/>
          </a:p>
        </p:txBody>
      </p:sp>
      <p:sp>
        <p:nvSpPr>
          <p:cNvPr id="4" name="Pladsholder til slidenummer 3"/>
          <p:cNvSpPr>
            <a:spLocks noGrp="1"/>
          </p:cNvSpPr>
          <p:nvPr>
            <p:ph type="sldNum" sz="quarter" idx="10"/>
          </p:nvPr>
        </p:nvSpPr>
        <p:spPr/>
        <p:txBody>
          <a:bodyPr/>
          <a:lstStyle/>
          <a:p>
            <a:fld id="{21D2B88A-7AD1-48B6-8F51-10256B8B5768}" type="slidenum">
              <a:rPr lang="da-DK" smtClean="0">
                <a:solidFill>
                  <a:prstClr val="black"/>
                </a:solidFill>
              </a:rPr>
              <a:pPr/>
              <a:t>8</a:t>
            </a:fld>
            <a:endParaRPr lang="da-DK">
              <a:solidFill>
                <a:prstClr val="black"/>
              </a:solidFill>
            </a:endParaRPr>
          </a:p>
        </p:txBody>
      </p:sp>
    </p:spTree>
    <p:extLst>
      <p:ext uri="{BB962C8B-B14F-4D97-AF65-F5344CB8AC3E}">
        <p14:creationId xmlns:p14="http://schemas.microsoft.com/office/powerpoint/2010/main" val="2826773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spcAft>
                <a:spcPts val="600"/>
              </a:spcAft>
              <a:buFont typeface="Arial" charset="0"/>
              <a:buChar char="•"/>
            </a:pPr>
            <a:r>
              <a:rPr lang="da-DK" sz="1200" dirty="0" smtClean="0">
                <a:solidFill>
                  <a:prstClr val="black"/>
                </a:solidFill>
                <a:latin typeface="Trebuchet MS" panose="020B0603020202020204" pitchFamily="34" charset="0"/>
              </a:rPr>
              <a:t>Til at </a:t>
            </a:r>
            <a:r>
              <a:rPr lang="da-DK" sz="1200" b="1" dirty="0" smtClean="0">
                <a:solidFill>
                  <a:prstClr val="black"/>
                </a:solidFill>
                <a:latin typeface="Trebuchet MS" panose="020B0603020202020204" pitchFamily="34" charset="0"/>
              </a:rPr>
              <a:t>understøtte </a:t>
            </a:r>
            <a:r>
              <a:rPr lang="da-DK" sz="1200" b="1" dirty="0" smtClean="0">
                <a:solidFill>
                  <a:schemeClr val="tx1"/>
                </a:solidFill>
                <a:latin typeface="Trebuchet MS" panose="020B0603020202020204" pitchFamily="34" charset="0"/>
              </a:rPr>
              <a:t>innovation og afprøvning af ny teknologi </a:t>
            </a:r>
            <a:r>
              <a:rPr lang="da-DK" sz="1200" dirty="0" smtClean="0">
                <a:solidFill>
                  <a:schemeClr val="tx1"/>
                </a:solidFill>
                <a:latin typeface="Trebuchet MS" panose="020B0603020202020204" pitchFamily="34" charset="0"/>
              </a:rPr>
              <a:t>har </a:t>
            </a:r>
            <a:r>
              <a:rPr lang="da-DK" sz="1200" dirty="0" smtClean="0">
                <a:solidFill>
                  <a:prstClr val="black"/>
                </a:solidFill>
                <a:latin typeface="Trebuchet MS" panose="020B0603020202020204" pitchFamily="34" charset="0"/>
              </a:rPr>
              <a:t>KOMBIT med input fra KL, kommuner og andre kommunale samarbejder udarbejdet en innovationsmodel</a:t>
            </a:r>
          </a:p>
          <a:p>
            <a:pPr marL="171450" indent="-171450">
              <a:spcAft>
                <a:spcPts val="600"/>
              </a:spcAft>
              <a:buFont typeface="Arial" charset="0"/>
              <a:buChar char="•"/>
            </a:pPr>
            <a:r>
              <a:rPr lang="da-DK" sz="1200" dirty="0" smtClean="0">
                <a:solidFill>
                  <a:prstClr val="black"/>
                </a:solidFill>
                <a:latin typeface="Trebuchet MS" panose="020B0603020202020204" pitchFamily="34" charset="0"/>
              </a:rPr>
              <a:t>Modellen</a:t>
            </a:r>
            <a:r>
              <a:rPr lang="da-DK" sz="1200" baseline="0" dirty="0" smtClean="0">
                <a:solidFill>
                  <a:prstClr val="black"/>
                </a:solidFill>
                <a:latin typeface="Trebuchet MS" panose="020B0603020202020204" pitchFamily="34" charset="0"/>
              </a:rPr>
              <a:t> består af </a:t>
            </a:r>
            <a:r>
              <a:rPr lang="da-DK" sz="1200" b="1" baseline="0" dirty="0" smtClean="0">
                <a:solidFill>
                  <a:prstClr val="black"/>
                </a:solidFill>
                <a:latin typeface="Trebuchet MS" panose="020B0603020202020204" pitchFamily="34" charset="0"/>
              </a:rPr>
              <a:t>to elementer</a:t>
            </a:r>
            <a:r>
              <a:rPr lang="da-DK" sz="1200" baseline="0" dirty="0" smtClean="0">
                <a:solidFill>
                  <a:prstClr val="black"/>
                </a:solidFill>
                <a:latin typeface="Trebuchet MS" panose="020B0603020202020204" pitchFamily="34" charset="0"/>
              </a:rPr>
              <a:t>: en prioriteringsmodel samt en idébank</a:t>
            </a:r>
            <a:endParaRPr lang="da-DK" sz="1200" dirty="0" smtClean="0">
              <a:solidFill>
                <a:schemeClr val="tx1"/>
              </a:solidFill>
              <a:latin typeface="Trebuchet MS" panose="020B0603020202020204" pitchFamily="34" charset="0"/>
            </a:endParaRPr>
          </a:p>
          <a:p>
            <a:pPr marL="171450" indent="-171450">
              <a:spcAft>
                <a:spcPts val="600"/>
              </a:spcAft>
              <a:buFont typeface="Arial" charset="0"/>
              <a:buChar char="•"/>
            </a:pPr>
            <a:r>
              <a:rPr lang="da-DK" sz="1200" dirty="0" smtClean="0">
                <a:solidFill>
                  <a:schemeClr val="tx1"/>
                </a:solidFill>
                <a:latin typeface="Trebuchet MS" panose="020B0603020202020204" pitchFamily="34" charset="0"/>
              </a:rPr>
              <a:t>De konkrete redskaber i modellens forskellige faser er p.t. under konkretisering og vi arbejder på at få organisering på plads</a:t>
            </a:r>
          </a:p>
          <a:p>
            <a:pPr marL="171450" indent="-171450">
              <a:spcAft>
                <a:spcPts val="600"/>
              </a:spcAft>
              <a:buFont typeface="Arial" charset="0"/>
              <a:buChar char="•"/>
            </a:pPr>
            <a:r>
              <a:rPr lang="da-DK" sz="1200" dirty="0" smtClean="0">
                <a:solidFill>
                  <a:schemeClr val="tx1"/>
                </a:solidFill>
                <a:latin typeface="Trebuchet MS" panose="020B0603020202020204" pitchFamily="34" charset="0"/>
              </a:rPr>
              <a:t>Sideløbende hermed igangsættes arbejdet med udviklingen af konkrete innovationsprojekter for herigennem at inddrage tidlig læring i modellens endelige form.</a:t>
            </a:r>
          </a:p>
          <a:p>
            <a:pPr marL="171450" indent="-171450">
              <a:spcAft>
                <a:spcPts val="600"/>
              </a:spcAft>
              <a:buFont typeface="Arial" charset="0"/>
              <a:buChar char="•"/>
            </a:pPr>
            <a:endParaRPr lang="da-DK" sz="1200" dirty="0" smtClean="0">
              <a:solidFill>
                <a:schemeClr val="tx1"/>
              </a:solidFill>
              <a:latin typeface="Trebuchet MS" panose="020B0603020202020204" pitchFamily="34" charset="0"/>
            </a:endParaRPr>
          </a:p>
          <a:p>
            <a:pPr>
              <a:spcAft>
                <a:spcPts val="600"/>
              </a:spcAft>
            </a:pPr>
            <a:endParaRPr lang="da-DK" sz="1200" b="1" dirty="0" smtClean="0">
              <a:solidFill>
                <a:prstClr val="black"/>
              </a:solidFill>
              <a:latin typeface="Trebuchet MS" panose="020B0603020202020204" pitchFamily="34" charset="0"/>
            </a:endParaRPr>
          </a:p>
          <a:p>
            <a:pPr>
              <a:spcAft>
                <a:spcPts val="600"/>
              </a:spcAft>
            </a:pPr>
            <a:r>
              <a:rPr lang="da-DK" sz="1200" b="1" dirty="0" err="1" smtClean="0">
                <a:solidFill>
                  <a:prstClr val="black"/>
                </a:solidFill>
                <a:latin typeface="Trebuchet MS" panose="020B0603020202020204" pitchFamily="34" charset="0"/>
              </a:rPr>
              <a:t>KOMBITs</a:t>
            </a:r>
            <a:r>
              <a:rPr lang="da-DK" sz="1200" b="1" dirty="0" smtClean="0">
                <a:solidFill>
                  <a:prstClr val="black"/>
                </a:solidFill>
                <a:latin typeface="Trebuchet MS" panose="020B0603020202020204" pitchFamily="34" charset="0"/>
              </a:rPr>
              <a:t> bidrag</a:t>
            </a:r>
            <a:endParaRPr lang="da-DK" sz="1200" dirty="0" smtClean="0">
              <a:solidFill>
                <a:prstClr val="black"/>
              </a:solidFill>
              <a:latin typeface="Trebuchet MS" panose="020B0603020202020204" pitchFamily="34" charset="0"/>
            </a:endParaRPr>
          </a:p>
          <a:p>
            <a:pPr marL="171450" indent="-171450">
              <a:spcAft>
                <a:spcPts val="600"/>
              </a:spcAft>
              <a:buFont typeface="Arial" charset="0"/>
              <a:buChar char="•"/>
            </a:pPr>
            <a:r>
              <a:rPr lang="da-DK" sz="1200" dirty="0" smtClean="0">
                <a:solidFill>
                  <a:schemeClr val="tx1"/>
                </a:solidFill>
                <a:latin typeface="Trebuchet MS" panose="020B0603020202020204" pitchFamily="34" charset="0"/>
              </a:rPr>
              <a:t>Teknologi- og digitaliseringsforståelse</a:t>
            </a:r>
          </a:p>
          <a:p>
            <a:pPr marL="171450" indent="-171450">
              <a:spcAft>
                <a:spcPts val="600"/>
              </a:spcAft>
              <a:buFont typeface="Arial" charset="0"/>
              <a:buChar char="•"/>
            </a:pPr>
            <a:r>
              <a:rPr lang="da-DK" sz="1200" dirty="0" smtClean="0">
                <a:solidFill>
                  <a:schemeClr val="tx1"/>
                </a:solidFill>
                <a:latin typeface="Trebuchet MS" panose="020B0603020202020204" pitchFamily="34" charset="0"/>
              </a:rPr>
              <a:t>Indsigt og viden om rammearkitektur, fælleskommunal infrastruktur, snitflader og sikkerhed</a:t>
            </a:r>
          </a:p>
          <a:p>
            <a:pPr marL="171450" indent="-171450">
              <a:spcAft>
                <a:spcPts val="600"/>
              </a:spcAft>
              <a:buFont typeface="Arial" charset="0"/>
              <a:buChar char="•"/>
            </a:pPr>
            <a:r>
              <a:rPr lang="da-DK" sz="1200" dirty="0" smtClean="0">
                <a:solidFill>
                  <a:schemeClr val="tx1"/>
                </a:solidFill>
                <a:latin typeface="Trebuchet MS" panose="020B0603020202020204" pitchFamily="34" charset="0"/>
              </a:rPr>
              <a:t>Eksekveringskraft ift. test og udvikling, samt efterfølgende udbredelse</a:t>
            </a:r>
          </a:p>
          <a:p>
            <a:pPr marL="171450" indent="-171450">
              <a:spcAft>
                <a:spcPts val="600"/>
              </a:spcAft>
              <a:buFont typeface="Arial" charset="0"/>
              <a:buChar char="•"/>
            </a:pPr>
            <a:r>
              <a:rPr lang="da-DK" sz="1200" dirty="0" smtClean="0">
                <a:solidFill>
                  <a:schemeClr val="tx1"/>
                </a:solidFill>
                <a:latin typeface="Trebuchet MS" panose="020B0603020202020204" pitchFamily="34" charset="0"/>
              </a:rPr>
              <a:t>Leverandørkendskab, samarbejde og kontrakter</a:t>
            </a:r>
          </a:p>
          <a:p>
            <a:pPr marL="171450" indent="-171450">
              <a:spcAft>
                <a:spcPts val="600"/>
              </a:spcAft>
              <a:buFont typeface="Arial" charset="0"/>
              <a:buChar char="•"/>
            </a:pPr>
            <a:r>
              <a:rPr lang="da-DK" sz="1200" dirty="0" smtClean="0">
                <a:solidFill>
                  <a:schemeClr val="tx1"/>
                </a:solidFill>
                <a:latin typeface="Trebuchet MS" panose="020B0603020202020204" pitchFamily="34" charset="0"/>
              </a:rPr>
              <a:t>Risikominimering i form af bl.a. business cases</a:t>
            </a:r>
          </a:p>
          <a:p>
            <a:pPr marL="171450" indent="-171450">
              <a:spcAft>
                <a:spcPts val="600"/>
              </a:spcAft>
              <a:buFont typeface="Arial" charset="0"/>
              <a:buChar char="•"/>
            </a:pPr>
            <a:endParaRPr lang="da-DK" sz="1200" dirty="0" smtClean="0">
              <a:solidFill>
                <a:prstClr val="black"/>
              </a:solidFill>
              <a:latin typeface="Trebuchet MS" panose="020B0603020202020204" pitchFamily="34" charset="0"/>
            </a:endParaRPr>
          </a:p>
          <a:p>
            <a:pPr marL="171450" indent="-171450">
              <a:spcAft>
                <a:spcPts val="600"/>
              </a:spcAft>
              <a:buFont typeface="Arial" charset="0"/>
              <a:buChar char="•"/>
            </a:pPr>
            <a:endParaRPr lang="da-DK" sz="1200" dirty="0" smtClean="0">
              <a:solidFill>
                <a:prstClr val="black"/>
              </a:solidFill>
              <a:latin typeface="Trebuchet MS" panose="020B0603020202020204" pitchFamily="34" charset="0"/>
            </a:endParaRPr>
          </a:p>
          <a:p>
            <a:pPr marL="0" indent="0">
              <a:spcAft>
                <a:spcPts val="600"/>
              </a:spcAft>
              <a:buFont typeface="Arial" charset="0"/>
              <a:buNone/>
            </a:pPr>
            <a:r>
              <a:rPr lang="da-DK" sz="1200" dirty="0" smtClean="0">
                <a:solidFill>
                  <a:prstClr val="black"/>
                </a:solidFill>
                <a:latin typeface="Trebuchet MS" panose="020B0603020202020204" pitchFamily="34" charset="0"/>
              </a:rPr>
              <a:t>Pilotprojekter:</a:t>
            </a:r>
          </a:p>
          <a:p>
            <a:pPr marL="171450" indent="-171450">
              <a:spcAft>
                <a:spcPts val="600"/>
              </a:spcAft>
              <a:buFontTx/>
              <a:buChar char="-"/>
            </a:pPr>
            <a:r>
              <a:rPr lang="da-DK" sz="1200" dirty="0" smtClean="0">
                <a:solidFill>
                  <a:prstClr val="black"/>
                </a:solidFill>
                <a:latin typeface="Trebuchet MS" panose="020B0603020202020204" pitchFamily="34" charset="0"/>
              </a:rPr>
              <a:t>Socialt</a:t>
            </a:r>
            <a:r>
              <a:rPr lang="da-DK" sz="1200" baseline="0" dirty="0" smtClean="0">
                <a:solidFill>
                  <a:prstClr val="black"/>
                </a:solidFill>
                <a:latin typeface="Trebuchet MS" panose="020B0603020202020204" pitchFamily="34" charset="0"/>
              </a:rPr>
              <a:t> frikort</a:t>
            </a:r>
          </a:p>
          <a:p>
            <a:pPr marL="171450" indent="-171450">
              <a:spcAft>
                <a:spcPts val="600"/>
              </a:spcAft>
              <a:buFontTx/>
              <a:buChar char="-"/>
            </a:pPr>
            <a:r>
              <a:rPr lang="da-DK" sz="1200" baseline="0" dirty="0" smtClean="0">
                <a:solidFill>
                  <a:prstClr val="black"/>
                </a:solidFill>
                <a:latin typeface="Trebuchet MS" panose="020B0603020202020204" pitchFamily="34" charset="0"/>
              </a:rPr>
              <a:t>Sammenhængende digital borgerservice</a:t>
            </a:r>
          </a:p>
          <a:p>
            <a:pPr marL="171450" indent="-171450">
              <a:spcAft>
                <a:spcPts val="600"/>
              </a:spcAft>
              <a:buFontTx/>
              <a:buChar char="-"/>
            </a:pPr>
            <a:r>
              <a:rPr lang="da-DK" sz="1200" dirty="0" smtClean="0">
                <a:solidFill>
                  <a:prstClr val="black"/>
                </a:solidFill>
                <a:latin typeface="Trebuchet MS" panose="020B0603020202020204" pitchFamily="34" charset="0"/>
              </a:rPr>
              <a:t>Samtykkeoverblik</a:t>
            </a:r>
          </a:p>
          <a:p>
            <a:pPr marL="171450" indent="-171450">
              <a:spcAft>
                <a:spcPts val="600"/>
              </a:spcAft>
              <a:buFontTx/>
              <a:buChar char="-"/>
            </a:pPr>
            <a:r>
              <a:rPr lang="da-DK" sz="1200" dirty="0" smtClean="0">
                <a:solidFill>
                  <a:prstClr val="black"/>
                </a:solidFill>
                <a:latin typeface="Trebuchet MS" panose="020B0603020202020204" pitchFamily="34" charset="0"/>
              </a:rPr>
              <a:t>APP-store for FLIS-data</a:t>
            </a:r>
          </a:p>
          <a:p>
            <a:pPr marL="171450" indent="-171450">
              <a:spcAft>
                <a:spcPts val="600"/>
              </a:spcAft>
              <a:buFontTx/>
              <a:buChar char="-"/>
            </a:pPr>
            <a:endParaRPr lang="da-DK" sz="1200" dirty="0" smtClean="0">
              <a:solidFill>
                <a:prstClr val="black"/>
              </a:solidFill>
              <a:latin typeface="Trebuchet MS" panose="020B0603020202020204" pitchFamily="34" charset="0"/>
            </a:endParaRPr>
          </a:p>
          <a:p>
            <a:endParaRPr lang="da-DK" dirty="0"/>
          </a:p>
        </p:txBody>
      </p:sp>
      <p:sp>
        <p:nvSpPr>
          <p:cNvPr id="4" name="Pladsholder til slidenummer 3"/>
          <p:cNvSpPr>
            <a:spLocks noGrp="1"/>
          </p:cNvSpPr>
          <p:nvPr>
            <p:ph type="sldNum" sz="quarter" idx="10"/>
          </p:nvPr>
        </p:nvSpPr>
        <p:spPr/>
        <p:txBody>
          <a:bodyPr/>
          <a:lstStyle/>
          <a:p>
            <a:fld id="{21D2B88A-7AD1-48B6-8F51-10256B8B5768}" type="slidenum">
              <a:rPr lang="da-DK" smtClean="0"/>
              <a:t>9</a:t>
            </a:fld>
            <a:endParaRPr lang="da-DK"/>
          </a:p>
        </p:txBody>
      </p:sp>
    </p:spTree>
    <p:extLst>
      <p:ext uri="{BB962C8B-B14F-4D97-AF65-F5344CB8AC3E}">
        <p14:creationId xmlns:p14="http://schemas.microsoft.com/office/powerpoint/2010/main" val="517401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slide">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78947" y="3506348"/>
            <a:ext cx="8973437" cy="720080"/>
          </a:xfrm>
        </p:spPr>
        <p:txBody>
          <a:bodyPr wrap="square" anchor="b" anchorCtr="0">
            <a:normAutofit/>
          </a:bodyPr>
          <a:lstStyle>
            <a:lvl1pPr>
              <a:lnSpc>
                <a:spcPts val="4500"/>
              </a:lnSpc>
              <a:defRPr sz="4000" cap="all" baseline="0">
                <a:solidFill>
                  <a:schemeClr val="bg1"/>
                </a:solidFill>
              </a:defRPr>
            </a:lvl1pPr>
          </a:lstStyle>
          <a:p>
            <a:r>
              <a:rPr lang="en-US" dirty="0"/>
              <a:t>KLik for at tilføje titel</a:t>
            </a:r>
          </a:p>
        </p:txBody>
      </p:sp>
      <p:sp>
        <p:nvSpPr>
          <p:cNvPr id="3" name="Undertitel 2"/>
          <p:cNvSpPr>
            <a:spLocks noGrp="1"/>
          </p:cNvSpPr>
          <p:nvPr>
            <p:ph type="subTitle" idx="1" hasCustomPrompt="1"/>
          </p:nvPr>
        </p:nvSpPr>
        <p:spPr>
          <a:xfrm>
            <a:off x="587700" y="4437112"/>
            <a:ext cx="8928992" cy="1440160"/>
          </a:xfrm>
        </p:spPr>
        <p:txBody>
          <a:bodyPr>
            <a:normAutofit/>
          </a:bodyPr>
          <a:lstStyle>
            <a:lvl1pPr marL="0" indent="0" algn="l">
              <a:lnSpc>
                <a:spcPts val="3200"/>
              </a:lnSpc>
              <a:buNone/>
              <a:defRPr sz="3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Klik for at tilføje undertitel/afsender</a:t>
            </a:r>
          </a:p>
        </p:txBody>
      </p:sp>
      <p:sp>
        <p:nvSpPr>
          <p:cNvPr id="4" name="Pladsholder til dato 3"/>
          <p:cNvSpPr>
            <a:spLocks noGrp="1"/>
          </p:cNvSpPr>
          <p:nvPr>
            <p:ph type="dt" sz="half" idx="10"/>
          </p:nvPr>
        </p:nvSpPr>
        <p:spPr/>
        <p:txBody>
          <a:bodyPr/>
          <a:lstStyle>
            <a:lvl1pPr>
              <a:defRPr>
                <a:solidFill>
                  <a:schemeClr val="bg1"/>
                </a:solidFill>
              </a:defRPr>
            </a:lvl1pPr>
          </a:lstStyle>
          <a:p>
            <a:fld id="{A8DD6E13-BEC2-487A-9E46-2CE6FFAA0955}" type="datetimeFigureOut">
              <a:rPr lang="en-US" smtClean="0"/>
              <a:t>10/18/2018</a:t>
            </a:fld>
            <a:endParaRPr lang="en-US" dirty="0"/>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en-US" smtClean="0"/>
              <a:t>
              </a:t>
            </a:r>
            <a:endParaRPr lang="en-US" dirty="0"/>
          </a:p>
        </p:txBody>
      </p:sp>
      <p:sp>
        <p:nvSpPr>
          <p:cNvPr id="6" name="Pladsholder til diasnummer 5"/>
          <p:cNvSpPr>
            <a:spLocks noGrp="1"/>
          </p:cNvSpPr>
          <p:nvPr>
            <p:ph type="sldNum" sz="quarter" idx="12"/>
          </p:nvPr>
        </p:nvSpPr>
        <p:spPr/>
        <p:txBody>
          <a:bodyPr/>
          <a:lstStyle>
            <a:lvl1pPr>
              <a:defRPr>
                <a:solidFill>
                  <a:schemeClr val="bg1"/>
                </a:solidFill>
              </a:defRPr>
            </a:lvl1pPr>
          </a:lstStyle>
          <a:p>
            <a:fld id="{5D63841E-FDE4-4F95-B5AA-F5EB88A7EDBE}" type="slidenum">
              <a:rPr lang="en-US" smtClean="0"/>
              <a:pPr/>
              <a:t>‹nr.›</a:t>
            </a:fld>
            <a:endParaRPr lang="en-US" dirty="0"/>
          </a:p>
        </p:txBody>
      </p:sp>
      <p:pic>
        <p:nvPicPr>
          <p:cNvPr id="46" name="Billed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7200" y="6055201"/>
            <a:ext cx="1526400" cy="485469"/>
          </a:xfrm>
          <a:prstGeom prst="rect">
            <a:avLst/>
          </a:prstGeom>
        </p:spPr>
      </p:pic>
      <p:grpSp>
        <p:nvGrpSpPr>
          <p:cNvPr id="12" name="KombitShape"/>
          <p:cNvGrpSpPr/>
          <p:nvPr/>
        </p:nvGrpSpPr>
        <p:grpSpPr>
          <a:xfrm>
            <a:off x="5166000" y="-143168"/>
            <a:ext cx="7637386" cy="4618506"/>
            <a:chOff x="2117378" y="-143168"/>
            <a:chExt cx="7637386" cy="4618506"/>
          </a:xfrm>
          <a:solidFill>
            <a:schemeClr val="bg1"/>
          </a:solidFill>
        </p:grpSpPr>
        <p:sp>
          <p:nvSpPr>
            <p:cNvPr id="13" name="Krans 3"/>
            <p:cNvSpPr>
              <a:spLocks noChangeAspect="1"/>
            </p:cNvSpPr>
            <p:nvPr/>
          </p:nvSpPr>
          <p:spPr>
            <a:xfrm>
              <a:off x="2117378" y="-143168"/>
              <a:ext cx="4176000" cy="2088000"/>
            </a:xfrm>
            <a:custGeom>
              <a:avLst/>
              <a:gdLst/>
              <a:ahLst/>
              <a:cxnLst/>
              <a:rect l="l" t="t" r="r" b="b"/>
              <a:pathLst>
                <a:path w="4176000" h="2088000">
                  <a:moveTo>
                    <a:pt x="0" y="0"/>
                  </a:moveTo>
                  <a:lnTo>
                    <a:pt x="4176000" y="0"/>
                  </a:lnTo>
                  <a:cubicBezTo>
                    <a:pt x="4176000" y="1153171"/>
                    <a:pt x="3241171" y="2088000"/>
                    <a:pt x="2088000" y="2088000"/>
                  </a:cubicBezTo>
                  <a:cubicBezTo>
                    <a:pt x="934829" y="2088000"/>
                    <a:pt x="0" y="1153171"/>
                    <a:pt x="0" y="0"/>
                  </a:cubicBezTo>
                  <a:close/>
                  <a:moveTo>
                    <a:pt x="651122" y="0"/>
                  </a:moveTo>
                  <a:cubicBezTo>
                    <a:pt x="651122" y="793566"/>
                    <a:pt x="1294434" y="1436878"/>
                    <a:pt x="2088000" y="1436878"/>
                  </a:cubicBezTo>
                  <a:cubicBezTo>
                    <a:pt x="2881566" y="1436878"/>
                    <a:pt x="3524878" y="793566"/>
                    <a:pt x="3524878" y="0"/>
                  </a:cubicBezTo>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sp>
        <p:sp>
          <p:nvSpPr>
            <p:cNvPr id="14" name="Rektangel 13"/>
            <p:cNvSpPr/>
            <p:nvPr/>
          </p:nvSpPr>
          <p:spPr>
            <a:xfrm rot="2700000">
              <a:off x="4950278" y="2329983"/>
              <a:ext cx="3640764" cy="649946"/>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sp>
        <p:sp>
          <p:nvSpPr>
            <p:cNvPr id="15" name="Rektangel 22"/>
            <p:cNvSpPr/>
            <p:nvPr/>
          </p:nvSpPr>
          <p:spPr>
            <a:xfrm rot="18900000">
              <a:off x="7227345" y="2723296"/>
              <a:ext cx="2527419" cy="652096"/>
            </a:xfrm>
            <a:custGeom>
              <a:avLst/>
              <a:gdLst/>
              <a:ahLst/>
              <a:cxnLst/>
              <a:rect l="l" t="t" r="r" b="b"/>
              <a:pathLst>
                <a:path w="2527419" h="652096">
                  <a:moveTo>
                    <a:pt x="0" y="0"/>
                  </a:moveTo>
                  <a:lnTo>
                    <a:pt x="2527419" y="0"/>
                  </a:lnTo>
                  <a:lnTo>
                    <a:pt x="1893395" y="652096"/>
                  </a:lnTo>
                  <a:lnTo>
                    <a:pt x="0" y="649946"/>
                  </a:lnTo>
                  <a:lnTo>
                    <a:pt x="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987090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øjrestillet billede">
    <p:spTree>
      <p:nvGrpSpPr>
        <p:cNvPr id="1" name=""/>
        <p:cNvGrpSpPr/>
        <p:nvPr/>
      </p:nvGrpSpPr>
      <p:grpSpPr>
        <a:xfrm>
          <a:off x="0" y="0"/>
          <a:ext cx="0" cy="0"/>
          <a:chOff x="0" y="0"/>
          <a:chExt cx="0" cy="0"/>
        </a:xfrm>
      </p:grpSpPr>
      <p:sp>
        <p:nvSpPr>
          <p:cNvPr id="2" name="Titel 1"/>
          <p:cNvSpPr>
            <a:spLocks noGrp="1"/>
          </p:cNvSpPr>
          <p:nvPr>
            <p:ph type="title"/>
          </p:nvPr>
        </p:nvSpPr>
        <p:spPr>
          <a:xfrm>
            <a:off x="623392" y="576000"/>
            <a:ext cx="6094909" cy="841638"/>
          </a:xfrm>
        </p:spPr>
        <p:txBody>
          <a:bodyPr/>
          <a:lstStyle/>
          <a:p>
            <a:r>
              <a:rPr lang="da-DK" smtClean="0"/>
              <a:t>Klik for at redigere i master</a:t>
            </a:r>
            <a:endParaRPr lang="en-US" dirty="0"/>
          </a:p>
        </p:txBody>
      </p:sp>
      <p:sp>
        <p:nvSpPr>
          <p:cNvPr id="3" name="Pladsholder til dato 2"/>
          <p:cNvSpPr>
            <a:spLocks noGrp="1"/>
          </p:cNvSpPr>
          <p:nvPr>
            <p:ph type="dt" sz="half" idx="10"/>
          </p:nvPr>
        </p:nvSpPr>
        <p:spPr/>
        <p:txBody>
          <a:bodyPr/>
          <a:lstStyle/>
          <a:p>
            <a:fld id="{ADF97A62-7F4D-46C3-87E1-477889CCEF12}" type="datetimeFigureOut">
              <a:rPr lang="en-US" smtClean="0"/>
              <a:t>10/18/2018</a:t>
            </a:fld>
            <a:endParaRPr lang="en-US" dirty="0"/>
          </a:p>
        </p:txBody>
      </p:sp>
      <p:sp>
        <p:nvSpPr>
          <p:cNvPr id="4" name="Pladsholder til sidefod 3"/>
          <p:cNvSpPr>
            <a:spLocks noGrp="1"/>
          </p:cNvSpPr>
          <p:nvPr>
            <p:ph type="ftr" sz="quarter" idx="11"/>
          </p:nvPr>
        </p:nvSpPr>
        <p:spPr/>
        <p:txBody>
          <a:bodyPr/>
          <a:lstStyle/>
          <a:p>
            <a:r>
              <a:rPr lang="en-US" smtClean="0"/>
              <a:t>
              </a:t>
            </a:r>
            <a:endParaRPr lang="en-US" dirty="0"/>
          </a:p>
        </p:txBody>
      </p:sp>
      <p:sp>
        <p:nvSpPr>
          <p:cNvPr id="5" name="Pladsholder til diasnummer 4"/>
          <p:cNvSpPr>
            <a:spLocks noGrp="1"/>
          </p:cNvSpPr>
          <p:nvPr>
            <p:ph type="sldNum" sz="quarter" idx="12"/>
          </p:nvPr>
        </p:nvSpPr>
        <p:spPr/>
        <p:txBody>
          <a:bodyPr/>
          <a:lstStyle/>
          <a:p>
            <a:fld id="{5D63841E-FDE4-4F95-B5AA-F5EB88A7EDBE}" type="slidenum">
              <a:rPr lang="en-US" smtClean="0"/>
              <a:pPr/>
              <a:t>‹nr.›</a:t>
            </a:fld>
            <a:endParaRPr lang="en-US" dirty="0"/>
          </a:p>
        </p:txBody>
      </p:sp>
      <p:sp>
        <p:nvSpPr>
          <p:cNvPr id="7" name="Pladsholder til billede 6" descr="[logo:BlackWhite]"/>
          <p:cNvSpPr>
            <a:spLocks noGrp="1" noChangeAspect="1"/>
          </p:cNvSpPr>
          <p:nvPr>
            <p:ph type="pic" sz="quarter" idx="13" hasCustomPrompt="1"/>
          </p:nvPr>
        </p:nvSpPr>
        <p:spPr>
          <a:xfrm>
            <a:off x="6718301" y="0"/>
            <a:ext cx="5473700" cy="6858000"/>
          </a:xfrm>
          <a:solidFill>
            <a:schemeClr val="bg1">
              <a:lumMod val="75000"/>
            </a:schemeClr>
          </a:solidFill>
          <a:ln>
            <a:noFill/>
          </a:ln>
        </p:spPr>
        <p:txBody>
          <a:bodyPr lIns="540000" tIns="1440000" rIns="540000" anchor="t"/>
          <a:lstStyle>
            <a:lvl1pPr>
              <a:defRPr sz="1600" baseline="0"/>
            </a:lvl1pPr>
          </a:lstStyle>
          <a:p>
            <a:r>
              <a:rPr lang="da-DK" dirty="0" smtClean="0"/>
              <a:t>Klik på knappen i midten for at indsætte et billede. Billedet fjernes igen ved at trykke DELETE på tastaturet. (Klik Nulstil på fanen HJEM, hvis du ikke kan se logo.)</a:t>
            </a:r>
            <a:endParaRPr lang="en-US" dirty="0"/>
          </a:p>
        </p:txBody>
      </p:sp>
      <p:sp>
        <p:nvSpPr>
          <p:cNvPr id="10" name="Pladsholder til tekst 9"/>
          <p:cNvSpPr>
            <a:spLocks noGrp="1"/>
          </p:cNvSpPr>
          <p:nvPr>
            <p:ph type="body" sz="quarter" idx="14"/>
          </p:nvPr>
        </p:nvSpPr>
        <p:spPr>
          <a:xfrm>
            <a:off x="625477" y="1583532"/>
            <a:ext cx="5758556" cy="4104031"/>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9" name="Pladsholder til tekst 8"/>
          <p:cNvSpPr>
            <a:spLocks noGrp="1"/>
          </p:cNvSpPr>
          <p:nvPr>
            <p:ph type="body" sz="quarter" idx="15" hasCustomPrompt="1"/>
          </p:nvPr>
        </p:nvSpPr>
        <p:spPr>
          <a:xfrm>
            <a:off x="10177200" y="6066000"/>
            <a:ext cx="1512000" cy="471600"/>
          </a:xfrm>
          <a:blipFill>
            <a:blip r:embed="rId2"/>
            <a:stretch>
              <a:fillRect/>
            </a:stretch>
          </a:blipFill>
        </p:spPr>
        <p:txBody>
          <a:bodyPr/>
          <a:lstStyle>
            <a:lvl1pPr>
              <a:defRPr baseline="0"/>
            </a:lvl1pPr>
          </a:lstStyle>
          <a:p>
            <a:pPr lvl="0"/>
            <a:r>
              <a:rPr lang="en-US" dirty="0"/>
              <a:t>
              </a:t>
            </a:r>
          </a:p>
        </p:txBody>
      </p:sp>
    </p:spTree>
    <p:extLst>
      <p:ext uri="{BB962C8B-B14F-4D97-AF65-F5344CB8AC3E}">
        <p14:creationId xmlns:p14="http://schemas.microsoft.com/office/powerpoint/2010/main" val="2451897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o bille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US" dirty="0"/>
          </a:p>
        </p:txBody>
      </p:sp>
      <p:sp>
        <p:nvSpPr>
          <p:cNvPr id="3" name="Pladsholder til dato 2"/>
          <p:cNvSpPr>
            <a:spLocks noGrp="1"/>
          </p:cNvSpPr>
          <p:nvPr>
            <p:ph type="dt" sz="half" idx="10"/>
          </p:nvPr>
        </p:nvSpPr>
        <p:spPr/>
        <p:txBody>
          <a:bodyPr/>
          <a:lstStyle/>
          <a:p>
            <a:fld id="{BDE65BA5-11A5-4F4C-AF17-2AE2E5036D36}" type="datetimeFigureOut">
              <a:rPr lang="en-US" smtClean="0"/>
              <a:t>10/18/2018</a:t>
            </a:fld>
            <a:endParaRPr lang="en-US" dirty="0"/>
          </a:p>
        </p:txBody>
      </p:sp>
      <p:sp>
        <p:nvSpPr>
          <p:cNvPr id="4" name="Pladsholder til sidefod 3"/>
          <p:cNvSpPr>
            <a:spLocks noGrp="1"/>
          </p:cNvSpPr>
          <p:nvPr>
            <p:ph type="ftr" sz="quarter" idx="11"/>
          </p:nvPr>
        </p:nvSpPr>
        <p:spPr/>
        <p:txBody>
          <a:bodyPr/>
          <a:lstStyle/>
          <a:p>
            <a:r>
              <a:rPr lang="en-US" smtClean="0"/>
              <a:t>
              </a:t>
            </a:r>
            <a:endParaRPr lang="en-US" dirty="0"/>
          </a:p>
        </p:txBody>
      </p:sp>
      <p:sp>
        <p:nvSpPr>
          <p:cNvPr id="5" name="Pladsholder til diasnummer 4"/>
          <p:cNvSpPr>
            <a:spLocks noGrp="1"/>
          </p:cNvSpPr>
          <p:nvPr>
            <p:ph type="sldNum" sz="quarter" idx="12"/>
          </p:nvPr>
        </p:nvSpPr>
        <p:spPr/>
        <p:txBody>
          <a:bodyPr/>
          <a:lstStyle/>
          <a:p>
            <a:fld id="{5D63841E-FDE4-4F95-B5AA-F5EB88A7EDBE}" type="slidenum">
              <a:rPr lang="en-US" smtClean="0"/>
              <a:pPr/>
              <a:t>‹nr.›</a:t>
            </a:fld>
            <a:endParaRPr lang="en-US" dirty="0"/>
          </a:p>
        </p:txBody>
      </p:sp>
      <p:sp>
        <p:nvSpPr>
          <p:cNvPr id="7" name="Pladsholder til billede 6"/>
          <p:cNvSpPr>
            <a:spLocks noGrp="1" noChangeAspect="1"/>
          </p:cNvSpPr>
          <p:nvPr>
            <p:ph type="pic" sz="quarter" idx="13" hasCustomPrompt="1"/>
          </p:nvPr>
        </p:nvSpPr>
        <p:spPr>
          <a:xfrm>
            <a:off x="6240000" y="1587501"/>
            <a:ext cx="5280000" cy="4103689"/>
          </a:xfrm>
          <a:solidFill>
            <a:schemeClr val="bg1">
              <a:lumMod val="75000"/>
            </a:schemeClr>
          </a:solidFill>
          <a:ln>
            <a:noFill/>
          </a:ln>
        </p:spPr>
        <p:txBody>
          <a:bodyPr lIns="800000" tIns="1100000" rIns="800000" anchor="t"/>
          <a:lstStyle>
            <a:lvl1pPr>
              <a:defRPr sz="1600" baseline="0"/>
            </a:lvl1pPr>
          </a:lstStyle>
          <a:p>
            <a:r>
              <a:rPr lang="da-DK" dirty="0" smtClean="0"/>
              <a:t>Klik først her på knappen i midten for at indsætte et billede.</a:t>
            </a:r>
            <a:endParaRPr lang="en-US" dirty="0"/>
          </a:p>
        </p:txBody>
      </p:sp>
      <p:sp>
        <p:nvSpPr>
          <p:cNvPr id="9" name="Pladsholder til billede 8"/>
          <p:cNvSpPr>
            <a:spLocks noGrp="1" noChangeAspect="1"/>
          </p:cNvSpPr>
          <p:nvPr>
            <p:ph type="pic" sz="quarter" idx="14" hasCustomPrompt="1"/>
          </p:nvPr>
        </p:nvSpPr>
        <p:spPr>
          <a:xfrm>
            <a:off x="623392" y="1581151"/>
            <a:ext cx="5280587" cy="4079875"/>
          </a:xfrm>
          <a:solidFill>
            <a:schemeClr val="bg1">
              <a:lumMod val="75000"/>
            </a:schemeClr>
          </a:solidFill>
          <a:ln>
            <a:noFill/>
          </a:ln>
        </p:spPr>
        <p:txBody>
          <a:bodyPr vert="horz" lIns="800000" tIns="1100000" rIns="800000" bIns="0" rtlCol="0" anchor="t" anchorCtr="0">
            <a:noAutofit/>
          </a:bodyPr>
          <a:lstStyle>
            <a:lvl1pPr marL="0" marR="0" indent="0" algn="l" defTabSz="914400" rtl="0" eaLnBrk="1" fontAlgn="auto" latinLnBrk="0" hangingPunct="1">
              <a:lnSpc>
                <a:spcPts val="2600"/>
              </a:lnSpc>
              <a:spcBef>
                <a:spcPts val="0"/>
              </a:spcBef>
              <a:spcAft>
                <a:spcPts val="0"/>
              </a:spcAft>
              <a:buClrTx/>
              <a:buSzTx/>
              <a:buFont typeface="Arial" panose="020B0604020202020204" pitchFamily="34" charset="0"/>
              <a:buNone/>
              <a:tabLst/>
              <a:defRPr lang="en-US" sz="1600" baseline="0"/>
            </a:lvl1pPr>
          </a:lstStyle>
          <a:p>
            <a:r>
              <a:rPr lang="da-DK" dirty="0" smtClean="0"/>
              <a:t>Klik så her på knappen i midten for at indsætte et billede.</a:t>
            </a:r>
            <a:endParaRPr lang="en-US" dirty="0"/>
          </a:p>
        </p:txBody>
      </p:sp>
    </p:spTree>
    <p:extLst>
      <p:ext uri="{BB962C8B-B14F-4D97-AF65-F5344CB8AC3E}">
        <p14:creationId xmlns:p14="http://schemas.microsoft.com/office/powerpoint/2010/main" val="2517683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elslide">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78947" y="3506348"/>
            <a:ext cx="8973437" cy="720080"/>
          </a:xfrm>
        </p:spPr>
        <p:txBody>
          <a:bodyPr wrap="square" anchor="b" anchorCtr="0">
            <a:normAutofit/>
          </a:bodyPr>
          <a:lstStyle>
            <a:lvl1pPr>
              <a:lnSpc>
                <a:spcPts val="4500"/>
              </a:lnSpc>
              <a:defRPr sz="4000" cap="all" baseline="0">
                <a:solidFill>
                  <a:schemeClr val="bg1"/>
                </a:solidFill>
              </a:defRPr>
            </a:lvl1pPr>
          </a:lstStyle>
          <a:p>
            <a:r>
              <a:rPr lang="en-US" dirty="0"/>
              <a:t>KLik for at tilføje titel</a:t>
            </a:r>
          </a:p>
        </p:txBody>
      </p:sp>
      <p:sp>
        <p:nvSpPr>
          <p:cNvPr id="3" name="Undertitel 2"/>
          <p:cNvSpPr>
            <a:spLocks noGrp="1"/>
          </p:cNvSpPr>
          <p:nvPr>
            <p:ph type="subTitle" idx="1" hasCustomPrompt="1"/>
          </p:nvPr>
        </p:nvSpPr>
        <p:spPr>
          <a:xfrm>
            <a:off x="587700" y="4437112"/>
            <a:ext cx="8928992" cy="1440160"/>
          </a:xfrm>
        </p:spPr>
        <p:txBody>
          <a:bodyPr>
            <a:normAutofit/>
          </a:bodyPr>
          <a:lstStyle>
            <a:lvl1pPr marL="0" indent="0" algn="l">
              <a:lnSpc>
                <a:spcPts val="3200"/>
              </a:lnSpc>
              <a:buNone/>
              <a:defRPr sz="3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Klik for at tilføje undertitel/afsender</a:t>
            </a:r>
          </a:p>
        </p:txBody>
      </p:sp>
      <p:sp>
        <p:nvSpPr>
          <p:cNvPr id="4" name="Pladsholder til dato 3"/>
          <p:cNvSpPr>
            <a:spLocks noGrp="1"/>
          </p:cNvSpPr>
          <p:nvPr>
            <p:ph type="dt" sz="half" idx="10"/>
          </p:nvPr>
        </p:nvSpPr>
        <p:spPr/>
        <p:txBody>
          <a:bodyPr/>
          <a:lstStyle>
            <a:lvl1pPr>
              <a:defRPr>
                <a:solidFill>
                  <a:schemeClr val="bg1"/>
                </a:solidFill>
              </a:defRPr>
            </a:lvl1pPr>
          </a:lstStyle>
          <a:p>
            <a:fld id="{A8DD6E13-BEC2-487A-9E46-2CE6FFAA0955}" type="datetimeFigureOut">
              <a:rPr lang="en-US" dirty="0">
                <a:solidFill>
                  <a:prstClr val="white"/>
                </a:solidFill>
              </a:rPr>
              <a:pPr/>
              <a:t>10/18/2018</a:t>
            </a:fld>
            <a:endParaRPr lang="en-US" dirty="0">
              <a:solidFill>
                <a:prstClr val="white"/>
              </a:solidFill>
            </a:endParaRPr>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en-US" dirty="0">
                <a:solidFill>
                  <a:prstClr val="white"/>
                </a:solidFill>
              </a:rPr>
              <a:t>
              </a:t>
            </a:r>
          </a:p>
        </p:txBody>
      </p:sp>
      <p:sp>
        <p:nvSpPr>
          <p:cNvPr id="6" name="Pladsholder til diasnummer 5"/>
          <p:cNvSpPr>
            <a:spLocks noGrp="1"/>
          </p:cNvSpPr>
          <p:nvPr>
            <p:ph type="sldNum" sz="quarter" idx="12"/>
          </p:nvPr>
        </p:nvSpPr>
        <p:spPr/>
        <p:txBody>
          <a:bodyPr/>
          <a:lstStyle>
            <a:lvl1pPr>
              <a:defRPr>
                <a:solidFill>
                  <a:schemeClr val="bg1"/>
                </a:solidFill>
              </a:defRPr>
            </a:lvl1pPr>
          </a:lstStyle>
          <a:p>
            <a:fld id="{5D63841E-FDE4-4F95-B5AA-F5EB88A7EDBE}" type="slidenum">
              <a:rPr lang="en-US" dirty="0">
                <a:solidFill>
                  <a:prstClr val="white"/>
                </a:solidFill>
              </a:rPr>
              <a:pPr/>
              <a:t>‹nr.›</a:t>
            </a:fld>
            <a:endParaRPr lang="en-US" dirty="0">
              <a:solidFill>
                <a:prstClr val="white"/>
              </a:solidFill>
            </a:endParaRPr>
          </a:p>
        </p:txBody>
      </p:sp>
      <p:pic>
        <p:nvPicPr>
          <p:cNvPr id="46" name="Billed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7200" y="6055201"/>
            <a:ext cx="1526400" cy="485469"/>
          </a:xfrm>
          <a:prstGeom prst="rect">
            <a:avLst/>
          </a:prstGeom>
        </p:spPr>
      </p:pic>
      <p:grpSp>
        <p:nvGrpSpPr>
          <p:cNvPr id="12" name="KombitShape"/>
          <p:cNvGrpSpPr/>
          <p:nvPr/>
        </p:nvGrpSpPr>
        <p:grpSpPr>
          <a:xfrm>
            <a:off x="5166000" y="-143168"/>
            <a:ext cx="7637386" cy="4618506"/>
            <a:chOff x="2117378" y="-143168"/>
            <a:chExt cx="7637386" cy="4618506"/>
          </a:xfrm>
          <a:solidFill>
            <a:schemeClr val="bg1"/>
          </a:solidFill>
        </p:grpSpPr>
        <p:sp>
          <p:nvSpPr>
            <p:cNvPr id="13" name="Krans 3"/>
            <p:cNvSpPr>
              <a:spLocks noChangeAspect="1"/>
            </p:cNvSpPr>
            <p:nvPr/>
          </p:nvSpPr>
          <p:spPr>
            <a:xfrm>
              <a:off x="2117378" y="-143168"/>
              <a:ext cx="4176000" cy="2088000"/>
            </a:xfrm>
            <a:custGeom>
              <a:avLst/>
              <a:gdLst/>
              <a:ahLst/>
              <a:cxnLst/>
              <a:rect l="l" t="t" r="r" b="b"/>
              <a:pathLst>
                <a:path w="4176000" h="2088000">
                  <a:moveTo>
                    <a:pt x="0" y="0"/>
                  </a:moveTo>
                  <a:lnTo>
                    <a:pt x="4176000" y="0"/>
                  </a:lnTo>
                  <a:cubicBezTo>
                    <a:pt x="4176000" y="1153171"/>
                    <a:pt x="3241171" y="2088000"/>
                    <a:pt x="2088000" y="2088000"/>
                  </a:cubicBezTo>
                  <a:cubicBezTo>
                    <a:pt x="934829" y="2088000"/>
                    <a:pt x="0" y="1153171"/>
                    <a:pt x="0" y="0"/>
                  </a:cubicBezTo>
                  <a:close/>
                  <a:moveTo>
                    <a:pt x="651122" y="0"/>
                  </a:moveTo>
                  <a:cubicBezTo>
                    <a:pt x="651122" y="793566"/>
                    <a:pt x="1294434" y="1436878"/>
                    <a:pt x="2088000" y="1436878"/>
                  </a:cubicBezTo>
                  <a:cubicBezTo>
                    <a:pt x="2881566" y="1436878"/>
                    <a:pt x="3524878" y="793566"/>
                    <a:pt x="3524878" y="0"/>
                  </a:cubicBezTo>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sp>
        <p:sp>
          <p:nvSpPr>
            <p:cNvPr id="14" name="Rektangel 13"/>
            <p:cNvSpPr/>
            <p:nvPr/>
          </p:nvSpPr>
          <p:spPr>
            <a:xfrm rot="2700000">
              <a:off x="4950278" y="2329983"/>
              <a:ext cx="3640764" cy="649946"/>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sp>
        <p:sp>
          <p:nvSpPr>
            <p:cNvPr id="15" name="Rektangel 22"/>
            <p:cNvSpPr/>
            <p:nvPr/>
          </p:nvSpPr>
          <p:spPr>
            <a:xfrm rot="18900000">
              <a:off x="7227345" y="2723296"/>
              <a:ext cx="2527419" cy="652096"/>
            </a:xfrm>
            <a:custGeom>
              <a:avLst/>
              <a:gdLst/>
              <a:ahLst/>
              <a:cxnLst/>
              <a:rect l="l" t="t" r="r" b="b"/>
              <a:pathLst>
                <a:path w="2527419" h="652096">
                  <a:moveTo>
                    <a:pt x="0" y="0"/>
                  </a:moveTo>
                  <a:lnTo>
                    <a:pt x="2527419" y="0"/>
                  </a:lnTo>
                  <a:lnTo>
                    <a:pt x="1893395" y="652096"/>
                  </a:lnTo>
                  <a:lnTo>
                    <a:pt x="0" y="649946"/>
                  </a:lnTo>
                  <a:lnTo>
                    <a:pt x="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3176655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og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ts val="2700"/>
              </a:lnSpc>
              <a:defRPr/>
            </a:lvl1pPr>
          </a:lstStyle>
          <a:p>
            <a:r>
              <a:rPr lang="da-DK" smtClean="0"/>
              <a:t>Klik for at redigere i master</a:t>
            </a:r>
            <a:endParaRPr lang="en-US" dirty="0"/>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Pladsholder til dato 3"/>
          <p:cNvSpPr>
            <a:spLocks noGrp="1"/>
          </p:cNvSpPr>
          <p:nvPr>
            <p:ph type="dt" sz="half" idx="10"/>
          </p:nvPr>
        </p:nvSpPr>
        <p:spPr/>
        <p:txBody>
          <a:bodyPr/>
          <a:lstStyle/>
          <a:p>
            <a:fld id="{DCB48DAC-5E6C-4D88-859D-93A0747E8277}" type="datetimeFigureOut">
              <a:rPr lang="en-US" dirty="0">
                <a:solidFill>
                  <a:prstClr val="black"/>
                </a:solidFill>
              </a:rPr>
              <a:pPr/>
              <a:t>10/18/2018</a:t>
            </a:fld>
            <a:endParaRPr lang="en-US" dirty="0">
              <a:solidFill>
                <a:prstClr val="black"/>
              </a:solidFill>
            </a:endParaRPr>
          </a:p>
        </p:txBody>
      </p:sp>
      <p:sp>
        <p:nvSpPr>
          <p:cNvPr id="5" name="Pladsholder til sidefod 4"/>
          <p:cNvSpPr>
            <a:spLocks noGrp="1"/>
          </p:cNvSpPr>
          <p:nvPr>
            <p:ph type="ftr" sz="quarter" idx="11"/>
          </p:nvPr>
        </p:nvSpPr>
        <p:spPr/>
        <p:txBody>
          <a:bodyPr/>
          <a:lstStyle/>
          <a:p>
            <a:r>
              <a:rPr lang="en-US" dirty="0">
                <a:solidFill>
                  <a:prstClr val="black"/>
                </a:solidFill>
              </a:rPr>
              <a:t>
              </a:t>
            </a:r>
          </a:p>
        </p:txBody>
      </p:sp>
      <p:sp>
        <p:nvSpPr>
          <p:cNvPr id="6" name="Pladsholder til diasnummer 5"/>
          <p:cNvSpPr>
            <a:spLocks noGrp="1"/>
          </p:cNvSpPr>
          <p:nvPr>
            <p:ph type="sldNum" sz="quarter" idx="12"/>
          </p:nvPr>
        </p:nvSpPr>
        <p:spPr/>
        <p:txBody>
          <a:bodyPr/>
          <a:lstStyle/>
          <a:p>
            <a:fld id="{5D63841E-FDE4-4F95-B5AA-F5EB88A7EDBE}"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908657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fsnitsoverskrift">
    <p:bg>
      <p:bgPr>
        <a:solidFill>
          <a:srgbClr val="D7D2CB"/>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255573" y="1556793"/>
            <a:ext cx="7296811" cy="3384376"/>
          </a:xfrm>
        </p:spPr>
        <p:txBody>
          <a:bodyPr anchor="ctr"/>
          <a:lstStyle>
            <a:lvl1pPr algn="ctr">
              <a:lnSpc>
                <a:spcPts val="4500"/>
              </a:lnSpc>
              <a:defRPr sz="4000" b="1" cap="all">
                <a:solidFill>
                  <a:schemeClr val="tx1"/>
                </a:solidFill>
              </a:defRPr>
            </a:lvl1pPr>
          </a:lstStyle>
          <a:p>
            <a:r>
              <a:rPr lang="en-US" dirty="0"/>
              <a:t>Klik her for at tilføje tekst</a:t>
            </a:r>
          </a:p>
        </p:txBody>
      </p:sp>
      <p:sp>
        <p:nvSpPr>
          <p:cNvPr id="3" name="Pladsholder til tekst 2"/>
          <p:cNvSpPr>
            <a:spLocks noGrp="1"/>
          </p:cNvSpPr>
          <p:nvPr>
            <p:ph type="body" idx="1" hasCustomPrompt="1"/>
          </p:nvPr>
        </p:nvSpPr>
        <p:spPr>
          <a:xfrm>
            <a:off x="2255573" y="6723138"/>
            <a:ext cx="7200800" cy="450279"/>
          </a:xfrm>
        </p:spPr>
        <p:txBody>
          <a:bodyPr anchor="b"/>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(Brødtekst benyttes ikke på dette dias)</a:t>
            </a:r>
          </a:p>
        </p:txBody>
      </p:sp>
      <p:sp>
        <p:nvSpPr>
          <p:cNvPr id="4" name="Pladsholder til dato 3"/>
          <p:cNvSpPr>
            <a:spLocks noGrp="1"/>
          </p:cNvSpPr>
          <p:nvPr>
            <p:ph type="dt" sz="half" idx="10"/>
          </p:nvPr>
        </p:nvSpPr>
        <p:spPr/>
        <p:txBody>
          <a:bodyPr/>
          <a:lstStyle>
            <a:lvl1pPr>
              <a:defRPr>
                <a:solidFill>
                  <a:schemeClr val="tx1"/>
                </a:solidFill>
              </a:defRPr>
            </a:lvl1pPr>
          </a:lstStyle>
          <a:p>
            <a:fld id="{99B3A67A-F57C-4B34-ADD1-03E0C8523631}" type="datetimeFigureOut">
              <a:rPr lang="en-US" dirty="0">
                <a:solidFill>
                  <a:prstClr val="black"/>
                </a:solidFill>
              </a:rPr>
              <a:pPr/>
              <a:t>10/18/2018</a:t>
            </a:fld>
            <a:endParaRPr lang="en-US" dirty="0">
              <a:solidFill>
                <a:prstClr val="black"/>
              </a:solidFill>
            </a:endParaRPr>
          </a:p>
        </p:txBody>
      </p:sp>
      <p:sp>
        <p:nvSpPr>
          <p:cNvPr id="5" name="Pladsholder til sidefod 4"/>
          <p:cNvSpPr>
            <a:spLocks noGrp="1"/>
          </p:cNvSpPr>
          <p:nvPr>
            <p:ph type="ftr" sz="quarter" idx="11"/>
          </p:nvPr>
        </p:nvSpPr>
        <p:spPr/>
        <p:txBody>
          <a:bodyPr/>
          <a:lstStyle>
            <a:lvl1pPr>
              <a:defRPr>
                <a:solidFill>
                  <a:schemeClr val="tx1"/>
                </a:solidFill>
              </a:defRPr>
            </a:lvl1pPr>
          </a:lstStyle>
          <a:p>
            <a:r>
              <a:rPr lang="en-US" dirty="0">
                <a:solidFill>
                  <a:prstClr val="black"/>
                </a:solidFill>
              </a:rPr>
              <a:t>
              </a:t>
            </a:r>
          </a:p>
        </p:txBody>
      </p:sp>
      <p:sp>
        <p:nvSpPr>
          <p:cNvPr id="6" name="Pladsholder til diasnummer 5"/>
          <p:cNvSpPr>
            <a:spLocks noGrp="1"/>
          </p:cNvSpPr>
          <p:nvPr>
            <p:ph type="sldNum" sz="quarter" idx="12"/>
          </p:nvPr>
        </p:nvSpPr>
        <p:spPr/>
        <p:txBody>
          <a:bodyPr/>
          <a:lstStyle>
            <a:lvl1pPr>
              <a:defRPr>
                <a:solidFill>
                  <a:schemeClr val="tx1"/>
                </a:solidFill>
              </a:defRPr>
            </a:lvl1pPr>
          </a:lstStyle>
          <a:p>
            <a:fld id="{F3422BEA-4D31-4C39-B8C3-10D1386D54D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523631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tatement">
    <p:bg>
      <p:bgPr>
        <a:solidFill>
          <a:schemeClr val="tx1">
            <a:lumMod val="85000"/>
            <a:lumOff val="15000"/>
          </a:schemeClr>
        </a:solidFill>
        <a:effectLst/>
      </p:bgPr>
    </p:bg>
    <p:spTree>
      <p:nvGrpSpPr>
        <p:cNvPr id="1" name=""/>
        <p:cNvGrpSpPr/>
        <p:nvPr/>
      </p:nvGrpSpPr>
      <p:grpSpPr>
        <a:xfrm>
          <a:off x="0" y="0"/>
          <a:ext cx="0" cy="0"/>
          <a:chOff x="0" y="0"/>
          <a:chExt cx="0" cy="0"/>
        </a:xfrm>
      </p:grpSpPr>
      <p:grpSp>
        <p:nvGrpSpPr>
          <p:cNvPr id="43" name="Gruppe 42"/>
          <p:cNvGrpSpPr/>
          <p:nvPr/>
        </p:nvGrpSpPr>
        <p:grpSpPr>
          <a:xfrm>
            <a:off x="10177200" y="6063820"/>
            <a:ext cx="1504800" cy="476559"/>
            <a:chOff x="0" y="0"/>
            <a:chExt cx="6907213" cy="2160588"/>
          </a:xfrm>
          <a:solidFill>
            <a:schemeClr val="bg1"/>
          </a:solidFill>
        </p:grpSpPr>
        <p:sp>
          <p:nvSpPr>
            <p:cNvPr id="11" name="Freeform 5"/>
            <p:cNvSpPr/>
            <p:nvPr/>
          </p:nvSpPr>
          <p:spPr bwMode="auto">
            <a:xfrm>
              <a:off x="0" y="20638"/>
              <a:ext cx="1103313" cy="1212850"/>
            </a:xfrm>
            <a:custGeom>
              <a:avLst/>
              <a:gdLst/>
              <a:ahLst/>
              <a:cxnLst/>
              <a:rect l="0" t="0" r="r" b="b"/>
              <a:pathLst>
                <a:path w="695" h="764">
                  <a:moveTo>
                    <a:pt x="0" y="0"/>
                  </a:moveTo>
                  <a:lnTo>
                    <a:pt x="168" y="0"/>
                  </a:lnTo>
                  <a:lnTo>
                    <a:pt x="168" y="334"/>
                  </a:lnTo>
                  <a:lnTo>
                    <a:pt x="478" y="0"/>
                  </a:lnTo>
                  <a:lnTo>
                    <a:pt x="680" y="0"/>
                  </a:lnTo>
                  <a:lnTo>
                    <a:pt x="370" y="324"/>
                  </a:lnTo>
                  <a:lnTo>
                    <a:pt x="695" y="764"/>
                  </a:lnTo>
                  <a:lnTo>
                    <a:pt x="493" y="764"/>
                  </a:lnTo>
                  <a:lnTo>
                    <a:pt x="256" y="439"/>
                  </a:lnTo>
                  <a:lnTo>
                    <a:pt x="168" y="530"/>
                  </a:lnTo>
                  <a:lnTo>
                    <a:pt x="168" y="764"/>
                  </a:lnTo>
                  <a:lnTo>
                    <a:pt x="0" y="76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6"/>
            <p:cNvSpPr>
              <a:spLocks noEditPoints="1"/>
            </p:cNvSpPr>
            <p:nvPr/>
          </p:nvSpPr>
          <p:spPr bwMode="auto">
            <a:xfrm>
              <a:off x="1082675" y="0"/>
              <a:ext cx="1287463" cy="1254125"/>
            </a:xfrm>
            <a:custGeom>
              <a:avLst/>
              <a:gdLst/>
              <a:ahLst/>
              <a:cxnLst/>
              <a:rect l="0" t="0" r="r" b="b"/>
              <a:pathLst>
                <a:path w="2694" h="2621">
                  <a:moveTo>
                    <a:pt x="0" y="1318"/>
                  </a:moveTo>
                  <a:cubicBezTo>
                    <a:pt x="0" y="1311"/>
                    <a:pt x="0" y="1311"/>
                    <a:pt x="0" y="1311"/>
                  </a:cubicBezTo>
                  <a:cubicBezTo>
                    <a:pt x="0" y="590"/>
                    <a:pt x="569" y="0"/>
                    <a:pt x="1351" y="0"/>
                  </a:cubicBezTo>
                  <a:cubicBezTo>
                    <a:pt x="2133" y="0"/>
                    <a:pt x="2694" y="583"/>
                    <a:pt x="2694" y="1303"/>
                  </a:cubicBezTo>
                  <a:cubicBezTo>
                    <a:pt x="2694" y="1311"/>
                    <a:pt x="2694" y="1311"/>
                    <a:pt x="2694" y="1311"/>
                  </a:cubicBezTo>
                  <a:cubicBezTo>
                    <a:pt x="2694" y="2031"/>
                    <a:pt x="2126" y="2621"/>
                    <a:pt x="1344" y="2621"/>
                  </a:cubicBezTo>
                  <a:cubicBezTo>
                    <a:pt x="562" y="2621"/>
                    <a:pt x="0" y="2038"/>
                    <a:pt x="0" y="1318"/>
                  </a:cubicBezTo>
                  <a:close/>
                  <a:moveTo>
                    <a:pt x="2111" y="1318"/>
                  </a:moveTo>
                  <a:cubicBezTo>
                    <a:pt x="2111" y="1311"/>
                    <a:pt x="2111" y="1311"/>
                    <a:pt x="2111" y="1311"/>
                  </a:cubicBezTo>
                  <a:cubicBezTo>
                    <a:pt x="2111" y="876"/>
                    <a:pt x="1793" y="514"/>
                    <a:pt x="1344" y="514"/>
                  </a:cubicBezTo>
                  <a:cubicBezTo>
                    <a:pt x="895" y="514"/>
                    <a:pt x="583" y="869"/>
                    <a:pt x="583" y="1303"/>
                  </a:cubicBezTo>
                  <a:cubicBezTo>
                    <a:pt x="583" y="1311"/>
                    <a:pt x="583" y="1311"/>
                    <a:pt x="583" y="1311"/>
                  </a:cubicBezTo>
                  <a:cubicBezTo>
                    <a:pt x="583" y="1745"/>
                    <a:pt x="902" y="2107"/>
                    <a:pt x="1351" y="2107"/>
                  </a:cubicBezTo>
                  <a:cubicBezTo>
                    <a:pt x="1800" y="2107"/>
                    <a:pt x="2111" y="1752"/>
                    <a:pt x="2111" y="13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7"/>
            <p:cNvSpPr/>
            <p:nvPr/>
          </p:nvSpPr>
          <p:spPr bwMode="auto">
            <a:xfrm>
              <a:off x="2597150" y="20638"/>
              <a:ext cx="1211263" cy="1212850"/>
            </a:xfrm>
            <a:custGeom>
              <a:avLst/>
              <a:gdLst/>
              <a:ahLst/>
              <a:cxnLst/>
              <a:rect l="0" t="0" r="r" b="b"/>
              <a:pathLst>
                <a:path w="763" h="764">
                  <a:moveTo>
                    <a:pt x="0" y="0"/>
                  </a:moveTo>
                  <a:lnTo>
                    <a:pt x="181" y="0"/>
                  </a:lnTo>
                  <a:lnTo>
                    <a:pt x="381" y="323"/>
                  </a:lnTo>
                  <a:lnTo>
                    <a:pt x="582" y="0"/>
                  </a:lnTo>
                  <a:lnTo>
                    <a:pt x="763" y="0"/>
                  </a:lnTo>
                  <a:lnTo>
                    <a:pt x="763" y="764"/>
                  </a:lnTo>
                  <a:lnTo>
                    <a:pt x="596" y="764"/>
                  </a:lnTo>
                  <a:lnTo>
                    <a:pt x="596" y="265"/>
                  </a:lnTo>
                  <a:lnTo>
                    <a:pt x="381" y="592"/>
                  </a:lnTo>
                  <a:lnTo>
                    <a:pt x="377" y="592"/>
                  </a:lnTo>
                  <a:lnTo>
                    <a:pt x="164" y="269"/>
                  </a:lnTo>
                  <a:lnTo>
                    <a:pt x="164" y="764"/>
                  </a:lnTo>
                  <a:lnTo>
                    <a:pt x="0" y="76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8"/>
            <p:cNvSpPr>
              <a:spLocks noEditPoints="1"/>
            </p:cNvSpPr>
            <p:nvPr/>
          </p:nvSpPr>
          <p:spPr bwMode="auto">
            <a:xfrm>
              <a:off x="4103688" y="20638"/>
              <a:ext cx="1030288" cy="1212850"/>
            </a:xfrm>
            <a:custGeom>
              <a:avLst/>
              <a:gdLst/>
              <a:ahLst/>
              <a:cxnLst/>
              <a:rect l="0" t="0" r="r" b="b"/>
              <a:pathLst>
                <a:path w="2155" h="2535">
                  <a:moveTo>
                    <a:pt x="0" y="0"/>
                  </a:moveTo>
                  <a:cubicBezTo>
                    <a:pt x="1177" y="0"/>
                    <a:pt x="1177" y="0"/>
                    <a:pt x="1177" y="0"/>
                  </a:cubicBezTo>
                  <a:cubicBezTo>
                    <a:pt x="1467" y="0"/>
                    <a:pt x="1695" y="80"/>
                    <a:pt x="1840" y="225"/>
                  </a:cubicBezTo>
                  <a:cubicBezTo>
                    <a:pt x="1955" y="341"/>
                    <a:pt x="2013" y="482"/>
                    <a:pt x="2013" y="656"/>
                  </a:cubicBezTo>
                  <a:cubicBezTo>
                    <a:pt x="2013" y="663"/>
                    <a:pt x="2013" y="663"/>
                    <a:pt x="2013" y="663"/>
                  </a:cubicBezTo>
                  <a:cubicBezTo>
                    <a:pt x="2013" y="949"/>
                    <a:pt x="1861" y="1108"/>
                    <a:pt x="1680" y="1210"/>
                  </a:cubicBezTo>
                  <a:cubicBezTo>
                    <a:pt x="1974" y="1322"/>
                    <a:pt x="2155" y="1492"/>
                    <a:pt x="2155" y="1832"/>
                  </a:cubicBezTo>
                  <a:cubicBezTo>
                    <a:pt x="2155" y="1840"/>
                    <a:pt x="2155" y="1840"/>
                    <a:pt x="2155" y="1840"/>
                  </a:cubicBezTo>
                  <a:cubicBezTo>
                    <a:pt x="2155" y="2303"/>
                    <a:pt x="1778" y="2535"/>
                    <a:pt x="1206" y="2535"/>
                  </a:cubicBezTo>
                  <a:cubicBezTo>
                    <a:pt x="0" y="2535"/>
                    <a:pt x="0" y="2535"/>
                    <a:pt x="0" y="2535"/>
                  </a:cubicBezTo>
                  <a:lnTo>
                    <a:pt x="0" y="0"/>
                  </a:lnTo>
                  <a:close/>
                  <a:moveTo>
                    <a:pt x="1459" y="750"/>
                  </a:moveTo>
                  <a:cubicBezTo>
                    <a:pt x="1459" y="583"/>
                    <a:pt x="1329" y="489"/>
                    <a:pt x="1094" y="489"/>
                  </a:cubicBezTo>
                  <a:cubicBezTo>
                    <a:pt x="543" y="489"/>
                    <a:pt x="543" y="489"/>
                    <a:pt x="543" y="489"/>
                  </a:cubicBezTo>
                  <a:cubicBezTo>
                    <a:pt x="543" y="1025"/>
                    <a:pt x="543" y="1025"/>
                    <a:pt x="543" y="1025"/>
                  </a:cubicBezTo>
                  <a:cubicBezTo>
                    <a:pt x="1058" y="1025"/>
                    <a:pt x="1058" y="1025"/>
                    <a:pt x="1058" y="1025"/>
                  </a:cubicBezTo>
                  <a:cubicBezTo>
                    <a:pt x="1304" y="1025"/>
                    <a:pt x="1459" y="945"/>
                    <a:pt x="1459" y="757"/>
                  </a:cubicBezTo>
                  <a:lnTo>
                    <a:pt x="1459" y="750"/>
                  </a:lnTo>
                  <a:close/>
                  <a:moveTo>
                    <a:pt x="1188" y="1488"/>
                  </a:moveTo>
                  <a:cubicBezTo>
                    <a:pt x="543" y="1488"/>
                    <a:pt x="543" y="1488"/>
                    <a:pt x="543" y="1488"/>
                  </a:cubicBezTo>
                  <a:cubicBezTo>
                    <a:pt x="543" y="2046"/>
                    <a:pt x="543" y="2046"/>
                    <a:pt x="543" y="2046"/>
                  </a:cubicBezTo>
                  <a:cubicBezTo>
                    <a:pt x="1206" y="2046"/>
                    <a:pt x="1206" y="2046"/>
                    <a:pt x="1206" y="2046"/>
                  </a:cubicBezTo>
                  <a:cubicBezTo>
                    <a:pt x="1452" y="2046"/>
                    <a:pt x="1601" y="1959"/>
                    <a:pt x="1601" y="1771"/>
                  </a:cubicBezTo>
                  <a:cubicBezTo>
                    <a:pt x="1601" y="1764"/>
                    <a:pt x="1601" y="1764"/>
                    <a:pt x="1601" y="1764"/>
                  </a:cubicBezTo>
                  <a:cubicBezTo>
                    <a:pt x="1601" y="1593"/>
                    <a:pt x="1474" y="1488"/>
                    <a:pt x="1188" y="14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9"/>
            <p:cNvSpPr/>
            <p:nvPr/>
          </p:nvSpPr>
          <p:spPr bwMode="auto">
            <a:xfrm>
              <a:off x="5903913" y="17463"/>
              <a:ext cx="1003300" cy="1212850"/>
            </a:xfrm>
            <a:custGeom>
              <a:avLst/>
              <a:gdLst/>
              <a:ahLst/>
              <a:cxnLst/>
              <a:rect l="0" t="0" r="r" b="b"/>
              <a:pathLst>
                <a:path w="632" h="764">
                  <a:moveTo>
                    <a:pt x="232" y="155"/>
                  </a:moveTo>
                  <a:lnTo>
                    <a:pt x="0" y="155"/>
                  </a:lnTo>
                  <a:lnTo>
                    <a:pt x="0" y="0"/>
                  </a:lnTo>
                  <a:lnTo>
                    <a:pt x="632" y="0"/>
                  </a:lnTo>
                  <a:lnTo>
                    <a:pt x="632" y="155"/>
                  </a:lnTo>
                  <a:lnTo>
                    <a:pt x="400" y="155"/>
                  </a:lnTo>
                  <a:lnTo>
                    <a:pt x="400" y="764"/>
                  </a:lnTo>
                  <a:lnTo>
                    <a:pt x="232" y="764"/>
                  </a:lnTo>
                  <a:lnTo>
                    <a:pt x="232"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Rectangle 10"/>
            <p:cNvSpPr>
              <a:spLocks noChangeArrowheads="1"/>
            </p:cNvSpPr>
            <p:nvPr/>
          </p:nvSpPr>
          <p:spPr bwMode="auto">
            <a:xfrm>
              <a:off x="5373688" y="966788"/>
              <a:ext cx="266700" cy="266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7" name="Rectangle 11"/>
            <p:cNvSpPr>
              <a:spLocks noChangeArrowheads="1"/>
            </p:cNvSpPr>
            <p:nvPr/>
          </p:nvSpPr>
          <p:spPr bwMode="auto">
            <a:xfrm>
              <a:off x="5373688" y="20638"/>
              <a:ext cx="266700" cy="266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8" name="Rectangle 12"/>
            <p:cNvSpPr>
              <a:spLocks noChangeArrowheads="1"/>
            </p:cNvSpPr>
            <p:nvPr/>
          </p:nvSpPr>
          <p:spPr bwMode="auto">
            <a:xfrm>
              <a:off x="5373688" y="493713"/>
              <a:ext cx="266700" cy="266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9" name="Freeform 13"/>
            <p:cNvSpPr/>
            <p:nvPr/>
          </p:nvSpPr>
          <p:spPr bwMode="auto">
            <a:xfrm>
              <a:off x="6350" y="1814513"/>
              <a:ext cx="290513" cy="341313"/>
            </a:xfrm>
            <a:custGeom>
              <a:avLst/>
              <a:gdLst/>
              <a:ahLst/>
              <a:cxnLst/>
              <a:rect l="0" t="0" r="r" b="b"/>
              <a:pathLst>
                <a:path w="183" h="215">
                  <a:moveTo>
                    <a:pt x="0" y="0"/>
                  </a:moveTo>
                  <a:lnTo>
                    <a:pt x="24" y="0"/>
                  </a:lnTo>
                  <a:lnTo>
                    <a:pt x="24" y="128"/>
                  </a:lnTo>
                  <a:lnTo>
                    <a:pt x="148" y="0"/>
                  </a:lnTo>
                  <a:lnTo>
                    <a:pt x="179" y="0"/>
                  </a:lnTo>
                  <a:lnTo>
                    <a:pt x="87" y="94"/>
                  </a:lnTo>
                  <a:lnTo>
                    <a:pt x="183" y="215"/>
                  </a:lnTo>
                  <a:lnTo>
                    <a:pt x="153" y="215"/>
                  </a:lnTo>
                  <a:lnTo>
                    <a:pt x="70" y="111"/>
                  </a:lnTo>
                  <a:lnTo>
                    <a:pt x="24" y="157"/>
                  </a:lnTo>
                  <a:lnTo>
                    <a:pt x="24" y="215"/>
                  </a:lnTo>
                  <a:lnTo>
                    <a:pt x="0" y="21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4"/>
            <p:cNvSpPr>
              <a:spLocks noEditPoints="1"/>
            </p:cNvSpPr>
            <p:nvPr/>
          </p:nvSpPr>
          <p:spPr bwMode="auto">
            <a:xfrm>
              <a:off x="320675" y="1898650"/>
              <a:ext cx="261938" cy="261938"/>
            </a:xfrm>
            <a:custGeom>
              <a:avLst/>
              <a:gdLst/>
              <a:ahLst/>
              <a:cxnLst/>
              <a:rect l="0" t="0" r="r" b="b"/>
              <a:pathLst>
                <a:path w="549" h="550">
                  <a:moveTo>
                    <a:pt x="0" y="277"/>
                  </a:moveTo>
                  <a:cubicBezTo>
                    <a:pt x="0" y="275"/>
                    <a:pt x="0" y="275"/>
                    <a:pt x="0" y="275"/>
                  </a:cubicBezTo>
                  <a:cubicBezTo>
                    <a:pt x="0" y="127"/>
                    <a:pt x="116" y="0"/>
                    <a:pt x="275" y="0"/>
                  </a:cubicBezTo>
                  <a:cubicBezTo>
                    <a:pt x="433" y="0"/>
                    <a:pt x="549" y="125"/>
                    <a:pt x="549" y="273"/>
                  </a:cubicBezTo>
                  <a:cubicBezTo>
                    <a:pt x="549" y="275"/>
                    <a:pt x="549" y="275"/>
                    <a:pt x="549" y="275"/>
                  </a:cubicBezTo>
                  <a:cubicBezTo>
                    <a:pt x="549" y="424"/>
                    <a:pt x="432" y="550"/>
                    <a:pt x="273" y="550"/>
                  </a:cubicBezTo>
                  <a:cubicBezTo>
                    <a:pt x="115" y="550"/>
                    <a:pt x="0" y="426"/>
                    <a:pt x="0" y="277"/>
                  </a:cubicBezTo>
                  <a:close/>
                  <a:moveTo>
                    <a:pt x="468" y="277"/>
                  </a:moveTo>
                  <a:cubicBezTo>
                    <a:pt x="468" y="275"/>
                    <a:pt x="468" y="275"/>
                    <a:pt x="468" y="275"/>
                  </a:cubicBezTo>
                  <a:cubicBezTo>
                    <a:pt x="468" y="162"/>
                    <a:pt x="384" y="70"/>
                    <a:pt x="273" y="70"/>
                  </a:cubicBezTo>
                  <a:cubicBezTo>
                    <a:pt x="159" y="70"/>
                    <a:pt x="80" y="162"/>
                    <a:pt x="80" y="273"/>
                  </a:cubicBezTo>
                  <a:cubicBezTo>
                    <a:pt x="80" y="275"/>
                    <a:pt x="80" y="275"/>
                    <a:pt x="80" y="275"/>
                  </a:cubicBezTo>
                  <a:cubicBezTo>
                    <a:pt x="80" y="388"/>
                    <a:pt x="164" y="480"/>
                    <a:pt x="275" y="480"/>
                  </a:cubicBezTo>
                  <a:cubicBezTo>
                    <a:pt x="389" y="480"/>
                    <a:pt x="468" y="388"/>
                    <a:pt x="468" y="2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5"/>
            <p:cNvSpPr/>
            <p:nvPr/>
          </p:nvSpPr>
          <p:spPr bwMode="auto">
            <a:xfrm>
              <a:off x="649288" y="1898650"/>
              <a:ext cx="382588" cy="257175"/>
            </a:xfrm>
            <a:custGeom>
              <a:avLst/>
              <a:gdLst/>
              <a:ahLst/>
              <a:cxnLst/>
              <a:rect l="0" t="0" r="r" b="b"/>
              <a:pathLst>
                <a:path w="799" h="538">
                  <a:moveTo>
                    <a:pt x="0" y="12"/>
                  </a:moveTo>
                  <a:cubicBezTo>
                    <a:pt x="79" y="12"/>
                    <a:pt x="79" y="12"/>
                    <a:pt x="79" y="12"/>
                  </a:cubicBezTo>
                  <a:cubicBezTo>
                    <a:pt x="79" y="100"/>
                    <a:pt x="79" y="100"/>
                    <a:pt x="79" y="100"/>
                  </a:cubicBezTo>
                  <a:cubicBezTo>
                    <a:pt x="113" y="48"/>
                    <a:pt x="160" y="0"/>
                    <a:pt x="249" y="0"/>
                  </a:cubicBezTo>
                  <a:cubicBezTo>
                    <a:pt x="334" y="0"/>
                    <a:pt x="389" y="46"/>
                    <a:pt x="418" y="105"/>
                  </a:cubicBezTo>
                  <a:cubicBezTo>
                    <a:pt x="456" y="47"/>
                    <a:pt x="512" y="0"/>
                    <a:pt x="603" y="0"/>
                  </a:cubicBezTo>
                  <a:cubicBezTo>
                    <a:pt x="725" y="0"/>
                    <a:pt x="799" y="82"/>
                    <a:pt x="799" y="212"/>
                  </a:cubicBezTo>
                  <a:cubicBezTo>
                    <a:pt x="799" y="538"/>
                    <a:pt x="799" y="538"/>
                    <a:pt x="799" y="538"/>
                  </a:cubicBezTo>
                  <a:cubicBezTo>
                    <a:pt x="720" y="538"/>
                    <a:pt x="720" y="538"/>
                    <a:pt x="720" y="538"/>
                  </a:cubicBezTo>
                  <a:cubicBezTo>
                    <a:pt x="720" y="230"/>
                    <a:pt x="720" y="230"/>
                    <a:pt x="720" y="230"/>
                  </a:cubicBezTo>
                  <a:cubicBezTo>
                    <a:pt x="720" y="129"/>
                    <a:pt x="670" y="72"/>
                    <a:pt x="584" y="72"/>
                  </a:cubicBezTo>
                  <a:cubicBezTo>
                    <a:pt x="505" y="72"/>
                    <a:pt x="439" y="131"/>
                    <a:pt x="439" y="235"/>
                  </a:cubicBezTo>
                  <a:cubicBezTo>
                    <a:pt x="439" y="538"/>
                    <a:pt x="439" y="538"/>
                    <a:pt x="439" y="538"/>
                  </a:cubicBezTo>
                  <a:cubicBezTo>
                    <a:pt x="361" y="538"/>
                    <a:pt x="361" y="538"/>
                    <a:pt x="361" y="538"/>
                  </a:cubicBezTo>
                  <a:cubicBezTo>
                    <a:pt x="361" y="228"/>
                    <a:pt x="361" y="228"/>
                    <a:pt x="361" y="228"/>
                  </a:cubicBezTo>
                  <a:cubicBezTo>
                    <a:pt x="361" y="130"/>
                    <a:pt x="309" y="72"/>
                    <a:pt x="225" y="72"/>
                  </a:cubicBezTo>
                  <a:cubicBezTo>
                    <a:pt x="142" y="72"/>
                    <a:pt x="79" y="141"/>
                    <a:pt x="79" y="238"/>
                  </a:cubicBezTo>
                  <a:cubicBezTo>
                    <a:pt x="79" y="538"/>
                    <a:pt x="79" y="538"/>
                    <a:pt x="79"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6"/>
            <p:cNvSpPr/>
            <p:nvPr/>
          </p:nvSpPr>
          <p:spPr bwMode="auto">
            <a:xfrm>
              <a:off x="1112838" y="1898650"/>
              <a:ext cx="382588" cy="257175"/>
            </a:xfrm>
            <a:custGeom>
              <a:avLst/>
              <a:gdLst/>
              <a:ahLst/>
              <a:cxnLst/>
              <a:rect l="0" t="0" r="r" b="b"/>
              <a:pathLst>
                <a:path w="799" h="538">
                  <a:moveTo>
                    <a:pt x="0" y="12"/>
                  </a:moveTo>
                  <a:cubicBezTo>
                    <a:pt x="78" y="12"/>
                    <a:pt x="78" y="12"/>
                    <a:pt x="78" y="12"/>
                  </a:cubicBezTo>
                  <a:cubicBezTo>
                    <a:pt x="78" y="100"/>
                    <a:pt x="78" y="100"/>
                    <a:pt x="78" y="100"/>
                  </a:cubicBezTo>
                  <a:cubicBezTo>
                    <a:pt x="113" y="48"/>
                    <a:pt x="160" y="0"/>
                    <a:pt x="249" y="0"/>
                  </a:cubicBezTo>
                  <a:cubicBezTo>
                    <a:pt x="334" y="0"/>
                    <a:pt x="389" y="46"/>
                    <a:pt x="418" y="105"/>
                  </a:cubicBezTo>
                  <a:cubicBezTo>
                    <a:pt x="455" y="47"/>
                    <a:pt x="511" y="0"/>
                    <a:pt x="603" y="0"/>
                  </a:cubicBezTo>
                  <a:cubicBezTo>
                    <a:pt x="724" y="0"/>
                    <a:pt x="799" y="82"/>
                    <a:pt x="799" y="212"/>
                  </a:cubicBezTo>
                  <a:cubicBezTo>
                    <a:pt x="799" y="538"/>
                    <a:pt x="799" y="538"/>
                    <a:pt x="799" y="538"/>
                  </a:cubicBezTo>
                  <a:cubicBezTo>
                    <a:pt x="720" y="538"/>
                    <a:pt x="720" y="538"/>
                    <a:pt x="720" y="538"/>
                  </a:cubicBezTo>
                  <a:cubicBezTo>
                    <a:pt x="720" y="230"/>
                    <a:pt x="720" y="230"/>
                    <a:pt x="720" y="230"/>
                  </a:cubicBezTo>
                  <a:cubicBezTo>
                    <a:pt x="720" y="129"/>
                    <a:pt x="669" y="72"/>
                    <a:pt x="584" y="72"/>
                  </a:cubicBezTo>
                  <a:cubicBezTo>
                    <a:pt x="504" y="72"/>
                    <a:pt x="439" y="131"/>
                    <a:pt x="439" y="235"/>
                  </a:cubicBezTo>
                  <a:cubicBezTo>
                    <a:pt x="439" y="538"/>
                    <a:pt x="439" y="538"/>
                    <a:pt x="439" y="538"/>
                  </a:cubicBezTo>
                  <a:cubicBezTo>
                    <a:pt x="361" y="538"/>
                    <a:pt x="361" y="538"/>
                    <a:pt x="361" y="538"/>
                  </a:cubicBezTo>
                  <a:cubicBezTo>
                    <a:pt x="361" y="228"/>
                    <a:pt x="361" y="228"/>
                    <a:pt x="361" y="228"/>
                  </a:cubicBezTo>
                  <a:cubicBezTo>
                    <a:pt x="361" y="130"/>
                    <a:pt x="309" y="72"/>
                    <a:pt x="225" y="72"/>
                  </a:cubicBezTo>
                  <a:cubicBezTo>
                    <a:pt x="142" y="72"/>
                    <a:pt x="78" y="141"/>
                    <a:pt x="78" y="238"/>
                  </a:cubicBezTo>
                  <a:cubicBezTo>
                    <a:pt x="78" y="538"/>
                    <a:pt x="78" y="538"/>
                    <a:pt x="78"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7"/>
            <p:cNvSpPr/>
            <p:nvPr/>
          </p:nvSpPr>
          <p:spPr bwMode="auto">
            <a:xfrm>
              <a:off x="1571625" y="1903413"/>
              <a:ext cx="220663" cy="257175"/>
            </a:xfrm>
            <a:custGeom>
              <a:avLst/>
              <a:gdLst/>
              <a:ahLst/>
              <a:cxnLst/>
              <a:rect l="0" t="0" r="r" b="b"/>
              <a:pathLst>
                <a:path w="460" h="537">
                  <a:moveTo>
                    <a:pt x="0" y="327"/>
                  </a:moveTo>
                  <a:cubicBezTo>
                    <a:pt x="0" y="0"/>
                    <a:pt x="0" y="0"/>
                    <a:pt x="0" y="0"/>
                  </a:cubicBezTo>
                  <a:cubicBezTo>
                    <a:pt x="79" y="0"/>
                    <a:pt x="79" y="0"/>
                    <a:pt x="79" y="0"/>
                  </a:cubicBezTo>
                  <a:cubicBezTo>
                    <a:pt x="79" y="307"/>
                    <a:pt x="79" y="307"/>
                    <a:pt x="79" y="307"/>
                  </a:cubicBezTo>
                  <a:cubicBezTo>
                    <a:pt x="79" y="405"/>
                    <a:pt x="132" y="466"/>
                    <a:pt x="225" y="466"/>
                  </a:cubicBezTo>
                  <a:cubicBezTo>
                    <a:pt x="314" y="466"/>
                    <a:pt x="382" y="400"/>
                    <a:pt x="382" y="301"/>
                  </a:cubicBezTo>
                  <a:cubicBezTo>
                    <a:pt x="382" y="0"/>
                    <a:pt x="382" y="0"/>
                    <a:pt x="382" y="0"/>
                  </a:cubicBezTo>
                  <a:cubicBezTo>
                    <a:pt x="460" y="0"/>
                    <a:pt x="460" y="0"/>
                    <a:pt x="460" y="0"/>
                  </a:cubicBezTo>
                  <a:cubicBezTo>
                    <a:pt x="460" y="526"/>
                    <a:pt x="460" y="526"/>
                    <a:pt x="460" y="526"/>
                  </a:cubicBezTo>
                  <a:cubicBezTo>
                    <a:pt x="382" y="526"/>
                    <a:pt x="382" y="526"/>
                    <a:pt x="382" y="526"/>
                  </a:cubicBezTo>
                  <a:cubicBezTo>
                    <a:pt x="382" y="434"/>
                    <a:pt x="382" y="434"/>
                    <a:pt x="382" y="434"/>
                  </a:cubicBezTo>
                  <a:cubicBezTo>
                    <a:pt x="347" y="492"/>
                    <a:pt x="293" y="537"/>
                    <a:pt x="202" y="537"/>
                  </a:cubicBezTo>
                  <a:cubicBezTo>
                    <a:pt x="75" y="537"/>
                    <a:pt x="0" y="452"/>
                    <a:pt x="0" y="3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8"/>
            <p:cNvSpPr/>
            <p:nvPr/>
          </p:nvSpPr>
          <p:spPr bwMode="auto">
            <a:xfrm>
              <a:off x="1876425" y="1898650"/>
              <a:ext cx="219075" cy="257175"/>
            </a:xfrm>
            <a:custGeom>
              <a:avLst/>
              <a:gdLst/>
              <a:ahLst/>
              <a:cxnLst/>
              <a:rect l="0" t="0" r="r" b="b"/>
              <a:pathLst>
                <a:path w="460" h="538">
                  <a:moveTo>
                    <a:pt x="0" y="12"/>
                  </a:moveTo>
                  <a:cubicBezTo>
                    <a:pt x="79" y="12"/>
                    <a:pt x="79" y="12"/>
                    <a:pt x="79" y="12"/>
                  </a:cubicBezTo>
                  <a:cubicBezTo>
                    <a:pt x="79" y="103"/>
                    <a:pt x="79" y="103"/>
                    <a:pt x="79" y="103"/>
                  </a:cubicBezTo>
                  <a:cubicBezTo>
                    <a:pt x="113" y="46"/>
                    <a:pt x="168" y="0"/>
                    <a:pt x="259" y="0"/>
                  </a:cubicBezTo>
                  <a:cubicBezTo>
                    <a:pt x="386" y="0"/>
                    <a:pt x="460" y="86"/>
                    <a:pt x="460" y="211"/>
                  </a:cubicBezTo>
                  <a:cubicBezTo>
                    <a:pt x="460" y="538"/>
                    <a:pt x="460" y="538"/>
                    <a:pt x="460" y="538"/>
                  </a:cubicBezTo>
                  <a:cubicBezTo>
                    <a:pt x="382" y="538"/>
                    <a:pt x="382" y="538"/>
                    <a:pt x="382" y="538"/>
                  </a:cubicBezTo>
                  <a:cubicBezTo>
                    <a:pt x="382" y="230"/>
                    <a:pt x="382" y="230"/>
                    <a:pt x="382" y="230"/>
                  </a:cubicBezTo>
                  <a:cubicBezTo>
                    <a:pt x="382" y="133"/>
                    <a:pt x="329" y="72"/>
                    <a:pt x="236" y="72"/>
                  </a:cubicBezTo>
                  <a:cubicBezTo>
                    <a:pt x="146" y="72"/>
                    <a:pt x="79" y="138"/>
                    <a:pt x="79" y="237"/>
                  </a:cubicBezTo>
                  <a:cubicBezTo>
                    <a:pt x="79" y="538"/>
                    <a:pt x="79" y="538"/>
                    <a:pt x="79"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9"/>
            <p:cNvSpPr>
              <a:spLocks noEditPoints="1"/>
            </p:cNvSpPr>
            <p:nvPr/>
          </p:nvSpPr>
          <p:spPr bwMode="auto">
            <a:xfrm>
              <a:off x="2160588" y="1898650"/>
              <a:ext cx="238125" cy="261938"/>
            </a:xfrm>
            <a:custGeom>
              <a:avLst/>
              <a:gdLst/>
              <a:ahLst/>
              <a:cxnLst/>
              <a:rect l="0" t="0" r="r" b="b"/>
              <a:pathLst>
                <a:path w="498" h="550">
                  <a:moveTo>
                    <a:pt x="0" y="276"/>
                  </a:moveTo>
                  <a:cubicBezTo>
                    <a:pt x="0" y="274"/>
                    <a:pt x="0" y="274"/>
                    <a:pt x="0" y="274"/>
                  </a:cubicBezTo>
                  <a:cubicBezTo>
                    <a:pt x="0" y="123"/>
                    <a:pt x="107" y="0"/>
                    <a:pt x="253" y="0"/>
                  </a:cubicBezTo>
                  <a:cubicBezTo>
                    <a:pt x="408" y="0"/>
                    <a:pt x="498" y="125"/>
                    <a:pt x="498" y="278"/>
                  </a:cubicBezTo>
                  <a:cubicBezTo>
                    <a:pt x="498" y="289"/>
                    <a:pt x="498" y="295"/>
                    <a:pt x="497" y="304"/>
                  </a:cubicBezTo>
                  <a:cubicBezTo>
                    <a:pt x="79" y="304"/>
                    <a:pt x="79" y="304"/>
                    <a:pt x="79" y="304"/>
                  </a:cubicBezTo>
                  <a:cubicBezTo>
                    <a:pt x="91" y="418"/>
                    <a:pt x="171" y="482"/>
                    <a:pt x="265" y="482"/>
                  </a:cubicBezTo>
                  <a:cubicBezTo>
                    <a:pt x="337" y="482"/>
                    <a:pt x="388" y="453"/>
                    <a:pt x="431" y="408"/>
                  </a:cubicBezTo>
                  <a:cubicBezTo>
                    <a:pt x="480" y="452"/>
                    <a:pt x="480" y="452"/>
                    <a:pt x="480" y="452"/>
                  </a:cubicBezTo>
                  <a:cubicBezTo>
                    <a:pt x="427" y="511"/>
                    <a:pt x="363" y="550"/>
                    <a:pt x="263" y="550"/>
                  </a:cubicBezTo>
                  <a:cubicBezTo>
                    <a:pt x="118" y="550"/>
                    <a:pt x="0" y="439"/>
                    <a:pt x="0" y="276"/>
                  </a:cubicBezTo>
                  <a:close/>
                  <a:moveTo>
                    <a:pt x="419" y="246"/>
                  </a:moveTo>
                  <a:cubicBezTo>
                    <a:pt x="410" y="150"/>
                    <a:pt x="355" y="67"/>
                    <a:pt x="250" y="67"/>
                  </a:cubicBezTo>
                  <a:cubicBezTo>
                    <a:pt x="159" y="67"/>
                    <a:pt x="90" y="143"/>
                    <a:pt x="79" y="246"/>
                  </a:cubicBezTo>
                  <a:lnTo>
                    <a:pt x="419"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20"/>
            <p:cNvSpPr/>
            <p:nvPr/>
          </p:nvSpPr>
          <p:spPr bwMode="auto">
            <a:xfrm>
              <a:off x="2463800" y="1897063"/>
              <a:ext cx="141288" cy="258763"/>
            </a:xfrm>
            <a:custGeom>
              <a:avLst/>
              <a:gdLst/>
              <a:ahLst/>
              <a:cxnLst/>
              <a:rect l="0" t="0" r="r" b="b"/>
              <a:pathLst>
                <a:path w="294" h="540">
                  <a:moveTo>
                    <a:pt x="0" y="14"/>
                  </a:moveTo>
                  <a:cubicBezTo>
                    <a:pt x="79" y="14"/>
                    <a:pt x="79" y="14"/>
                    <a:pt x="79" y="14"/>
                  </a:cubicBezTo>
                  <a:cubicBezTo>
                    <a:pt x="79" y="151"/>
                    <a:pt x="79" y="151"/>
                    <a:pt x="79" y="151"/>
                  </a:cubicBezTo>
                  <a:cubicBezTo>
                    <a:pt x="118" y="63"/>
                    <a:pt x="194" y="0"/>
                    <a:pt x="294" y="4"/>
                  </a:cubicBezTo>
                  <a:cubicBezTo>
                    <a:pt x="294" y="89"/>
                    <a:pt x="294" y="89"/>
                    <a:pt x="294" y="89"/>
                  </a:cubicBezTo>
                  <a:cubicBezTo>
                    <a:pt x="288" y="89"/>
                    <a:pt x="288" y="89"/>
                    <a:pt x="288" y="89"/>
                  </a:cubicBezTo>
                  <a:cubicBezTo>
                    <a:pt x="173" y="89"/>
                    <a:pt x="79" y="171"/>
                    <a:pt x="79" y="330"/>
                  </a:cubicBezTo>
                  <a:cubicBezTo>
                    <a:pt x="79" y="540"/>
                    <a:pt x="79" y="540"/>
                    <a:pt x="79" y="540"/>
                  </a:cubicBezTo>
                  <a:cubicBezTo>
                    <a:pt x="0" y="540"/>
                    <a:pt x="0" y="540"/>
                    <a:pt x="0" y="540"/>
                  </a:cubicBez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1"/>
            <p:cNvSpPr/>
            <p:nvPr/>
          </p:nvSpPr>
          <p:spPr bwMode="auto">
            <a:xfrm>
              <a:off x="2660650" y="1898650"/>
              <a:ext cx="220663" cy="257175"/>
            </a:xfrm>
            <a:custGeom>
              <a:avLst/>
              <a:gdLst/>
              <a:ahLst/>
              <a:cxnLst/>
              <a:rect l="0" t="0" r="r" b="b"/>
              <a:pathLst>
                <a:path w="460" h="538">
                  <a:moveTo>
                    <a:pt x="0" y="12"/>
                  </a:moveTo>
                  <a:cubicBezTo>
                    <a:pt x="78" y="12"/>
                    <a:pt x="78" y="12"/>
                    <a:pt x="78" y="12"/>
                  </a:cubicBezTo>
                  <a:cubicBezTo>
                    <a:pt x="78" y="103"/>
                    <a:pt x="78" y="103"/>
                    <a:pt x="78" y="103"/>
                  </a:cubicBezTo>
                  <a:cubicBezTo>
                    <a:pt x="113" y="46"/>
                    <a:pt x="168" y="0"/>
                    <a:pt x="259" y="0"/>
                  </a:cubicBezTo>
                  <a:cubicBezTo>
                    <a:pt x="386" y="0"/>
                    <a:pt x="460" y="86"/>
                    <a:pt x="460" y="211"/>
                  </a:cubicBezTo>
                  <a:cubicBezTo>
                    <a:pt x="460" y="538"/>
                    <a:pt x="460" y="538"/>
                    <a:pt x="460" y="538"/>
                  </a:cubicBezTo>
                  <a:cubicBezTo>
                    <a:pt x="382" y="538"/>
                    <a:pt x="382" y="538"/>
                    <a:pt x="382" y="538"/>
                  </a:cubicBezTo>
                  <a:cubicBezTo>
                    <a:pt x="382" y="230"/>
                    <a:pt x="382" y="230"/>
                    <a:pt x="382" y="230"/>
                  </a:cubicBezTo>
                  <a:cubicBezTo>
                    <a:pt x="382" y="133"/>
                    <a:pt x="329" y="72"/>
                    <a:pt x="236" y="72"/>
                  </a:cubicBezTo>
                  <a:cubicBezTo>
                    <a:pt x="146" y="72"/>
                    <a:pt x="78" y="138"/>
                    <a:pt x="78" y="237"/>
                  </a:cubicBezTo>
                  <a:cubicBezTo>
                    <a:pt x="78" y="538"/>
                    <a:pt x="78" y="538"/>
                    <a:pt x="78"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2"/>
            <p:cNvSpPr>
              <a:spLocks noEditPoints="1"/>
            </p:cNvSpPr>
            <p:nvPr/>
          </p:nvSpPr>
          <p:spPr bwMode="auto">
            <a:xfrm>
              <a:off x="2946400" y="1898650"/>
              <a:ext cx="238125" cy="261938"/>
            </a:xfrm>
            <a:custGeom>
              <a:avLst/>
              <a:gdLst/>
              <a:ahLst/>
              <a:cxnLst/>
              <a:rect l="0" t="0" r="r" b="b"/>
              <a:pathLst>
                <a:path w="498" h="550">
                  <a:moveTo>
                    <a:pt x="0" y="276"/>
                  </a:moveTo>
                  <a:cubicBezTo>
                    <a:pt x="0" y="274"/>
                    <a:pt x="0" y="274"/>
                    <a:pt x="0" y="274"/>
                  </a:cubicBezTo>
                  <a:cubicBezTo>
                    <a:pt x="0" y="123"/>
                    <a:pt x="107" y="0"/>
                    <a:pt x="252" y="0"/>
                  </a:cubicBezTo>
                  <a:cubicBezTo>
                    <a:pt x="408" y="0"/>
                    <a:pt x="498" y="125"/>
                    <a:pt x="498" y="278"/>
                  </a:cubicBezTo>
                  <a:cubicBezTo>
                    <a:pt x="498" y="289"/>
                    <a:pt x="498" y="295"/>
                    <a:pt x="497" y="304"/>
                  </a:cubicBezTo>
                  <a:cubicBezTo>
                    <a:pt x="79" y="304"/>
                    <a:pt x="79" y="304"/>
                    <a:pt x="79" y="304"/>
                  </a:cubicBezTo>
                  <a:cubicBezTo>
                    <a:pt x="91" y="418"/>
                    <a:pt x="171" y="482"/>
                    <a:pt x="265" y="482"/>
                  </a:cubicBezTo>
                  <a:cubicBezTo>
                    <a:pt x="337" y="482"/>
                    <a:pt x="388" y="453"/>
                    <a:pt x="431" y="408"/>
                  </a:cubicBezTo>
                  <a:cubicBezTo>
                    <a:pt x="480" y="452"/>
                    <a:pt x="480" y="452"/>
                    <a:pt x="480" y="452"/>
                  </a:cubicBezTo>
                  <a:cubicBezTo>
                    <a:pt x="427" y="511"/>
                    <a:pt x="363" y="550"/>
                    <a:pt x="263" y="550"/>
                  </a:cubicBezTo>
                  <a:cubicBezTo>
                    <a:pt x="118" y="550"/>
                    <a:pt x="0" y="439"/>
                    <a:pt x="0" y="276"/>
                  </a:cubicBezTo>
                  <a:close/>
                  <a:moveTo>
                    <a:pt x="419" y="246"/>
                  </a:moveTo>
                  <a:cubicBezTo>
                    <a:pt x="410" y="150"/>
                    <a:pt x="355" y="67"/>
                    <a:pt x="250" y="67"/>
                  </a:cubicBezTo>
                  <a:cubicBezTo>
                    <a:pt x="159" y="67"/>
                    <a:pt x="90" y="143"/>
                    <a:pt x="79" y="246"/>
                  </a:cubicBezTo>
                  <a:lnTo>
                    <a:pt x="419"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3"/>
            <p:cNvSpPr/>
            <p:nvPr/>
          </p:nvSpPr>
          <p:spPr bwMode="auto">
            <a:xfrm>
              <a:off x="3228975" y="1898650"/>
              <a:ext cx="193675" cy="261938"/>
            </a:xfrm>
            <a:custGeom>
              <a:avLst/>
              <a:gdLst/>
              <a:ahLst/>
              <a:cxnLst/>
              <a:rect l="0" t="0" r="r" b="b"/>
              <a:pathLst>
                <a:path w="405" h="546">
                  <a:moveTo>
                    <a:pt x="0" y="469"/>
                  </a:moveTo>
                  <a:cubicBezTo>
                    <a:pt x="39" y="413"/>
                    <a:pt x="39" y="413"/>
                    <a:pt x="39" y="413"/>
                  </a:cubicBezTo>
                  <a:cubicBezTo>
                    <a:pt x="96" y="456"/>
                    <a:pt x="160" y="480"/>
                    <a:pt x="222" y="480"/>
                  </a:cubicBezTo>
                  <a:cubicBezTo>
                    <a:pt x="285" y="480"/>
                    <a:pt x="331" y="448"/>
                    <a:pt x="331" y="397"/>
                  </a:cubicBezTo>
                  <a:cubicBezTo>
                    <a:pt x="331" y="395"/>
                    <a:pt x="331" y="395"/>
                    <a:pt x="331" y="395"/>
                  </a:cubicBezTo>
                  <a:cubicBezTo>
                    <a:pt x="331" y="342"/>
                    <a:pt x="269" y="321"/>
                    <a:pt x="199" y="302"/>
                  </a:cubicBezTo>
                  <a:cubicBezTo>
                    <a:pt x="117" y="278"/>
                    <a:pt x="25" y="250"/>
                    <a:pt x="25" y="153"/>
                  </a:cubicBezTo>
                  <a:cubicBezTo>
                    <a:pt x="25" y="151"/>
                    <a:pt x="25" y="151"/>
                    <a:pt x="25" y="151"/>
                  </a:cubicBezTo>
                  <a:cubicBezTo>
                    <a:pt x="25" y="60"/>
                    <a:pt x="101" y="0"/>
                    <a:pt x="204" y="0"/>
                  </a:cubicBezTo>
                  <a:cubicBezTo>
                    <a:pt x="269" y="0"/>
                    <a:pt x="340" y="23"/>
                    <a:pt x="394" y="58"/>
                  </a:cubicBezTo>
                  <a:cubicBezTo>
                    <a:pt x="358" y="117"/>
                    <a:pt x="358" y="117"/>
                    <a:pt x="358" y="117"/>
                  </a:cubicBezTo>
                  <a:cubicBezTo>
                    <a:pt x="309" y="86"/>
                    <a:pt x="253" y="67"/>
                    <a:pt x="202" y="67"/>
                  </a:cubicBezTo>
                  <a:cubicBezTo>
                    <a:pt x="140" y="67"/>
                    <a:pt x="101" y="99"/>
                    <a:pt x="101" y="143"/>
                  </a:cubicBezTo>
                  <a:cubicBezTo>
                    <a:pt x="101" y="145"/>
                    <a:pt x="101" y="145"/>
                    <a:pt x="101" y="145"/>
                  </a:cubicBezTo>
                  <a:cubicBezTo>
                    <a:pt x="101" y="195"/>
                    <a:pt x="166" y="214"/>
                    <a:pt x="236" y="236"/>
                  </a:cubicBezTo>
                  <a:cubicBezTo>
                    <a:pt x="317" y="260"/>
                    <a:pt x="405" y="292"/>
                    <a:pt x="405" y="386"/>
                  </a:cubicBezTo>
                  <a:cubicBezTo>
                    <a:pt x="405" y="388"/>
                    <a:pt x="405" y="388"/>
                    <a:pt x="405" y="388"/>
                  </a:cubicBezTo>
                  <a:cubicBezTo>
                    <a:pt x="405" y="488"/>
                    <a:pt x="323" y="546"/>
                    <a:pt x="218" y="546"/>
                  </a:cubicBezTo>
                  <a:cubicBezTo>
                    <a:pt x="142" y="546"/>
                    <a:pt x="59" y="517"/>
                    <a:pt x="0" y="4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4"/>
            <p:cNvSpPr>
              <a:spLocks noEditPoints="1"/>
            </p:cNvSpPr>
            <p:nvPr/>
          </p:nvSpPr>
          <p:spPr bwMode="auto">
            <a:xfrm>
              <a:off x="3638550" y="1806575"/>
              <a:ext cx="42863" cy="349250"/>
            </a:xfrm>
            <a:custGeom>
              <a:avLst/>
              <a:gdLst/>
              <a:ahLst/>
              <a:cxnLst/>
              <a:rect l="0" t="0" r="r" b="b"/>
              <a:pathLst>
                <a:path w="27" h="220">
                  <a:moveTo>
                    <a:pt x="0" y="0"/>
                  </a:moveTo>
                  <a:lnTo>
                    <a:pt x="27" y="0"/>
                  </a:lnTo>
                  <a:lnTo>
                    <a:pt x="27" y="26"/>
                  </a:lnTo>
                  <a:lnTo>
                    <a:pt x="0" y="26"/>
                  </a:lnTo>
                  <a:lnTo>
                    <a:pt x="0" y="0"/>
                  </a:lnTo>
                  <a:close/>
                  <a:moveTo>
                    <a:pt x="2" y="61"/>
                  </a:moveTo>
                  <a:lnTo>
                    <a:pt x="25" y="61"/>
                  </a:lnTo>
                  <a:lnTo>
                    <a:pt x="25" y="220"/>
                  </a:lnTo>
                  <a:lnTo>
                    <a:pt x="2" y="220"/>
                  </a:lnTo>
                  <a:lnTo>
                    <a:pt x="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5"/>
            <p:cNvSpPr/>
            <p:nvPr/>
          </p:nvSpPr>
          <p:spPr bwMode="auto">
            <a:xfrm>
              <a:off x="3743325" y="1827213"/>
              <a:ext cx="152400" cy="331788"/>
            </a:xfrm>
            <a:custGeom>
              <a:avLst/>
              <a:gdLst/>
              <a:ahLst/>
              <a:cxnLst/>
              <a:rect l="0" t="0" r="r" b="b"/>
              <a:pathLst>
                <a:path w="319" h="694">
                  <a:moveTo>
                    <a:pt x="74" y="546"/>
                  </a:moveTo>
                  <a:cubicBezTo>
                    <a:pt x="74" y="228"/>
                    <a:pt x="74" y="228"/>
                    <a:pt x="74" y="228"/>
                  </a:cubicBezTo>
                  <a:cubicBezTo>
                    <a:pt x="0" y="228"/>
                    <a:pt x="0" y="228"/>
                    <a:pt x="0" y="228"/>
                  </a:cubicBezTo>
                  <a:cubicBezTo>
                    <a:pt x="0" y="159"/>
                    <a:pt x="0" y="159"/>
                    <a:pt x="0" y="159"/>
                  </a:cubicBezTo>
                  <a:cubicBezTo>
                    <a:pt x="74" y="159"/>
                    <a:pt x="74" y="159"/>
                    <a:pt x="74" y="159"/>
                  </a:cubicBezTo>
                  <a:cubicBezTo>
                    <a:pt x="74" y="0"/>
                    <a:pt x="74" y="0"/>
                    <a:pt x="74" y="0"/>
                  </a:cubicBezTo>
                  <a:cubicBezTo>
                    <a:pt x="152" y="0"/>
                    <a:pt x="152" y="0"/>
                    <a:pt x="152" y="0"/>
                  </a:cubicBezTo>
                  <a:cubicBezTo>
                    <a:pt x="152" y="159"/>
                    <a:pt x="152" y="159"/>
                    <a:pt x="152" y="159"/>
                  </a:cubicBezTo>
                  <a:cubicBezTo>
                    <a:pt x="319" y="159"/>
                    <a:pt x="319" y="159"/>
                    <a:pt x="319" y="159"/>
                  </a:cubicBezTo>
                  <a:cubicBezTo>
                    <a:pt x="319" y="228"/>
                    <a:pt x="319" y="228"/>
                    <a:pt x="319" y="228"/>
                  </a:cubicBezTo>
                  <a:cubicBezTo>
                    <a:pt x="152" y="228"/>
                    <a:pt x="152" y="228"/>
                    <a:pt x="152" y="228"/>
                  </a:cubicBezTo>
                  <a:cubicBezTo>
                    <a:pt x="152" y="535"/>
                    <a:pt x="152" y="535"/>
                    <a:pt x="152" y="535"/>
                  </a:cubicBezTo>
                  <a:cubicBezTo>
                    <a:pt x="152" y="600"/>
                    <a:pt x="188" y="623"/>
                    <a:pt x="241" y="623"/>
                  </a:cubicBezTo>
                  <a:cubicBezTo>
                    <a:pt x="267" y="623"/>
                    <a:pt x="290" y="618"/>
                    <a:pt x="317" y="605"/>
                  </a:cubicBezTo>
                  <a:cubicBezTo>
                    <a:pt x="317" y="672"/>
                    <a:pt x="317" y="672"/>
                    <a:pt x="317" y="672"/>
                  </a:cubicBezTo>
                  <a:cubicBezTo>
                    <a:pt x="290" y="686"/>
                    <a:pt x="260" y="694"/>
                    <a:pt x="222" y="694"/>
                  </a:cubicBezTo>
                  <a:cubicBezTo>
                    <a:pt x="138" y="694"/>
                    <a:pt x="74" y="653"/>
                    <a:pt x="74" y="5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Rectangle 26"/>
            <p:cNvSpPr>
              <a:spLocks noChangeArrowheads="1"/>
            </p:cNvSpPr>
            <p:nvPr/>
          </p:nvSpPr>
          <p:spPr bwMode="auto">
            <a:xfrm>
              <a:off x="3952875" y="1989138"/>
              <a:ext cx="134938" cy="39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3" name="Freeform 27"/>
            <p:cNvSpPr/>
            <p:nvPr/>
          </p:nvSpPr>
          <p:spPr bwMode="auto">
            <a:xfrm>
              <a:off x="4140200" y="1797050"/>
              <a:ext cx="152400" cy="358775"/>
            </a:xfrm>
            <a:custGeom>
              <a:avLst/>
              <a:gdLst/>
              <a:ahLst/>
              <a:cxnLst/>
              <a:rect l="0" t="0" r="r" b="b"/>
              <a:pathLst>
                <a:path w="318" h="748">
                  <a:moveTo>
                    <a:pt x="73" y="291"/>
                  </a:moveTo>
                  <a:cubicBezTo>
                    <a:pt x="0" y="291"/>
                    <a:pt x="0" y="291"/>
                    <a:pt x="0" y="291"/>
                  </a:cubicBezTo>
                  <a:cubicBezTo>
                    <a:pt x="0" y="223"/>
                    <a:pt x="0" y="223"/>
                    <a:pt x="0" y="223"/>
                  </a:cubicBezTo>
                  <a:cubicBezTo>
                    <a:pt x="73" y="223"/>
                    <a:pt x="73" y="223"/>
                    <a:pt x="73" y="223"/>
                  </a:cubicBezTo>
                  <a:cubicBezTo>
                    <a:pt x="73" y="177"/>
                    <a:pt x="73" y="177"/>
                    <a:pt x="73" y="177"/>
                  </a:cubicBezTo>
                  <a:cubicBezTo>
                    <a:pt x="73" y="117"/>
                    <a:pt x="89" y="71"/>
                    <a:pt x="119" y="41"/>
                  </a:cubicBezTo>
                  <a:cubicBezTo>
                    <a:pt x="145" y="15"/>
                    <a:pt x="184" y="0"/>
                    <a:pt x="232" y="0"/>
                  </a:cubicBezTo>
                  <a:cubicBezTo>
                    <a:pt x="268" y="0"/>
                    <a:pt x="293" y="5"/>
                    <a:pt x="318" y="14"/>
                  </a:cubicBezTo>
                  <a:cubicBezTo>
                    <a:pt x="318" y="82"/>
                    <a:pt x="318" y="82"/>
                    <a:pt x="318" y="82"/>
                  </a:cubicBezTo>
                  <a:cubicBezTo>
                    <a:pt x="290" y="74"/>
                    <a:pt x="268" y="69"/>
                    <a:pt x="242" y="69"/>
                  </a:cubicBezTo>
                  <a:cubicBezTo>
                    <a:pt x="181" y="69"/>
                    <a:pt x="150" y="105"/>
                    <a:pt x="150" y="181"/>
                  </a:cubicBezTo>
                  <a:cubicBezTo>
                    <a:pt x="150" y="224"/>
                    <a:pt x="150" y="224"/>
                    <a:pt x="150" y="224"/>
                  </a:cubicBezTo>
                  <a:cubicBezTo>
                    <a:pt x="317" y="224"/>
                    <a:pt x="317" y="224"/>
                    <a:pt x="317" y="224"/>
                  </a:cubicBezTo>
                  <a:cubicBezTo>
                    <a:pt x="317" y="291"/>
                    <a:pt x="317" y="291"/>
                    <a:pt x="317" y="291"/>
                  </a:cubicBezTo>
                  <a:cubicBezTo>
                    <a:pt x="151" y="291"/>
                    <a:pt x="151" y="291"/>
                    <a:pt x="151" y="291"/>
                  </a:cubicBezTo>
                  <a:cubicBezTo>
                    <a:pt x="151" y="748"/>
                    <a:pt x="151" y="748"/>
                    <a:pt x="151" y="748"/>
                  </a:cubicBezTo>
                  <a:cubicBezTo>
                    <a:pt x="73" y="748"/>
                    <a:pt x="73" y="748"/>
                    <a:pt x="73" y="748"/>
                  </a:cubicBezTo>
                  <a:lnTo>
                    <a:pt x="73"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8"/>
            <p:cNvSpPr>
              <a:spLocks noEditPoints="1"/>
            </p:cNvSpPr>
            <p:nvPr/>
          </p:nvSpPr>
          <p:spPr bwMode="auto">
            <a:xfrm>
              <a:off x="4313238" y="1898650"/>
              <a:ext cx="417513" cy="261938"/>
            </a:xfrm>
            <a:custGeom>
              <a:avLst/>
              <a:gdLst/>
              <a:ahLst/>
              <a:cxnLst/>
              <a:rect l="0" t="0" r="r" b="b"/>
              <a:pathLst>
                <a:path w="874" h="550">
                  <a:moveTo>
                    <a:pt x="0" y="385"/>
                  </a:moveTo>
                  <a:cubicBezTo>
                    <a:pt x="0" y="383"/>
                    <a:pt x="0" y="383"/>
                    <a:pt x="0" y="383"/>
                  </a:cubicBezTo>
                  <a:cubicBezTo>
                    <a:pt x="0" y="272"/>
                    <a:pt x="92" y="213"/>
                    <a:pt x="221" y="213"/>
                  </a:cubicBezTo>
                  <a:cubicBezTo>
                    <a:pt x="285" y="213"/>
                    <a:pt x="330" y="222"/>
                    <a:pt x="377" y="236"/>
                  </a:cubicBezTo>
                  <a:cubicBezTo>
                    <a:pt x="377" y="217"/>
                    <a:pt x="377" y="217"/>
                    <a:pt x="377" y="217"/>
                  </a:cubicBezTo>
                  <a:cubicBezTo>
                    <a:pt x="377" y="123"/>
                    <a:pt x="322" y="74"/>
                    <a:pt x="225" y="74"/>
                  </a:cubicBezTo>
                  <a:cubicBezTo>
                    <a:pt x="165" y="74"/>
                    <a:pt x="119" y="90"/>
                    <a:pt x="70" y="112"/>
                  </a:cubicBezTo>
                  <a:cubicBezTo>
                    <a:pt x="47" y="48"/>
                    <a:pt x="47" y="48"/>
                    <a:pt x="47" y="48"/>
                  </a:cubicBezTo>
                  <a:cubicBezTo>
                    <a:pt x="105" y="22"/>
                    <a:pt x="158" y="4"/>
                    <a:pt x="233" y="4"/>
                  </a:cubicBezTo>
                  <a:cubicBezTo>
                    <a:pt x="333" y="4"/>
                    <a:pt x="400" y="42"/>
                    <a:pt x="427" y="117"/>
                  </a:cubicBezTo>
                  <a:cubicBezTo>
                    <a:pt x="469" y="46"/>
                    <a:pt x="542" y="0"/>
                    <a:pt x="629" y="0"/>
                  </a:cubicBezTo>
                  <a:cubicBezTo>
                    <a:pt x="783" y="0"/>
                    <a:pt x="874" y="125"/>
                    <a:pt x="874" y="278"/>
                  </a:cubicBezTo>
                  <a:cubicBezTo>
                    <a:pt x="874" y="289"/>
                    <a:pt x="873" y="295"/>
                    <a:pt x="872" y="304"/>
                  </a:cubicBezTo>
                  <a:cubicBezTo>
                    <a:pt x="455" y="304"/>
                    <a:pt x="455" y="304"/>
                    <a:pt x="455" y="304"/>
                  </a:cubicBezTo>
                  <a:cubicBezTo>
                    <a:pt x="466" y="418"/>
                    <a:pt x="547" y="482"/>
                    <a:pt x="640" y="482"/>
                  </a:cubicBezTo>
                  <a:cubicBezTo>
                    <a:pt x="713" y="482"/>
                    <a:pt x="763" y="453"/>
                    <a:pt x="806" y="408"/>
                  </a:cubicBezTo>
                  <a:cubicBezTo>
                    <a:pt x="855" y="452"/>
                    <a:pt x="855" y="452"/>
                    <a:pt x="855" y="452"/>
                  </a:cubicBezTo>
                  <a:cubicBezTo>
                    <a:pt x="803" y="511"/>
                    <a:pt x="738" y="550"/>
                    <a:pt x="638" y="550"/>
                  </a:cubicBezTo>
                  <a:cubicBezTo>
                    <a:pt x="553" y="550"/>
                    <a:pt x="476" y="511"/>
                    <a:pt x="429" y="444"/>
                  </a:cubicBezTo>
                  <a:cubicBezTo>
                    <a:pt x="373" y="502"/>
                    <a:pt x="296" y="549"/>
                    <a:pt x="199" y="549"/>
                  </a:cubicBezTo>
                  <a:cubicBezTo>
                    <a:pt x="97" y="549"/>
                    <a:pt x="0" y="493"/>
                    <a:pt x="0" y="385"/>
                  </a:cubicBezTo>
                  <a:close/>
                  <a:moveTo>
                    <a:pt x="397" y="392"/>
                  </a:moveTo>
                  <a:cubicBezTo>
                    <a:pt x="385" y="362"/>
                    <a:pt x="378" y="329"/>
                    <a:pt x="376" y="293"/>
                  </a:cubicBezTo>
                  <a:cubicBezTo>
                    <a:pt x="337" y="282"/>
                    <a:pt x="287" y="271"/>
                    <a:pt x="229" y="271"/>
                  </a:cubicBezTo>
                  <a:cubicBezTo>
                    <a:pt x="133" y="271"/>
                    <a:pt x="79" y="314"/>
                    <a:pt x="79" y="380"/>
                  </a:cubicBezTo>
                  <a:cubicBezTo>
                    <a:pt x="79" y="382"/>
                    <a:pt x="79" y="382"/>
                    <a:pt x="79" y="382"/>
                  </a:cubicBezTo>
                  <a:cubicBezTo>
                    <a:pt x="79" y="447"/>
                    <a:pt x="138" y="486"/>
                    <a:pt x="208" y="486"/>
                  </a:cubicBezTo>
                  <a:cubicBezTo>
                    <a:pt x="285" y="486"/>
                    <a:pt x="348" y="447"/>
                    <a:pt x="397" y="392"/>
                  </a:cubicBezTo>
                  <a:close/>
                  <a:moveTo>
                    <a:pt x="794" y="246"/>
                  </a:moveTo>
                  <a:cubicBezTo>
                    <a:pt x="785" y="150"/>
                    <a:pt x="730" y="67"/>
                    <a:pt x="627" y="67"/>
                  </a:cubicBezTo>
                  <a:cubicBezTo>
                    <a:pt x="534" y="67"/>
                    <a:pt x="465" y="143"/>
                    <a:pt x="454" y="246"/>
                  </a:cubicBezTo>
                  <a:lnTo>
                    <a:pt x="794"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Rectangle 29"/>
            <p:cNvSpPr>
              <a:spLocks noChangeArrowheads="1"/>
            </p:cNvSpPr>
            <p:nvPr/>
          </p:nvSpPr>
          <p:spPr bwMode="auto">
            <a:xfrm>
              <a:off x="4800600" y="1800225"/>
              <a:ext cx="36513" cy="355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6" name="Rectangle 30"/>
            <p:cNvSpPr>
              <a:spLocks noChangeArrowheads="1"/>
            </p:cNvSpPr>
            <p:nvPr/>
          </p:nvSpPr>
          <p:spPr bwMode="auto">
            <a:xfrm>
              <a:off x="4927600" y="1800225"/>
              <a:ext cx="38100" cy="355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7" name="Freeform 31"/>
            <p:cNvSpPr>
              <a:spLocks noEditPoints="1"/>
            </p:cNvSpPr>
            <p:nvPr/>
          </p:nvSpPr>
          <p:spPr bwMode="auto">
            <a:xfrm>
              <a:off x="5037138" y="1898650"/>
              <a:ext cx="238125" cy="261938"/>
            </a:xfrm>
            <a:custGeom>
              <a:avLst/>
              <a:gdLst/>
              <a:ahLst/>
              <a:cxnLst/>
              <a:rect l="0" t="0" r="r" b="b"/>
              <a:pathLst>
                <a:path w="498" h="550">
                  <a:moveTo>
                    <a:pt x="0" y="276"/>
                  </a:moveTo>
                  <a:cubicBezTo>
                    <a:pt x="0" y="274"/>
                    <a:pt x="0" y="274"/>
                    <a:pt x="0" y="274"/>
                  </a:cubicBezTo>
                  <a:cubicBezTo>
                    <a:pt x="0" y="123"/>
                    <a:pt x="107" y="0"/>
                    <a:pt x="252" y="0"/>
                  </a:cubicBezTo>
                  <a:cubicBezTo>
                    <a:pt x="408" y="0"/>
                    <a:pt x="498" y="125"/>
                    <a:pt x="498" y="278"/>
                  </a:cubicBezTo>
                  <a:cubicBezTo>
                    <a:pt x="498" y="289"/>
                    <a:pt x="498" y="295"/>
                    <a:pt x="497" y="304"/>
                  </a:cubicBezTo>
                  <a:cubicBezTo>
                    <a:pt x="79" y="304"/>
                    <a:pt x="79" y="304"/>
                    <a:pt x="79" y="304"/>
                  </a:cubicBezTo>
                  <a:cubicBezTo>
                    <a:pt x="90" y="418"/>
                    <a:pt x="171" y="482"/>
                    <a:pt x="264" y="482"/>
                  </a:cubicBezTo>
                  <a:cubicBezTo>
                    <a:pt x="337" y="482"/>
                    <a:pt x="388" y="453"/>
                    <a:pt x="430" y="408"/>
                  </a:cubicBezTo>
                  <a:cubicBezTo>
                    <a:pt x="479" y="452"/>
                    <a:pt x="479" y="452"/>
                    <a:pt x="479" y="452"/>
                  </a:cubicBezTo>
                  <a:cubicBezTo>
                    <a:pt x="426" y="511"/>
                    <a:pt x="362" y="550"/>
                    <a:pt x="262" y="550"/>
                  </a:cubicBezTo>
                  <a:cubicBezTo>
                    <a:pt x="118" y="550"/>
                    <a:pt x="0" y="439"/>
                    <a:pt x="0" y="276"/>
                  </a:cubicBezTo>
                  <a:close/>
                  <a:moveTo>
                    <a:pt x="418" y="246"/>
                  </a:moveTo>
                  <a:cubicBezTo>
                    <a:pt x="410" y="150"/>
                    <a:pt x="355" y="67"/>
                    <a:pt x="250" y="67"/>
                  </a:cubicBezTo>
                  <a:cubicBezTo>
                    <a:pt x="158" y="67"/>
                    <a:pt x="89" y="143"/>
                    <a:pt x="79" y="246"/>
                  </a:cubicBezTo>
                  <a:lnTo>
                    <a:pt x="418"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2"/>
            <p:cNvSpPr/>
            <p:nvPr/>
          </p:nvSpPr>
          <p:spPr bwMode="auto">
            <a:xfrm>
              <a:off x="5319713" y="1898650"/>
              <a:ext cx="193675" cy="261938"/>
            </a:xfrm>
            <a:custGeom>
              <a:avLst/>
              <a:gdLst/>
              <a:ahLst/>
              <a:cxnLst/>
              <a:rect l="0" t="0" r="r" b="b"/>
              <a:pathLst>
                <a:path w="406" h="546">
                  <a:moveTo>
                    <a:pt x="0" y="469"/>
                  </a:moveTo>
                  <a:cubicBezTo>
                    <a:pt x="40" y="413"/>
                    <a:pt x="40" y="413"/>
                    <a:pt x="40" y="413"/>
                  </a:cubicBezTo>
                  <a:cubicBezTo>
                    <a:pt x="97" y="456"/>
                    <a:pt x="160" y="480"/>
                    <a:pt x="222" y="480"/>
                  </a:cubicBezTo>
                  <a:cubicBezTo>
                    <a:pt x="286" y="480"/>
                    <a:pt x="331" y="448"/>
                    <a:pt x="331" y="397"/>
                  </a:cubicBezTo>
                  <a:cubicBezTo>
                    <a:pt x="331" y="395"/>
                    <a:pt x="331" y="395"/>
                    <a:pt x="331" y="395"/>
                  </a:cubicBezTo>
                  <a:cubicBezTo>
                    <a:pt x="331" y="342"/>
                    <a:pt x="269" y="321"/>
                    <a:pt x="200" y="302"/>
                  </a:cubicBezTo>
                  <a:cubicBezTo>
                    <a:pt x="118" y="278"/>
                    <a:pt x="26" y="250"/>
                    <a:pt x="26" y="153"/>
                  </a:cubicBezTo>
                  <a:cubicBezTo>
                    <a:pt x="26" y="151"/>
                    <a:pt x="26" y="151"/>
                    <a:pt x="26" y="151"/>
                  </a:cubicBezTo>
                  <a:cubicBezTo>
                    <a:pt x="26" y="60"/>
                    <a:pt x="101" y="0"/>
                    <a:pt x="205" y="0"/>
                  </a:cubicBezTo>
                  <a:cubicBezTo>
                    <a:pt x="269" y="0"/>
                    <a:pt x="341" y="23"/>
                    <a:pt x="395" y="58"/>
                  </a:cubicBezTo>
                  <a:cubicBezTo>
                    <a:pt x="359" y="117"/>
                    <a:pt x="359" y="117"/>
                    <a:pt x="359" y="117"/>
                  </a:cubicBezTo>
                  <a:cubicBezTo>
                    <a:pt x="310" y="86"/>
                    <a:pt x="254" y="67"/>
                    <a:pt x="203" y="67"/>
                  </a:cubicBezTo>
                  <a:cubicBezTo>
                    <a:pt x="141" y="67"/>
                    <a:pt x="101" y="99"/>
                    <a:pt x="101" y="143"/>
                  </a:cubicBezTo>
                  <a:cubicBezTo>
                    <a:pt x="101" y="145"/>
                    <a:pt x="101" y="145"/>
                    <a:pt x="101" y="145"/>
                  </a:cubicBezTo>
                  <a:cubicBezTo>
                    <a:pt x="101" y="195"/>
                    <a:pt x="166" y="214"/>
                    <a:pt x="237" y="236"/>
                  </a:cubicBezTo>
                  <a:cubicBezTo>
                    <a:pt x="318" y="260"/>
                    <a:pt x="406" y="292"/>
                    <a:pt x="406" y="386"/>
                  </a:cubicBezTo>
                  <a:cubicBezTo>
                    <a:pt x="406" y="388"/>
                    <a:pt x="406" y="388"/>
                    <a:pt x="406" y="388"/>
                  </a:cubicBezTo>
                  <a:cubicBezTo>
                    <a:pt x="406" y="488"/>
                    <a:pt x="323" y="546"/>
                    <a:pt x="218" y="546"/>
                  </a:cubicBezTo>
                  <a:cubicBezTo>
                    <a:pt x="143" y="546"/>
                    <a:pt x="59" y="517"/>
                    <a:pt x="0" y="4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3"/>
            <p:cNvSpPr/>
            <p:nvPr/>
          </p:nvSpPr>
          <p:spPr bwMode="auto">
            <a:xfrm>
              <a:off x="5557838" y="1898650"/>
              <a:ext cx="193675" cy="261938"/>
            </a:xfrm>
            <a:custGeom>
              <a:avLst/>
              <a:gdLst/>
              <a:ahLst/>
              <a:cxnLst/>
              <a:rect l="0" t="0" r="r" b="b"/>
              <a:pathLst>
                <a:path w="406" h="546">
                  <a:moveTo>
                    <a:pt x="0" y="469"/>
                  </a:moveTo>
                  <a:cubicBezTo>
                    <a:pt x="40" y="413"/>
                    <a:pt x="40" y="413"/>
                    <a:pt x="40" y="413"/>
                  </a:cubicBezTo>
                  <a:cubicBezTo>
                    <a:pt x="97" y="456"/>
                    <a:pt x="160" y="480"/>
                    <a:pt x="223" y="480"/>
                  </a:cubicBezTo>
                  <a:cubicBezTo>
                    <a:pt x="286" y="480"/>
                    <a:pt x="332" y="448"/>
                    <a:pt x="332" y="397"/>
                  </a:cubicBezTo>
                  <a:cubicBezTo>
                    <a:pt x="332" y="395"/>
                    <a:pt x="332" y="395"/>
                    <a:pt x="332" y="395"/>
                  </a:cubicBezTo>
                  <a:cubicBezTo>
                    <a:pt x="332" y="342"/>
                    <a:pt x="269" y="321"/>
                    <a:pt x="200" y="302"/>
                  </a:cubicBezTo>
                  <a:cubicBezTo>
                    <a:pt x="118" y="278"/>
                    <a:pt x="26" y="250"/>
                    <a:pt x="26" y="153"/>
                  </a:cubicBezTo>
                  <a:cubicBezTo>
                    <a:pt x="26" y="151"/>
                    <a:pt x="26" y="151"/>
                    <a:pt x="26" y="151"/>
                  </a:cubicBezTo>
                  <a:cubicBezTo>
                    <a:pt x="26" y="60"/>
                    <a:pt x="101" y="0"/>
                    <a:pt x="205" y="0"/>
                  </a:cubicBezTo>
                  <a:cubicBezTo>
                    <a:pt x="269" y="0"/>
                    <a:pt x="341" y="23"/>
                    <a:pt x="395" y="58"/>
                  </a:cubicBezTo>
                  <a:cubicBezTo>
                    <a:pt x="359" y="117"/>
                    <a:pt x="359" y="117"/>
                    <a:pt x="359" y="117"/>
                  </a:cubicBezTo>
                  <a:cubicBezTo>
                    <a:pt x="310" y="86"/>
                    <a:pt x="254" y="67"/>
                    <a:pt x="203" y="67"/>
                  </a:cubicBezTo>
                  <a:cubicBezTo>
                    <a:pt x="141" y="67"/>
                    <a:pt x="101" y="99"/>
                    <a:pt x="101" y="143"/>
                  </a:cubicBezTo>
                  <a:cubicBezTo>
                    <a:pt x="101" y="145"/>
                    <a:pt x="101" y="145"/>
                    <a:pt x="101" y="145"/>
                  </a:cubicBezTo>
                  <a:cubicBezTo>
                    <a:pt x="101" y="195"/>
                    <a:pt x="166" y="214"/>
                    <a:pt x="237" y="236"/>
                  </a:cubicBezTo>
                  <a:cubicBezTo>
                    <a:pt x="318" y="260"/>
                    <a:pt x="406" y="292"/>
                    <a:pt x="406" y="386"/>
                  </a:cubicBezTo>
                  <a:cubicBezTo>
                    <a:pt x="406" y="388"/>
                    <a:pt x="406" y="388"/>
                    <a:pt x="406" y="388"/>
                  </a:cubicBezTo>
                  <a:cubicBezTo>
                    <a:pt x="406" y="488"/>
                    <a:pt x="323" y="546"/>
                    <a:pt x="218" y="546"/>
                  </a:cubicBezTo>
                  <a:cubicBezTo>
                    <a:pt x="143" y="546"/>
                    <a:pt x="60" y="517"/>
                    <a:pt x="0" y="4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34"/>
            <p:cNvSpPr/>
            <p:nvPr/>
          </p:nvSpPr>
          <p:spPr bwMode="auto">
            <a:xfrm>
              <a:off x="5821363" y="1800225"/>
              <a:ext cx="223838" cy="355600"/>
            </a:xfrm>
            <a:custGeom>
              <a:avLst/>
              <a:gdLst/>
              <a:ahLst/>
              <a:cxnLst/>
              <a:rect l="0" t="0" r="r" b="b"/>
              <a:pathLst>
                <a:path w="141" h="224">
                  <a:moveTo>
                    <a:pt x="0" y="0"/>
                  </a:moveTo>
                  <a:lnTo>
                    <a:pt x="23" y="0"/>
                  </a:lnTo>
                  <a:lnTo>
                    <a:pt x="23" y="154"/>
                  </a:lnTo>
                  <a:lnTo>
                    <a:pt x="109" y="65"/>
                  </a:lnTo>
                  <a:lnTo>
                    <a:pt x="138" y="65"/>
                  </a:lnTo>
                  <a:lnTo>
                    <a:pt x="72" y="133"/>
                  </a:lnTo>
                  <a:lnTo>
                    <a:pt x="141" y="224"/>
                  </a:lnTo>
                  <a:lnTo>
                    <a:pt x="112" y="224"/>
                  </a:lnTo>
                  <a:lnTo>
                    <a:pt x="56" y="150"/>
                  </a:lnTo>
                  <a:lnTo>
                    <a:pt x="23" y="182"/>
                  </a:lnTo>
                  <a:lnTo>
                    <a:pt x="23" y="224"/>
                  </a:lnTo>
                  <a:lnTo>
                    <a:pt x="0" y="22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35"/>
            <p:cNvSpPr>
              <a:spLocks noEditPoints="1"/>
            </p:cNvSpPr>
            <p:nvPr/>
          </p:nvSpPr>
          <p:spPr bwMode="auto">
            <a:xfrm>
              <a:off x="6073775" y="1900238"/>
              <a:ext cx="222250" cy="260350"/>
            </a:xfrm>
            <a:custGeom>
              <a:avLst/>
              <a:gdLst/>
              <a:ahLst/>
              <a:cxnLst/>
              <a:rect l="0" t="0" r="r" b="b"/>
              <a:pathLst>
                <a:path w="463" h="545">
                  <a:moveTo>
                    <a:pt x="0" y="381"/>
                  </a:moveTo>
                  <a:cubicBezTo>
                    <a:pt x="0" y="379"/>
                    <a:pt x="0" y="379"/>
                    <a:pt x="0" y="379"/>
                  </a:cubicBezTo>
                  <a:cubicBezTo>
                    <a:pt x="0" y="268"/>
                    <a:pt x="92" y="209"/>
                    <a:pt x="225" y="209"/>
                  </a:cubicBezTo>
                  <a:cubicBezTo>
                    <a:pt x="292" y="209"/>
                    <a:pt x="340" y="218"/>
                    <a:pt x="387" y="232"/>
                  </a:cubicBezTo>
                  <a:cubicBezTo>
                    <a:pt x="387" y="213"/>
                    <a:pt x="387" y="213"/>
                    <a:pt x="387" y="213"/>
                  </a:cubicBezTo>
                  <a:cubicBezTo>
                    <a:pt x="387" y="119"/>
                    <a:pt x="329" y="70"/>
                    <a:pt x="230" y="70"/>
                  </a:cubicBezTo>
                  <a:cubicBezTo>
                    <a:pt x="168" y="70"/>
                    <a:pt x="119" y="86"/>
                    <a:pt x="70" y="108"/>
                  </a:cubicBezTo>
                  <a:cubicBezTo>
                    <a:pt x="47" y="44"/>
                    <a:pt x="47" y="44"/>
                    <a:pt x="47" y="44"/>
                  </a:cubicBezTo>
                  <a:cubicBezTo>
                    <a:pt x="105" y="18"/>
                    <a:pt x="162" y="0"/>
                    <a:pt x="239" y="0"/>
                  </a:cubicBezTo>
                  <a:cubicBezTo>
                    <a:pt x="313" y="0"/>
                    <a:pt x="370" y="20"/>
                    <a:pt x="409" y="58"/>
                  </a:cubicBezTo>
                  <a:cubicBezTo>
                    <a:pt x="444" y="94"/>
                    <a:pt x="463" y="145"/>
                    <a:pt x="463" y="212"/>
                  </a:cubicBezTo>
                  <a:cubicBezTo>
                    <a:pt x="463" y="534"/>
                    <a:pt x="463" y="534"/>
                    <a:pt x="463" y="534"/>
                  </a:cubicBezTo>
                  <a:cubicBezTo>
                    <a:pt x="387" y="534"/>
                    <a:pt x="387" y="534"/>
                    <a:pt x="387" y="534"/>
                  </a:cubicBezTo>
                  <a:cubicBezTo>
                    <a:pt x="387" y="455"/>
                    <a:pt x="387" y="455"/>
                    <a:pt x="387" y="455"/>
                  </a:cubicBezTo>
                  <a:cubicBezTo>
                    <a:pt x="351" y="503"/>
                    <a:pt x="289" y="545"/>
                    <a:pt x="197" y="545"/>
                  </a:cubicBezTo>
                  <a:cubicBezTo>
                    <a:pt x="99" y="545"/>
                    <a:pt x="0" y="489"/>
                    <a:pt x="0" y="381"/>
                  </a:cubicBezTo>
                  <a:close/>
                  <a:moveTo>
                    <a:pt x="388" y="341"/>
                  </a:moveTo>
                  <a:cubicBezTo>
                    <a:pt x="388" y="290"/>
                    <a:pt x="388" y="290"/>
                    <a:pt x="388" y="290"/>
                  </a:cubicBezTo>
                  <a:cubicBezTo>
                    <a:pt x="350" y="278"/>
                    <a:pt x="298" y="267"/>
                    <a:pt x="233" y="267"/>
                  </a:cubicBezTo>
                  <a:cubicBezTo>
                    <a:pt x="135" y="267"/>
                    <a:pt x="80" y="310"/>
                    <a:pt x="80" y="376"/>
                  </a:cubicBezTo>
                  <a:cubicBezTo>
                    <a:pt x="80" y="378"/>
                    <a:pt x="80" y="378"/>
                    <a:pt x="80" y="378"/>
                  </a:cubicBezTo>
                  <a:cubicBezTo>
                    <a:pt x="80" y="445"/>
                    <a:pt x="141" y="483"/>
                    <a:pt x="212" y="483"/>
                  </a:cubicBezTo>
                  <a:cubicBezTo>
                    <a:pt x="309" y="483"/>
                    <a:pt x="388" y="424"/>
                    <a:pt x="388"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6"/>
            <p:cNvSpPr>
              <a:spLocks noEditPoints="1"/>
            </p:cNvSpPr>
            <p:nvPr/>
          </p:nvSpPr>
          <p:spPr bwMode="auto">
            <a:xfrm>
              <a:off x="6375400" y="1800225"/>
              <a:ext cx="254000" cy="360363"/>
            </a:xfrm>
            <a:custGeom>
              <a:avLst/>
              <a:gdLst/>
              <a:ahLst/>
              <a:cxnLst/>
              <a:rect l="0" t="0" r="r" b="b"/>
              <a:pathLst>
                <a:path w="531" h="754">
                  <a:moveTo>
                    <a:pt x="78" y="642"/>
                  </a:moveTo>
                  <a:cubicBezTo>
                    <a:pt x="78" y="743"/>
                    <a:pt x="78" y="743"/>
                    <a:pt x="78" y="743"/>
                  </a:cubicBezTo>
                  <a:cubicBezTo>
                    <a:pt x="0" y="743"/>
                    <a:pt x="0" y="743"/>
                    <a:pt x="0" y="743"/>
                  </a:cubicBezTo>
                  <a:cubicBezTo>
                    <a:pt x="0" y="0"/>
                    <a:pt x="0" y="0"/>
                    <a:pt x="0" y="0"/>
                  </a:cubicBezTo>
                  <a:cubicBezTo>
                    <a:pt x="78" y="0"/>
                    <a:pt x="78" y="0"/>
                    <a:pt x="78" y="0"/>
                  </a:cubicBezTo>
                  <a:cubicBezTo>
                    <a:pt x="78" y="322"/>
                    <a:pt x="78" y="322"/>
                    <a:pt x="78" y="322"/>
                  </a:cubicBezTo>
                  <a:cubicBezTo>
                    <a:pt x="121" y="259"/>
                    <a:pt x="183" y="205"/>
                    <a:pt x="280" y="205"/>
                  </a:cubicBezTo>
                  <a:cubicBezTo>
                    <a:pt x="406" y="205"/>
                    <a:pt x="531" y="305"/>
                    <a:pt x="531" y="478"/>
                  </a:cubicBezTo>
                  <a:cubicBezTo>
                    <a:pt x="531" y="480"/>
                    <a:pt x="531" y="480"/>
                    <a:pt x="531" y="480"/>
                  </a:cubicBezTo>
                  <a:cubicBezTo>
                    <a:pt x="531" y="652"/>
                    <a:pt x="407" y="754"/>
                    <a:pt x="280" y="754"/>
                  </a:cubicBezTo>
                  <a:cubicBezTo>
                    <a:pt x="182" y="754"/>
                    <a:pt x="119" y="701"/>
                    <a:pt x="78" y="642"/>
                  </a:cubicBezTo>
                  <a:close/>
                  <a:moveTo>
                    <a:pt x="451" y="481"/>
                  </a:moveTo>
                  <a:cubicBezTo>
                    <a:pt x="451" y="479"/>
                    <a:pt x="451" y="479"/>
                    <a:pt x="451" y="479"/>
                  </a:cubicBezTo>
                  <a:cubicBezTo>
                    <a:pt x="451" y="355"/>
                    <a:pt x="365" y="276"/>
                    <a:pt x="265" y="276"/>
                  </a:cubicBezTo>
                  <a:cubicBezTo>
                    <a:pt x="168" y="276"/>
                    <a:pt x="75" y="358"/>
                    <a:pt x="75" y="478"/>
                  </a:cubicBezTo>
                  <a:cubicBezTo>
                    <a:pt x="75" y="480"/>
                    <a:pt x="75" y="480"/>
                    <a:pt x="75" y="480"/>
                  </a:cubicBezTo>
                  <a:cubicBezTo>
                    <a:pt x="75" y="603"/>
                    <a:pt x="168" y="684"/>
                    <a:pt x="265" y="684"/>
                  </a:cubicBezTo>
                  <a:cubicBezTo>
                    <a:pt x="367" y="684"/>
                    <a:pt x="451" y="609"/>
                    <a:pt x="451" y="4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el 1"/>
          <p:cNvSpPr>
            <a:spLocks noGrp="1"/>
          </p:cNvSpPr>
          <p:nvPr>
            <p:ph type="title" hasCustomPrompt="1"/>
          </p:nvPr>
        </p:nvSpPr>
        <p:spPr>
          <a:xfrm>
            <a:off x="2255573" y="1556793"/>
            <a:ext cx="7296811" cy="3384376"/>
          </a:xfrm>
        </p:spPr>
        <p:txBody>
          <a:bodyPr anchor="ctr"/>
          <a:lstStyle>
            <a:lvl1pPr algn="ctr">
              <a:lnSpc>
                <a:spcPts val="4500"/>
              </a:lnSpc>
              <a:defRPr sz="4000" b="1" cap="all">
                <a:solidFill>
                  <a:schemeClr val="bg1"/>
                </a:solidFill>
              </a:defRPr>
            </a:lvl1pPr>
          </a:lstStyle>
          <a:p>
            <a:r>
              <a:rPr lang="en-US" dirty="0"/>
              <a:t>Klik her for at tilføje tekst</a:t>
            </a:r>
          </a:p>
        </p:txBody>
      </p:sp>
      <p:sp>
        <p:nvSpPr>
          <p:cNvPr id="4" name="Pladsholder til dato 3"/>
          <p:cNvSpPr>
            <a:spLocks noGrp="1"/>
          </p:cNvSpPr>
          <p:nvPr>
            <p:ph type="dt" sz="half" idx="10"/>
          </p:nvPr>
        </p:nvSpPr>
        <p:spPr/>
        <p:txBody>
          <a:bodyPr/>
          <a:lstStyle>
            <a:lvl1pPr>
              <a:defRPr>
                <a:solidFill>
                  <a:schemeClr val="bg1"/>
                </a:solidFill>
              </a:defRPr>
            </a:lvl1pPr>
          </a:lstStyle>
          <a:p>
            <a:fld id="{174915F8-A416-466B-97B4-3E8E02D262CD}" type="datetimeFigureOut">
              <a:rPr lang="en-US" dirty="0">
                <a:solidFill>
                  <a:prstClr val="white"/>
                </a:solidFill>
              </a:rPr>
              <a:pPr/>
              <a:t>10/18/2018</a:t>
            </a:fld>
            <a:endParaRPr lang="en-US" dirty="0">
              <a:solidFill>
                <a:prstClr val="white"/>
              </a:solidFill>
            </a:endParaRPr>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en-US" dirty="0">
                <a:solidFill>
                  <a:prstClr val="white"/>
                </a:solidFill>
              </a:rPr>
              <a:t>
              </a:t>
            </a:r>
          </a:p>
        </p:txBody>
      </p:sp>
      <p:sp>
        <p:nvSpPr>
          <p:cNvPr id="6" name="Pladsholder til diasnummer 5"/>
          <p:cNvSpPr>
            <a:spLocks noGrp="1"/>
          </p:cNvSpPr>
          <p:nvPr>
            <p:ph type="sldNum" sz="quarter" idx="12"/>
          </p:nvPr>
        </p:nvSpPr>
        <p:spPr/>
        <p:txBody>
          <a:bodyPr/>
          <a:lstStyle>
            <a:lvl1pPr>
              <a:defRPr>
                <a:solidFill>
                  <a:schemeClr val="bg1"/>
                </a:solidFill>
              </a:defRPr>
            </a:lvl1pPr>
          </a:lstStyle>
          <a:p>
            <a:fld id="{F3422BEA-4D31-4C39-B8C3-10D1386D54D5}" type="slidenum">
              <a:rPr lang="en-US" dirty="0">
                <a:solidFill>
                  <a:prstClr val="white"/>
                </a:solidFill>
              </a:rPr>
              <a:pPr/>
              <a:t>‹nr.›</a:t>
            </a:fld>
            <a:endParaRPr lang="en-US" dirty="0">
              <a:solidFill>
                <a:prstClr val="white"/>
              </a:solidFill>
            </a:endParaRPr>
          </a:p>
        </p:txBody>
      </p:sp>
    </p:spTree>
    <p:extLst>
      <p:ext uri="{BB962C8B-B14F-4D97-AF65-F5344CB8AC3E}">
        <p14:creationId xmlns:p14="http://schemas.microsoft.com/office/powerpoint/2010/main" val="1939376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US" dirty="0"/>
          </a:p>
        </p:txBody>
      </p:sp>
      <p:sp>
        <p:nvSpPr>
          <p:cNvPr id="3" name="Pladsholder til dato 2"/>
          <p:cNvSpPr>
            <a:spLocks noGrp="1"/>
          </p:cNvSpPr>
          <p:nvPr>
            <p:ph type="dt" sz="half" idx="10"/>
          </p:nvPr>
        </p:nvSpPr>
        <p:spPr/>
        <p:txBody>
          <a:bodyPr/>
          <a:lstStyle/>
          <a:p>
            <a:fld id="{A20235F4-D8D1-40DD-8C02-7CB6E5C72073}" type="datetimeFigureOut">
              <a:rPr lang="en-US" dirty="0">
                <a:solidFill>
                  <a:prstClr val="black"/>
                </a:solidFill>
              </a:rPr>
              <a:pPr/>
              <a:t>10/18/2018</a:t>
            </a:fld>
            <a:endParaRPr lang="en-US" dirty="0">
              <a:solidFill>
                <a:prstClr val="black"/>
              </a:solidFill>
            </a:endParaRPr>
          </a:p>
        </p:txBody>
      </p:sp>
      <p:sp>
        <p:nvSpPr>
          <p:cNvPr id="4" name="Pladsholder til sidefod 3"/>
          <p:cNvSpPr>
            <a:spLocks noGrp="1"/>
          </p:cNvSpPr>
          <p:nvPr>
            <p:ph type="ftr" sz="quarter" idx="11"/>
          </p:nvPr>
        </p:nvSpPr>
        <p:spPr/>
        <p:txBody>
          <a:bodyPr/>
          <a:lstStyle/>
          <a:p>
            <a:r>
              <a:rPr lang="en-US" dirty="0">
                <a:solidFill>
                  <a:prstClr val="black"/>
                </a:solidFill>
              </a:rPr>
              <a:t>
              </a:t>
            </a:r>
          </a:p>
        </p:txBody>
      </p:sp>
      <p:sp>
        <p:nvSpPr>
          <p:cNvPr id="5" name="Pladsholder til diasnummer 4"/>
          <p:cNvSpPr>
            <a:spLocks noGrp="1"/>
          </p:cNvSpPr>
          <p:nvPr>
            <p:ph type="sldNum" sz="quarter" idx="12"/>
          </p:nvPr>
        </p:nvSpPr>
        <p:spPr/>
        <p:txBody>
          <a:bodyPr/>
          <a:lstStyle/>
          <a:p>
            <a:fld id="{5D63841E-FDE4-4F95-B5AA-F5EB88A7EDBE}"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288486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C8930363-84F5-4813-953F-82ED69AC572F}" type="datetimeFigureOut">
              <a:rPr lang="en-US" dirty="0">
                <a:solidFill>
                  <a:prstClr val="black"/>
                </a:solidFill>
              </a:rPr>
              <a:pPr/>
              <a:t>10/18/2018</a:t>
            </a:fld>
            <a:endParaRPr lang="en-US" dirty="0">
              <a:solidFill>
                <a:prstClr val="black"/>
              </a:solidFill>
            </a:endParaRPr>
          </a:p>
        </p:txBody>
      </p:sp>
      <p:sp>
        <p:nvSpPr>
          <p:cNvPr id="3" name="Pladsholder til sidefod 2"/>
          <p:cNvSpPr>
            <a:spLocks noGrp="1"/>
          </p:cNvSpPr>
          <p:nvPr>
            <p:ph type="ftr" sz="quarter" idx="11"/>
          </p:nvPr>
        </p:nvSpPr>
        <p:spPr/>
        <p:txBody>
          <a:bodyPr/>
          <a:lstStyle/>
          <a:p>
            <a:r>
              <a:rPr lang="en-US" dirty="0">
                <a:solidFill>
                  <a:prstClr val="black"/>
                </a:solidFill>
              </a:rPr>
              <a:t>
              </a:t>
            </a:r>
          </a:p>
        </p:txBody>
      </p:sp>
      <p:sp>
        <p:nvSpPr>
          <p:cNvPr id="4" name="Pladsholder til diasnummer 3"/>
          <p:cNvSpPr>
            <a:spLocks noGrp="1"/>
          </p:cNvSpPr>
          <p:nvPr>
            <p:ph type="sldNum" sz="quarter" idx="12"/>
          </p:nvPr>
        </p:nvSpPr>
        <p:spPr/>
        <p:txBody>
          <a:bodyPr/>
          <a:lstStyle/>
          <a:p>
            <a:fld id="{5D63841E-FDE4-4F95-B5AA-F5EB88A7EDBE}"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4124365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Baggrundsbillede og tekstboks">
    <p:bg>
      <p:bgPr>
        <a:solidFill>
          <a:schemeClr val="bg1"/>
        </a:solidFill>
        <a:effectLst/>
      </p:bgPr>
    </p:bg>
    <p:spTree>
      <p:nvGrpSpPr>
        <p:cNvPr id="1" name=""/>
        <p:cNvGrpSpPr/>
        <p:nvPr/>
      </p:nvGrpSpPr>
      <p:grpSpPr>
        <a:xfrm>
          <a:off x="0" y="0"/>
          <a:ext cx="0" cy="0"/>
          <a:chOff x="0" y="0"/>
          <a:chExt cx="0" cy="0"/>
        </a:xfrm>
      </p:grpSpPr>
      <p:sp>
        <p:nvSpPr>
          <p:cNvPr id="7" name="Pladsholder til billede 6" descr="[logo:BlackWhite]&#10;[imagefolder:Background]"/>
          <p:cNvSpPr>
            <a:spLocks noGrp="1" noChangeAspect="1"/>
          </p:cNvSpPr>
          <p:nvPr>
            <p:ph type="pic" sz="quarter" idx="15" hasCustomPrompt="1"/>
          </p:nvPr>
        </p:nvSpPr>
        <p:spPr>
          <a:xfrm>
            <a:off x="0" y="1"/>
            <a:ext cx="12192000" cy="6858000"/>
          </a:xfrm>
          <a:solidFill>
            <a:schemeClr val="bg1">
              <a:lumMod val="75000"/>
            </a:schemeClr>
          </a:solidFill>
        </p:spPr>
        <p:txBody>
          <a:bodyPr lIns="540000" rIns="6480000" anchor="t" anchorCtr="0"/>
          <a:lstStyle>
            <a:lvl1pPr algn="l">
              <a:tabLst/>
              <a:defRPr sz="1600" baseline="0"/>
            </a:lvl1pPr>
          </a:lstStyle>
          <a:p>
            <a:endParaRPr lang="en-US" dirty="0"/>
          </a:p>
        </p:txBody>
      </p:sp>
      <p:sp>
        <p:nvSpPr>
          <p:cNvPr id="3" name="Pladsholder til dato 2"/>
          <p:cNvSpPr>
            <a:spLocks noGrp="1"/>
          </p:cNvSpPr>
          <p:nvPr>
            <p:ph type="dt" sz="half" idx="10"/>
          </p:nvPr>
        </p:nvSpPr>
        <p:spPr/>
        <p:txBody>
          <a:bodyPr/>
          <a:lstStyle>
            <a:lvl1pPr>
              <a:defRPr>
                <a:solidFill>
                  <a:schemeClr val="bg1"/>
                </a:solidFill>
              </a:defRPr>
            </a:lvl1pPr>
          </a:lstStyle>
          <a:p>
            <a:fld id="{ECE0649F-FA7C-4CDA-B758-7821CB283D70}" type="datetimeFigureOut">
              <a:rPr lang="en-US" dirty="0">
                <a:solidFill>
                  <a:prstClr val="white"/>
                </a:solidFill>
              </a:rPr>
              <a:pPr/>
              <a:t>10/18/2018</a:t>
            </a:fld>
            <a:endParaRPr lang="en-US" dirty="0">
              <a:solidFill>
                <a:prstClr val="white"/>
              </a:solidFill>
            </a:endParaRPr>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en-US" dirty="0">
                <a:solidFill>
                  <a:prstClr val="white"/>
                </a:solidFill>
              </a:rPr>
              <a:t>
              </a:t>
            </a:r>
          </a:p>
        </p:txBody>
      </p:sp>
      <p:sp>
        <p:nvSpPr>
          <p:cNvPr id="5" name="Pladsholder til diasnummer 4"/>
          <p:cNvSpPr>
            <a:spLocks noGrp="1"/>
          </p:cNvSpPr>
          <p:nvPr>
            <p:ph type="sldNum" sz="quarter" idx="12"/>
          </p:nvPr>
        </p:nvSpPr>
        <p:spPr/>
        <p:txBody>
          <a:bodyPr/>
          <a:lstStyle>
            <a:lvl1pPr>
              <a:defRPr>
                <a:solidFill>
                  <a:schemeClr val="bg1"/>
                </a:solidFill>
              </a:defRPr>
            </a:lvl1pPr>
          </a:lstStyle>
          <a:p>
            <a:fld id="{5D63841E-FDE4-4F95-B5AA-F5EB88A7EDBE}" type="slidenum">
              <a:rPr lang="en-US" dirty="0">
                <a:solidFill>
                  <a:prstClr val="white"/>
                </a:solidFill>
              </a:rPr>
              <a:pPr/>
              <a:t>‹nr.›</a:t>
            </a:fld>
            <a:endParaRPr lang="en-US" dirty="0">
              <a:solidFill>
                <a:prstClr val="white"/>
              </a:solidFill>
            </a:endParaRPr>
          </a:p>
        </p:txBody>
      </p:sp>
      <p:sp>
        <p:nvSpPr>
          <p:cNvPr id="6" name="Pladsholder til tekst 5"/>
          <p:cNvSpPr>
            <a:spLocks noGrp="1"/>
          </p:cNvSpPr>
          <p:nvPr>
            <p:ph type="body" sz="quarter" idx="17"/>
          </p:nvPr>
        </p:nvSpPr>
        <p:spPr>
          <a:xfrm>
            <a:off x="6288021" y="468000"/>
            <a:ext cx="5219627" cy="5256000"/>
          </a:xfrm>
          <a:solidFill>
            <a:schemeClr val="bg1">
              <a:alpha val="70000"/>
            </a:schemeClr>
          </a:solidFill>
        </p:spPr>
        <p:txBody>
          <a:bodyPr lIns="324000" tIns="270000" rIns="324000" bIns="270000"/>
          <a:lstStyle>
            <a:lvl1pPr>
              <a:defRPr sz="1800"/>
            </a:lvl1pPr>
            <a:lvl2pPr>
              <a:defRPr>
                <a:solidFill>
                  <a:schemeClr val="tx1"/>
                </a:solidFill>
              </a:defRPr>
            </a:lvl2pPr>
            <a:lvl3pPr>
              <a:defRPr sz="1800"/>
            </a:lvl3pPr>
            <a:lvl4pPr>
              <a:defRPr sz="1800"/>
            </a:lvl4pPr>
            <a:lvl5pPr>
              <a:defRPr sz="1800"/>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2" name="Pladsholder til tekst 8"/>
          <p:cNvSpPr>
            <a:spLocks noGrp="1"/>
          </p:cNvSpPr>
          <p:nvPr>
            <p:ph type="body" sz="quarter" idx="16" hasCustomPrompt="1"/>
          </p:nvPr>
        </p:nvSpPr>
        <p:spPr>
          <a:xfrm>
            <a:off x="10177200" y="6066000"/>
            <a:ext cx="1504800" cy="471600"/>
          </a:xfrm>
          <a:blipFill>
            <a:blip r:embed="rId2"/>
            <a:stretch>
              <a:fillRect/>
            </a:stretch>
          </a:blipFill>
        </p:spPr>
        <p:txBody>
          <a:bodyPr/>
          <a:lstStyle>
            <a:lvl1pPr>
              <a:defRPr baseline="0"/>
            </a:lvl1pPr>
          </a:lstStyle>
          <a:p>
            <a:pPr lvl="0"/>
            <a:r>
              <a:rPr lang="en-US" dirty="0"/>
              <a:t>
              </a:t>
            </a:r>
          </a:p>
        </p:txBody>
      </p:sp>
    </p:spTree>
    <p:extLst>
      <p:ext uri="{BB962C8B-B14F-4D97-AF65-F5344CB8AC3E}">
        <p14:creationId xmlns:p14="http://schemas.microsoft.com/office/powerpoint/2010/main" val="880110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Helsides billede">
    <p:spTree>
      <p:nvGrpSpPr>
        <p:cNvPr id="1" name=""/>
        <p:cNvGrpSpPr/>
        <p:nvPr/>
      </p:nvGrpSpPr>
      <p:grpSpPr>
        <a:xfrm>
          <a:off x="0" y="0"/>
          <a:ext cx="0" cy="0"/>
          <a:chOff x="0" y="0"/>
          <a:chExt cx="0" cy="0"/>
        </a:xfrm>
      </p:grpSpPr>
      <p:sp>
        <p:nvSpPr>
          <p:cNvPr id="7" name="Pladsholder til billede 6" descr="[logo:BlackWhite]&#10;[imagefolder:Background]"/>
          <p:cNvSpPr>
            <a:spLocks noGrp="1" noChangeAspect="1"/>
          </p:cNvSpPr>
          <p:nvPr>
            <p:ph type="pic" sz="quarter" idx="13" hasCustomPrompt="1"/>
          </p:nvPr>
        </p:nvSpPr>
        <p:spPr>
          <a:xfrm>
            <a:off x="0" y="0"/>
            <a:ext cx="12192000" cy="6858000"/>
          </a:xfrm>
          <a:solidFill>
            <a:schemeClr val="bg1">
              <a:lumMod val="75000"/>
            </a:schemeClr>
          </a:solidFill>
          <a:ln>
            <a:noFill/>
          </a:ln>
        </p:spPr>
        <p:txBody>
          <a:bodyPr lIns="3240000" tIns="1800000" rIns="3240000" anchor="t"/>
          <a:lstStyle>
            <a:lvl1pPr>
              <a:defRPr sz="1600" baseline="0"/>
            </a:lvl1pPr>
          </a:lstStyle>
          <a:p>
            <a:endParaRPr lang="en-US" dirty="0"/>
          </a:p>
        </p:txBody>
      </p:sp>
      <p:sp>
        <p:nvSpPr>
          <p:cNvPr id="9" name="Pladsholder til tekst 8"/>
          <p:cNvSpPr>
            <a:spLocks noGrp="1"/>
          </p:cNvSpPr>
          <p:nvPr>
            <p:ph type="body" sz="quarter" idx="14" hasCustomPrompt="1"/>
          </p:nvPr>
        </p:nvSpPr>
        <p:spPr>
          <a:xfrm>
            <a:off x="10177200" y="6066000"/>
            <a:ext cx="1512000" cy="471600"/>
          </a:xfrm>
          <a:blipFill>
            <a:blip r:embed="rId2"/>
            <a:stretch>
              <a:fillRect/>
            </a:stretch>
          </a:blipFill>
        </p:spPr>
        <p:txBody>
          <a:bodyPr/>
          <a:lstStyle>
            <a:lvl1pPr>
              <a:defRPr baseline="0"/>
            </a:lvl1pPr>
          </a:lstStyle>
          <a:p>
            <a:pPr lvl="0"/>
            <a:r>
              <a:rPr lang="en-US" dirty="0"/>
              <a:t>
              </a:t>
            </a:r>
          </a:p>
        </p:txBody>
      </p:sp>
      <p:sp>
        <p:nvSpPr>
          <p:cNvPr id="10" name="Pladsholder til dato 9"/>
          <p:cNvSpPr>
            <a:spLocks noGrp="1"/>
          </p:cNvSpPr>
          <p:nvPr>
            <p:ph type="dt" sz="half" idx="15"/>
          </p:nvPr>
        </p:nvSpPr>
        <p:spPr/>
        <p:txBody>
          <a:bodyPr/>
          <a:lstStyle>
            <a:lvl1pPr>
              <a:defRPr>
                <a:solidFill>
                  <a:schemeClr val="bg1"/>
                </a:solidFill>
              </a:defRPr>
            </a:lvl1pPr>
          </a:lstStyle>
          <a:p>
            <a:fld id="{D157D2ED-A7A4-49AD-BE39-819836AD64E5}" type="datetimeFigureOut">
              <a:rPr lang="en-US" dirty="0">
                <a:solidFill>
                  <a:prstClr val="white"/>
                </a:solidFill>
              </a:rPr>
              <a:pPr/>
              <a:t>10/18/2018</a:t>
            </a:fld>
            <a:endParaRPr lang="en-US" dirty="0">
              <a:solidFill>
                <a:prstClr val="white"/>
              </a:solidFill>
            </a:endParaRPr>
          </a:p>
        </p:txBody>
      </p:sp>
      <p:sp>
        <p:nvSpPr>
          <p:cNvPr id="11" name="Pladsholder til sidefod 10"/>
          <p:cNvSpPr>
            <a:spLocks noGrp="1"/>
          </p:cNvSpPr>
          <p:nvPr>
            <p:ph type="ftr" sz="quarter" idx="16"/>
          </p:nvPr>
        </p:nvSpPr>
        <p:spPr/>
        <p:txBody>
          <a:bodyPr/>
          <a:lstStyle>
            <a:lvl1pPr>
              <a:defRPr>
                <a:solidFill>
                  <a:schemeClr val="bg1"/>
                </a:solidFill>
              </a:defRPr>
            </a:lvl1pPr>
          </a:lstStyle>
          <a:p>
            <a:r>
              <a:rPr lang="en-US" dirty="0">
                <a:solidFill>
                  <a:prstClr val="white"/>
                </a:solidFill>
              </a:rPr>
              <a:t>
              </a:t>
            </a:r>
          </a:p>
        </p:txBody>
      </p:sp>
      <p:sp>
        <p:nvSpPr>
          <p:cNvPr id="12" name="Pladsholder til slidenummer 11"/>
          <p:cNvSpPr>
            <a:spLocks noGrp="1"/>
          </p:cNvSpPr>
          <p:nvPr>
            <p:ph type="sldNum" sz="quarter" idx="17"/>
          </p:nvPr>
        </p:nvSpPr>
        <p:spPr/>
        <p:txBody>
          <a:bodyPr/>
          <a:lstStyle>
            <a:lvl1pPr>
              <a:defRPr>
                <a:solidFill>
                  <a:schemeClr val="bg1"/>
                </a:solidFill>
              </a:defRPr>
            </a:lvl1pPr>
          </a:lstStyle>
          <a:p>
            <a:fld id="{5D63841E-FDE4-4F95-B5AA-F5EB88A7EDBE}" type="slidenum">
              <a:rPr lang="en-US" dirty="0">
                <a:solidFill>
                  <a:prstClr val="white"/>
                </a:solidFill>
              </a:rPr>
              <a:pPr/>
              <a:t>‹nr.›</a:t>
            </a:fld>
            <a:endParaRPr lang="en-US" dirty="0">
              <a:solidFill>
                <a:prstClr val="white"/>
              </a:solidFill>
            </a:endParaRPr>
          </a:p>
        </p:txBody>
      </p:sp>
    </p:spTree>
    <p:extLst>
      <p:ext uri="{BB962C8B-B14F-4D97-AF65-F5344CB8AC3E}">
        <p14:creationId xmlns:p14="http://schemas.microsoft.com/office/powerpoint/2010/main" val="2837642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og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ts val="2700"/>
              </a:lnSpc>
              <a:defRPr/>
            </a:lvl1pPr>
          </a:lstStyle>
          <a:p>
            <a:r>
              <a:rPr lang="da-DK" smtClean="0"/>
              <a:t>Klik for at redigere i master</a:t>
            </a:r>
            <a:endParaRPr lang="en-US" dirty="0"/>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Pladsholder til dato 3"/>
          <p:cNvSpPr>
            <a:spLocks noGrp="1"/>
          </p:cNvSpPr>
          <p:nvPr>
            <p:ph type="dt" sz="half" idx="10"/>
          </p:nvPr>
        </p:nvSpPr>
        <p:spPr/>
        <p:txBody>
          <a:bodyPr/>
          <a:lstStyle/>
          <a:p>
            <a:fld id="{DCB48DAC-5E6C-4D88-859D-93A0747E8277}" type="datetimeFigureOut">
              <a:rPr lang="en-US" smtClean="0"/>
              <a:t>10/18/2018</a:t>
            </a:fld>
            <a:endParaRPr lang="en-US" dirty="0"/>
          </a:p>
        </p:txBody>
      </p:sp>
      <p:sp>
        <p:nvSpPr>
          <p:cNvPr id="5" name="Pladsholder til sidefod 4"/>
          <p:cNvSpPr>
            <a:spLocks noGrp="1"/>
          </p:cNvSpPr>
          <p:nvPr>
            <p:ph type="ftr" sz="quarter" idx="11"/>
          </p:nvPr>
        </p:nvSpPr>
        <p:spPr/>
        <p:txBody>
          <a:bodyPr/>
          <a:lstStyle/>
          <a:p>
            <a:r>
              <a:rPr lang="en-US" smtClean="0"/>
              <a:t>
              </a:t>
            </a:r>
            <a:endParaRPr lang="en-US" dirty="0"/>
          </a:p>
        </p:txBody>
      </p:sp>
      <p:sp>
        <p:nvSpPr>
          <p:cNvPr id="6" name="Pladsholder til diasnummer 5"/>
          <p:cNvSpPr>
            <a:spLocks noGrp="1"/>
          </p:cNvSpPr>
          <p:nvPr>
            <p:ph type="sldNum" sz="quarter" idx="12"/>
          </p:nvPr>
        </p:nvSpPr>
        <p:spPr/>
        <p:txBody>
          <a:bodyPr/>
          <a:lstStyle/>
          <a:p>
            <a:fld id="{5D63841E-FDE4-4F95-B5AA-F5EB88A7EDBE}" type="slidenum">
              <a:rPr lang="en-US" smtClean="0"/>
              <a:t>‹nr.›</a:t>
            </a:fld>
            <a:endParaRPr lang="en-US" dirty="0"/>
          </a:p>
        </p:txBody>
      </p:sp>
    </p:spTree>
    <p:extLst>
      <p:ext uri="{BB962C8B-B14F-4D97-AF65-F5344CB8AC3E}">
        <p14:creationId xmlns:p14="http://schemas.microsoft.com/office/powerpoint/2010/main" val="874860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Panoram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US" dirty="0"/>
          </a:p>
        </p:txBody>
      </p:sp>
      <p:sp>
        <p:nvSpPr>
          <p:cNvPr id="3" name="Pladsholder til dato 2"/>
          <p:cNvSpPr>
            <a:spLocks noGrp="1"/>
          </p:cNvSpPr>
          <p:nvPr>
            <p:ph type="dt" sz="half" idx="10"/>
          </p:nvPr>
        </p:nvSpPr>
        <p:spPr/>
        <p:txBody>
          <a:bodyPr/>
          <a:lstStyle/>
          <a:p>
            <a:fld id="{B70F6228-FF53-4EA0-9E17-08F7BB684761}" type="datetimeFigureOut">
              <a:rPr lang="en-US" dirty="0">
                <a:solidFill>
                  <a:prstClr val="black"/>
                </a:solidFill>
              </a:rPr>
              <a:pPr/>
              <a:t>10/18/2018</a:t>
            </a:fld>
            <a:endParaRPr lang="en-US" dirty="0">
              <a:solidFill>
                <a:prstClr val="black"/>
              </a:solidFill>
            </a:endParaRPr>
          </a:p>
        </p:txBody>
      </p:sp>
      <p:sp>
        <p:nvSpPr>
          <p:cNvPr id="4" name="Pladsholder til sidefod 3"/>
          <p:cNvSpPr>
            <a:spLocks noGrp="1"/>
          </p:cNvSpPr>
          <p:nvPr>
            <p:ph type="ftr" sz="quarter" idx="11"/>
          </p:nvPr>
        </p:nvSpPr>
        <p:spPr/>
        <p:txBody>
          <a:bodyPr/>
          <a:lstStyle/>
          <a:p>
            <a:r>
              <a:rPr lang="en-US" dirty="0">
                <a:solidFill>
                  <a:prstClr val="black"/>
                </a:solidFill>
              </a:rPr>
              <a:t>
              </a:t>
            </a:r>
          </a:p>
        </p:txBody>
      </p:sp>
      <p:sp>
        <p:nvSpPr>
          <p:cNvPr id="5" name="Pladsholder til diasnummer 4"/>
          <p:cNvSpPr>
            <a:spLocks noGrp="1"/>
          </p:cNvSpPr>
          <p:nvPr>
            <p:ph type="sldNum" sz="quarter" idx="12"/>
          </p:nvPr>
        </p:nvSpPr>
        <p:spPr/>
        <p:txBody>
          <a:bodyPr/>
          <a:lstStyle/>
          <a:p>
            <a:fld id="{5D63841E-FDE4-4F95-B5AA-F5EB88A7EDBE}" type="slidenum">
              <a:rPr lang="en-US" dirty="0">
                <a:solidFill>
                  <a:prstClr val="black"/>
                </a:solidFill>
              </a:rPr>
              <a:pPr/>
              <a:t>‹nr.›</a:t>
            </a:fld>
            <a:endParaRPr lang="en-US" dirty="0">
              <a:solidFill>
                <a:prstClr val="black"/>
              </a:solidFill>
            </a:endParaRPr>
          </a:p>
        </p:txBody>
      </p:sp>
      <p:sp>
        <p:nvSpPr>
          <p:cNvPr id="7" name="Pladsholder til billede 6" descr="[logo:BlackWhite]"/>
          <p:cNvSpPr>
            <a:spLocks noGrp="1" noChangeAspect="1"/>
          </p:cNvSpPr>
          <p:nvPr>
            <p:ph type="pic" sz="quarter" idx="13" hasCustomPrompt="1"/>
          </p:nvPr>
        </p:nvSpPr>
        <p:spPr>
          <a:xfrm>
            <a:off x="0" y="3896916"/>
            <a:ext cx="12192000" cy="2988469"/>
          </a:xfrm>
          <a:solidFill>
            <a:schemeClr val="bg1">
              <a:lumMod val="75000"/>
            </a:schemeClr>
          </a:solidFill>
          <a:ln>
            <a:noFill/>
          </a:ln>
        </p:spPr>
        <p:txBody>
          <a:bodyPr lIns="540000" tIns="0" rIns="6480000" anchor="t" anchorCtr="0"/>
          <a:lstStyle>
            <a:lvl1pPr>
              <a:defRPr sz="1600" baseline="0"/>
            </a:lvl1pPr>
          </a:lstStyle>
          <a:p>
            <a:endParaRPr lang="en-US" dirty="0"/>
          </a:p>
        </p:txBody>
      </p:sp>
      <p:sp>
        <p:nvSpPr>
          <p:cNvPr id="10" name="Pladsholder til tekst 9"/>
          <p:cNvSpPr>
            <a:spLocks noGrp="1"/>
          </p:cNvSpPr>
          <p:nvPr>
            <p:ph type="body" sz="quarter" idx="14"/>
          </p:nvPr>
        </p:nvSpPr>
        <p:spPr>
          <a:xfrm>
            <a:off x="625476" y="1583531"/>
            <a:ext cx="10893424" cy="2151542"/>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8" name="Pladsholder til tekst 8"/>
          <p:cNvSpPr>
            <a:spLocks noGrp="1"/>
          </p:cNvSpPr>
          <p:nvPr>
            <p:ph type="body" sz="quarter" idx="15" hasCustomPrompt="1"/>
          </p:nvPr>
        </p:nvSpPr>
        <p:spPr>
          <a:xfrm>
            <a:off x="10173600" y="6066000"/>
            <a:ext cx="1512000" cy="471600"/>
          </a:xfrm>
          <a:blipFill>
            <a:blip r:embed="rId2"/>
            <a:stretch>
              <a:fillRect/>
            </a:stretch>
          </a:blipFill>
        </p:spPr>
        <p:txBody>
          <a:bodyPr/>
          <a:lstStyle>
            <a:lvl1pPr>
              <a:defRPr baseline="0"/>
            </a:lvl1pPr>
          </a:lstStyle>
          <a:p>
            <a:pPr lvl="0"/>
            <a:r>
              <a:rPr lang="en-US" dirty="0"/>
              <a:t>
              </a:t>
            </a:r>
          </a:p>
        </p:txBody>
      </p:sp>
    </p:spTree>
    <p:extLst>
      <p:ext uri="{BB962C8B-B14F-4D97-AF65-F5344CB8AC3E}">
        <p14:creationId xmlns:p14="http://schemas.microsoft.com/office/powerpoint/2010/main" val="403943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Højrestillet billede">
    <p:spTree>
      <p:nvGrpSpPr>
        <p:cNvPr id="1" name=""/>
        <p:cNvGrpSpPr/>
        <p:nvPr/>
      </p:nvGrpSpPr>
      <p:grpSpPr>
        <a:xfrm>
          <a:off x="0" y="0"/>
          <a:ext cx="0" cy="0"/>
          <a:chOff x="0" y="0"/>
          <a:chExt cx="0" cy="0"/>
        </a:xfrm>
      </p:grpSpPr>
      <p:sp>
        <p:nvSpPr>
          <p:cNvPr id="2" name="Titel 1"/>
          <p:cNvSpPr>
            <a:spLocks noGrp="1"/>
          </p:cNvSpPr>
          <p:nvPr>
            <p:ph type="title"/>
          </p:nvPr>
        </p:nvSpPr>
        <p:spPr>
          <a:xfrm>
            <a:off x="623392" y="576000"/>
            <a:ext cx="6094909" cy="841638"/>
          </a:xfrm>
        </p:spPr>
        <p:txBody>
          <a:bodyPr/>
          <a:lstStyle/>
          <a:p>
            <a:r>
              <a:rPr lang="da-DK" smtClean="0"/>
              <a:t>Klik for at redigere i master</a:t>
            </a:r>
            <a:endParaRPr lang="en-US" dirty="0"/>
          </a:p>
        </p:txBody>
      </p:sp>
      <p:sp>
        <p:nvSpPr>
          <p:cNvPr id="3" name="Pladsholder til dato 2"/>
          <p:cNvSpPr>
            <a:spLocks noGrp="1"/>
          </p:cNvSpPr>
          <p:nvPr>
            <p:ph type="dt" sz="half" idx="10"/>
          </p:nvPr>
        </p:nvSpPr>
        <p:spPr/>
        <p:txBody>
          <a:bodyPr/>
          <a:lstStyle/>
          <a:p>
            <a:fld id="{ADF97A62-7F4D-46C3-87E1-477889CCEF12}" type="datetimeFigureOut">
              <a:rPr lang="en-US" dirty="0">
                <a:solidFill>
                  <a:prstClr val="black"/>
                </a:solidFill>
              </a:rPr>
              <a:pPr/>
              <a:t>10/18/2018</a:t>
            </a:fld>
            <a:endParaRPr lang="en-US" dirty="0">
              <a:solidFill>
                <a:prstClr val="black"/>
              </a:solidFill>
            </a:endParaRPr>
          </a:p>
        </p:txBody>
      </p:sp>
      <p:sp>
        <p:nvSpPr>
          <p:cNvPr id="4" name="Pladsholder til sidefod 3"/>
          <p:cNvSpPr>
            <a:spLocks noGrp="1"/>
          </p:cNvSpPr>
          <p:nvPr>
            <p:ph type="ftr" sz="quarter" idx="11"/>
          </p:nvPr>
        </p:nvSpPr>
        <p:spPr/>
        <p:txBody>
          <a:bodyPr/>
          <a:lstStyle/>
          <a:p>
            <a:r>
              <a:rPr lang="en-US" dirty="0">
                <a:solidFill>
                  <a:prstClr val="black"/>
                </a:solidFill>
              </a:rPr>
              <a:t>
              </a:t>
            </a:r>
          </a:p>
        </p:txBody>
      </p:sp>
      <p:sp>
        <p:nvSpPr>
          <p:cNvPr id="5" name="Pladsholder til diasnummer 4"/>
          <p:cNvSpPr>
            <a:spLocks noGrp="1"/>
          </p:cNvSpPr>
          <p:nvPr>
            <p:ph type="sldNum" sz="quarter" idx="12"/>
          </p:nvPr>
        </p:nvSpPr>
        <p:spPr/>
        <p:txBody>
          <a:bodyPr/>
          <a:lstStyle/>
          <a:p>
            <a:fld id="{5D63841E-FDE4-4F95-B5AA-F5EB88A7EDBE}" type="slidenum">
              <a:rPr lang="en-US" dirty="0">
                <a:solidFill>
                  <a:prstClr val="black"/>
                </a:solidFill>
              </a:rPr>
              <a:pPr/>
              <a:t>‹nr.›</a:t>
            </a:fld>
            <a:endParaRPr lang="en-US" dirty="0">
              <a:solidFill>
                <a:prstClr val="black"/>
              </a:solidFill>
            </a:endParaRPr>
          </a:p>
        </p:txBody>
      </p:sp>
      <p:sp>
        <p:nvSpPr>
          <p:cNvPr id="7" name="Pladsholder til billede 6" descr="[logo:BlackWhite]"/>
          <p:cNvSpPr>
            <a:spLocks noGrp="1" noChangeAspect="1"/>
          </p:cNvSpPr>
          <p:nvPr>
            <p:ph type="pic" sz="quarter" idx="13" hasCustomPrompt="1"/>
          </p:nvPr>
        </p:nvSpPr>
        <p:spPr>
          <a:xfrm>
            <a:off x="6718301" y="0"/>
            <a:ext cx="5473700" cy="6858000"/>
          </a:xfrm>
          <a:solidFill>
            <a:schemeClr val="bg1">
              <a:lumMod val="75000"/>
            </a:schemeClr>
          </a:solidFill>
          <a:ln>
            <a:noFill/>
          </a:ln>
        </p:spPr>
        <p:txBody>
          <a:bodyPr lIns="540000" tIns="1440000" rIns="540000" anchor="t"/>
          <a:lstStyle>
            <a:lvl1pPr>
              <a:defRPr sz="1600" baseline="0"/>
            </a:lvl1pPr>
          </a:lstStyle>
          <a:p>
            <a:endParaRPr lang="en-US" dirty="0"/>
          </a:p>
        </p:txBody>
      </p:sp>
      <p:sp>
        <p:nvSpPr>
          <p:cNvPr id="10" name="Pladsholder til tekst 9"/>
          <p:cNvSpPr>
            <a:spLocks noGrp="1"/>
          </p:cNvSpPr>
          <p:nvPr>
            <p:ph type="body" sz="quarter" idx="14"/>
          </p:nvPr>
        </p:nvSpPr>
        <p:spPr>
          <a:xfrm>
            <a:off x="625477" y="1583532"/>
            <a:ext cx="5758556" cy="4104031"/>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9" name="Pladsholder til tekst 8"/>
          <p:cNvSpPr>
            <a:spLocks noGrp="1"/>
          </p:cNvSpPr>
          <p:nvPr>
            <p:ph type="body" sz="quarter" idx="15" hasCustomPrompt="1"/>
          </p:nvPr>
        </p:nvSpPr>
        <p:spPr>
          <a:xfrm>
            <a:off x="10177200" y="6066000"/>
            <a:ext cx="1512000" cy="471600"/>
          </a:xfrm>
          <a:blipFill>
            <a:blip r:embed="rId2"/>
            <a:stretch>
              <a:fillRect/>
            </a:stretch>
          </a:blipFill>
        </p:spPr>
        <p:txBody>
          <a:bodyPr/>
          <a:lstStyle>
            <a:lvl1pPr>
              <a:defRPr baseline="0"/>
            </a:lvl1pPr>
          </a:lstStyle>
          <a:p>
            <a:pPr lvl="0"/>
            <a:r>
              <a:rPr lang="en-US" dirty="0"/>
              <a:t>
              </a:t>
            </a:r>
          </a:p>
        </p:txBody>
      </p:sp>
    </p:spTree>
    <p:extLst>
      <p:ext uri="{BB962C8B-B14F-4D97-AF65-F5344CB8AC3E}">
        <p14:creationId xmlns:p14="http://schemas.microsoft.com/office/powerpoint/2010/main" val="3124663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o bille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US" dirty="0"/>
          </a:p>
        </p:txBody>
      </p:sp>
      <p:sp>
        <p:nvSpPr>
          <p:cNvPr id="3" name="Pladsholder til dato 2"/>
          <p:cNvSpPr>
            <a:spLocks noGrp="1"/>
          </p:cNvSpPr>
          <p:nvPr>
            <p:ph type="dt" sz="half" idx="10"/>
          </p:nvPr>
        </p:nvSpPr>
        <p:spPr/>
        <p:txBody>
          <a:bodyPr/>
          <a:lstStyle/>
          <a:p>
            <a:fld id="{BDE65BA5-11A5-4F4C-AF17-2AE2E5036D36}" type="datetimeFigureOut">
              <a:rPr lang="en-US" dirty="0">
                <a:solidFill>
                  <a:prstClr val="black"/>
                </a:solidFill>
              </a:rPr>
              <a:pPr/>
              <a:t>10/18/2018</a:t>
            </a:fld>
            <a:endParaRPr lang="en-US" dirty="0">
              <a:solidFill>
                <a:prstClr val="black"/>
              </a:solidFill>
            </a:endParaRPr>
          </a:p>
        </p:txBody>
      </p:sp>
      <p:sp>
        <p:nvSpPr>
          <p:cNvPr id="4" name="Pladsholder til sidefod 3"/>
          <p:cNvSpPr>
            <a:spLocks noGrp="1"/>
          </p:cNvSpPr>
          <p:nvPr>
            <p:ph type="ftr" sz="quarter" idx="11"/>
          </p:nvPr>
        </p:nvSpPr>
        <p:spPr/>
        <p:txBody>
          <a:bodyPr/>
          <a:lstStyle/>
          <a:p>
            <a:r>
              <a:rPr lang="en-US" dirty="0">
                <a:solidFill>
                  <a:prstClr val="black"/>
                </a:solidFill>
              </a:rPr>
              <a:t>
              </a:t>
            </a:r>
          </a:p>
        </p:txBody>
      </p:sp>
      <p:sp>
        <p:nvSpPr>
          <p:cNvPr id="5" name="Pladsholder til diasnummer 4"/>
          <p:cNvSpPr>
            <a:spLocks noGrp="1"/>
          </p:cNvSpPr>
          <p:nvPr>
            <p:ph type="sldNum" sz="quarter" idx="12"/>
          </p:nvPr>
        </p:nvSpPr>
        <p:spPr/>
        <p:txBody>
          <a:bodyPr/>
          <a:lstStyle/>
          <a:p>
            <a:fld id="{5D63841E-FDE4-4F95-B5AA-F5EB88A7EDBE}" type="slidenum">
              <a:rPr lang="en-US" dirty="0">
                <a:solidFill>
                  <a:prstClr val="black"/>
                </a:solidFill>
              </a:rPr>
              <a:pPr/>
              <a:t>‹nr.›</a:t>
            </a:fld>
            <a:endParaRPr lang="en-US" dirty="0">
              <a:solidFill>
                <a:prstClr val="black"/>
              </a:solidFill>
            </a:endParaRPr>
          </a:p>
        </p:txBody>
      </p:sp>
      <p:sp>
        <p:nvSpPr>
          <p:cNvPr id="7" name="Pladsholder til billede 6"/>
          <p:cNvSpPr>
            <a:spLocks noGrp="1" noChangeAspect="1"/>
          </p:cNvSpPr>
          <p:nvPr>
            <p:ph type="pic" sz="quarter" idx="13" hasCustomPrompt="1"/>
          </p:nvPr>
        </p:nvSpPr>
        <p:spPr>
          <a:xfrm>
            <a:off x="6240000" y="1587501"/>
            <a:ext cx="5280000" cy="4103689"/>
          </a:xfrm>
          <a:solidFill>
            <a:schemeClr val="bg1">
              <a:lumMod val="75000"/>
            </a:schemeClr>
          </a:solidFill>
          <a:ln>
            <a:noFill/>
          </a:ln>
        </p:spPr>
        <p:txBody>
          <a:bodyPr lIns="800000" tIns="1100000" rIns="800000" anchor="t"/>
          <a:lstStyle>
            <a:lvl1pPr>
              <a:defRPr sz="1600" baseline="0"/>
            </a:lvl1pPr>
          </a:lstStyle>
          <a:p>
            <a:endParaRPr lang="en-US" dirty="0"/>
          </a:p>
        </p:txBody>
      </p:sp>
      <p:sp>
        <p:nvSpPr>
          <p:cNvPr id="9" name="Pladsholder til billede 8"/>
          <p:cNvSpPr>
            <a:spLocks noGrp="1" noChangeAspect="1"/>
          </p:cNvSpPr>
          <p:nvPr>
            <p:ph type="pic" sz="quarter" idx="14" hasCustomPrompt="1"/>
          </p:nvPr>
        </p:nvSpPr>
        <p:spPr>
          <a:xfrm>
            <a:off x="623392" y="1581151"/>
            <a:ext cx="5280587" cy="4079875"/>
          </a:xfrm>
          <a:solidFill>
            <a:schemeClr val="bg1">
              <a:lumMod val="75000"/>
            </a:schemeClr>
          </a:solidFill>
          <a:ln>
            <a:noFill/>
          </a:ln>
        </p:spPr>
        <p:txBody>
          <a:bodyPr vert="horz" lIns="800000" tIns="1100000" rIns="800000" bIns="0" rtlCol="0" anchor="t" anchorCtr="0">
            <a:noAutofit/>
          </a:bodyPr>
          <a:lstStyle>
            <a:lvl1pPr marL="0" marR="0" indent="0" algn="l" defTabSz="914400" rtl="0" eaLnBrk="1" fontAlgn="auto" latinLnBrk="0" hangingPunct="1">
              <a:lnSpc>
                <a:spcPts val="2600"/>
              </a:lnSpc>
              <a:spcBef>
                <a:spcPts val="0"/>
              </a:spcBef>
              <a:spcAft>
                <a:spcPts val="0"/>
              </a:spcAft>
              <a:buClrTx/>
              <a:buSzTx/>
              <a:buFont typeface="Arial" panose="020B0604020202020204" pitchFamily="34" charset="0"/>
              <a:buNone/>
              <a:tabLst/>
              <a:defRPr lang="en-US" sz="1600" baseline="0"/>
            </a:lvl1pPr>
          </a:lstStyle>
          <a:p>
            <a:endParaRPr lang="en-US" dirty="0"/>
          </a:p>
        </p:txBody>
      </p:sp>
    </p:spTree>
    <p:extLst>
      <p:ext uri="{BB962C8B-B14F-4D97-AF65-F5344CB8AC3E}">
        <p14:creationId xmlns:p14="http://schemas.microsoft.com/office/powerpoint/2010/main" val="1186479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ts val="2700"/>
              </a:lnSpc>
              <a:defRPr/>
            </a:lvl1pPr>
          </a:lstStyle>
          <a:p>
            <a:r>
              <a:rPr lang="da-DK" smtClean="0"/>
              <a:t>Klik for at redigere i master</a:t>
            </a:r>
            <a:endParaRPr lang="da-DK" dirty="0"/>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1D4C8C93-2E68-4661-B185-308E85796B91}" type="datetimeFigureOut">
              <a:rPr lang="da-DK" smtClean="0">
                <a:solidFill>
                  <a:prstClr val="black"/>
                </a:solidFill>
              </a:rPr>
              <a:pPr/>
              <a:t>18-10-2018</a:t>
            </a:fld>
            <a:endParaRPr lang="da-DK">
              <a:solidFill>
                <a:prstClr val="black"/>
              </a:solidFill>
            </a:endParaRPr>
          </a:p>
        </p:txBody>
      </p:sp>
      <p:sp>
        <p:nvSpPr>
          <p:cNvPr id="5" name="Pladsholder til sidefod 4"/>
          <p:cNvSpPr>
            <a:spLocks noGrp="1"/>
          </p:cNvSpPr>
          <p:nvPr>
            <p:ph type="ftr" sz="quarter" idx="11"/>
          </p:nvPr>
        </p:nvSpPr>
        <p:spPr/>
        <p:txBody>
          <a:bodyPr/>
          <a:lstStyle/>
          <a:p>
            <a:endParaRPr lang="da-DK">
              <a:solidFill>
                <a:prstClr val="black"/>
              </a:solidFill>
            </a:endParaRPr>
          </a:p>
        </p:txBody>
      </p:sp>
      <p:sp>
        <p:nvSpPr>
          <p:cNvPr id="6" name="Pladsholder til diasnummer 5"/>
          <p:cNvSpPr>
            <a:spLocks noGrp="1"/>
          </p:cNvSpPr>
          <p:nvPr>
            <p:ph type="sldNum" sz="quarter" idx="12"/>
          </p:nvPr>
        </p:nvSpPr>
        <p:spPr/>
        <p:txBody>
          <a:bodyPr/>
          <a:lstStyle/>
          <a:p>
            <a:fld id="{5D63841E-FDE4-4F95-B5AA-F5EB88A7EDBE}" type="slidenum">
              <a:rPr lang="da-DK" smtClean="0">
                <a:solidFill>
                  <a:prstClr val="black"/>
                </a:solidFill>
              </a:rPr>
              <a:pPr/>
              <a:t>‹nr.›</a:t>
            </a:fld>
            <a:endParaRPr lang="da-DK">
              <a:solidFill>
                <a:prstClr val="black"/>
              </a:solidFill>
            </a:endParaRPr>
          </a:p>
        </p:txBody>
      </p:sp>
    </p:spTree>
    <p:extLst>
      <p:ext uri="{BB962C8B-B14F-4D97-AF65-F5344CB8AC3E}">
        <p14:creationId xmlns:p14="http://schemas.microsoft.com/office/powerpoint/2010/main" val="1815430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136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elslide">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78947" y="3506348"/>
            <a:ext cx="8973437" cy="720080"/>
          </a:xfrm>
        </p:spPr>
        <p:txBody>
          <a:bodyPr wrap="square" anchor="b" anchorCtr="0">
            <a:normAutofit/>
          </a:bodyPr>
          <a:lstStyle>
            <a:lvl1pPr>
              <a:lnSpc>
                <a:spcPts val="4500"/>
              </a:lnSpc>
              <a:defRPr sz="4000" cap="all" baseline="0">
                <a:solidFill>
                  <a:schemeClr val="bg1"/>
                </a:solidFill>
              </a:defRPr>
            </a:lvl1pPr>
          </a:lstStyle>
          <a:p>
            <a:r>
              <a:rPr lang="en-US" dirty="0"/>
              <a:t>KLik for at tilføje titel</a:t>
            </a:r>
          </a:p>
        </p:txBody>
      </p:sp>
      <p:sp>
        <p:nvSpPr>
          <p:cNvPr id="3" name="Undertitel 2"/>
          <p:cNvSpPr>
            <a:spLocks noGrp="1"/>
          </p:cNvSpPr>
          <p:nvPr>
            <p:ph type="subTitle" idx="1" hasCustomPrompt="1"/>
          </p:nvPr>
        </p:nvSpPr>
        <p:spPr>
          <a:xfrm>
            <a:off x="587700" y="4437112"/>
            <a:ext cx="8928992" cy="1440160"/>
          </a:xfrm>
        </p:spPr>
        <p:txBody>
          <a:bodyPr>
            <a:normAutofit/>
          </a:bodyPr>
          <a:lstStyle>
            <a:lvl1pPr marL="0" indent="0" algn="l">
              <a:lnSpc>
                <a:spcPts val="3200"/>
              </a:lnSpc>
              <a:buNone/>
              <a:defRPr sz="3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Klik for at tilføje undertitel/afsender</a:t>
            </a:r>
          </a:p>
        </p:txBody>
      </p:sp>
      <p:sp>
        <p:nvSpPr>
          <p:cNvPr id="4" name="Pladsholder til dato 3"/>
          <p:cNvSpPr>
            <a:spLocks noGrp="1"/>
          </p:cNvSpPr>
          <p:nvPr>
            <p:ph type="dt" sz="half" idx="10"/>
          </p:nvPr>
        </p:nvSpPr>
        <p:spPr/>
        <p:txBody>
          <a:bodyPr/>
          <a:lstStyle>
            <a:lvl1pPr>
              <a:defRPr>
                <a:solidFill>
                  <a:schemeClr val="bg1"/>
                </a:solidFill>
              </a:defRPr>
            </a:lvl1pPr>
          </a:lstStyle>
          <a:p>
            <a:fld id="{1D4C8C93-2E68-4661-B185-308E85796B91}" type="datetimeFigureOut">
              <a:rPr lang="da-DK" smtClean="0">
                <a:solidFill>
                  <a:prstClr val="white"/>
                </a:solidFill>
              </a:rPr>
              <a:pPr/>
              <a:t>18-10-2018</a:t>
            </a:fld>
            <a:endParaRPr lang="da-DK" dirty="0">
              <a:solidFill>
                <a:prstClr val="white"/>
              </a:solidFill>
            </a:endParaRPr>
          </a:p>
        </p:txBody>
      </p:sp>
      <p:sp>
        <p:nvSpPr>
          <p:cNvPr id="5" name="Pladsholder til sidefod 4"/>
          <p:cNvSpPr>
            <a:spLocks noGrp="1"/>
          </p:cNvSpPr>
          <p:nvPr>
            <p:ph type="ftr" sz="quarter" idx="11"/>
          </p:nvPr>
        </p:nvSpPr>
        <p:spPr/>
        <p:txBody>
          <a:bodyPr/>
          <a:lstStyle>
            <a:lvl1pPr>
              <a:defRPr>
                <a:solidFill>
                  <a:schemeClr val="bg1"/>
                </a:solidFill>
              </a:defRPr>
            </a:lvl1pPr>
          </a:lstStyle>
          <a:p>
            <a:endParaRPr lang="da-DK" dirty="0">
              <a:solidFill>
                <a:prstClr val="white"/>
              </a:solidFill>
            </a:endParaRPr>
          </a:p>
        </p:txBody>
      </p:sp>
      <p:sp>
        <p:nvSpPr>
          <p:cNvPr id="6" name="Pladsholder til diasnummer 5"/>
          <p:cNvSpPr>
            <a:spLocks noGrp="1"/>
          </p:cNvSpPr>
          <p:nvPr>
            <p:ph type="sldNum" sz="quarter" idx="12"/>
          </p:nvPr>
        </p:nvSpPr>
        <p:spPr/>
        <p:txBody>
          <a:bodyPr/>
          <a:lstStyle>
            <a:lvl1pPr>
              <a:defRPr>
                <a:solidFill>
                  <a:schemeClr val="bg1"/>
                </a:solidFill>
              </a:defRPr>
            </a:lvl1pPr>
          </a:lstStyle>
          <a:p>
            <a:fld id="{5D63841E-FDE4-4F95-B5AA-F5EB88A7EDBE}" type="slidenum">
              <a:rPr lang="da-DK" smtClean="0">
                <a:solidFill>
                  <a:prstClr val="white"/>
                </a:solidFill>
              </a:rPr>
              <a:pPr/>
              <a:t>‹nr.›</a:t>
            </a:fld>
            <a:endParaRPr lang="da-DK" dirty="0">
              <a:solidFill>
                <a:prstClr val="white"/>
              </a:solidFill>
            </a:endParaRPr>
          </a:p>
        </p:txBody>
      </p:sp>
      <p:pic>
        <p:nvPicPr>
          <p:cNvPr id="46" name="Billed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7200" y="6055201"/>
            <a:ext cx="1526400" cy="485469"/>
          </a:xfrm>
          <a:prstGeom prst="rect">
            <a:avLst/>
          </a:prstGeom>
        </p:spPr>
      </p:pic>
      <p:grpSp>
        <p:nvGrpSpPr>
          <p:cNvPr id="12" name="KombitShape"/>
          <p:cNvGrpSpPr/>
          <p:nvPr/>
        </p:nvGrpSpPr>
        <p:grpSpPr>
          <a:xfrm>
            <a:off x="5166000" y="-143168"/>
            <a:ext cx="7637386" cy="4618506"/>
            <a:chOff x="2117378" y="-143168"/>
            <a:chExt cx="7637386" cy="4618506"/>
          </a:xfrm>
          <a:solidFill>
            <a:schemeClr val="bg1"/>
          </a:solidFill>
        </p:grpSpPr>
        <p:sp>
          <p:nvSpPr>
            <p:cNvPr id="13" name="Krans 3"/>
            <p:cNvSpPr>
              <a:spLocks noChangeAspect="1"/>
            </p:cNvSpPr>
            <p:nvPr/>
          </p:nvSpPr>
          <p:spPr>
            <a:xfrm>
              <a:off x="2117378" y="-143168"/>
              <a:ext cx="4176000" cy="2088000"/>
            </a:xfrm>
            <a:custGeom>
              <a:avLst/>
              <a:gdLst/>
              <a:ahLst/>
              <a:cxnLst/>
              <a:rect l="l" t="t" r="r" b="b"/>
              <a:pathLst>
                <a:path w="4176000" h="2088000">
                  <a:moveTo>
                    <a:pt x="0" y="0"/>
                  </a:moveTo>
                  <a:lnTo>
                    <a:pt x="4176000" y="0"/>
                  </a:lnTo>
                  <a:cubicBezTo>
                    <a:pt x="4176000" y="1153171"/>
                    <a:pt x="3241171" y="2088000"/>
                    <a:pt x="2088000" y="2088000"/>
                  </a:cubicBezTo>
                  <a:cubicBezTo>
                    <a:pt x="934829" y="2088000"/>
                    <a:pt x="0" y="1153171"/>
                    <a:pt x="0" y="0"/>
                  </a:cubicBezTo>
                  <a:close/>
                  <a:moveTo>
                    <a:pt x="651122" y="0"/>
                  </a:moveTo>
                  <a:cubicBezTo>
                    <a:pt x="651122" y="793566"/>
                    <a:pt x="1294434" y="1436878"/>
                    <a:pt x="2088000" y="1436878"/>
                  </a:cubicBezTo>
                  <a:cubicBezTo>
                    <a:pt x="2881566" y="1436878"/>
                    <a:pt x="3524878" y="793566"/>
                    <a:pt x="3524878" y="0"/>
                  </a:cubicBezTo>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sp>
        <p:sp>
          <p:nvSpPr>
            <p:cNvPr id="14" name="Rektangel 13"/>
            <p:cNvSpPr/>
            <p:nvPr/>
          </p:nvSpPr>
          <p:spPr>
            <a:xfrm rot="2700000">
              <a:off x="4950278" y="2329983"/>
              <a:ext cx="3640764" cy="649946"/>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sp>
        <p:sp>
          <p:nvSpPr>
            <p:cNvPr id="15" name="Rektangel 22"/>
            <p:cNvSpPr/>
            <p:nvPr/>
          </p:nvSpPr>
          <p:spPr>
            <a:xfrm rot="18900000">
              <a:off x="7227345" y="2723296"/>
              <a:ext cx="2527419" cy="652096"/>
            </a:xfrm>
            <a:custGeom>
              <a:avLst/>
              <a:gdLst/>
              <a:ahLst/>
              <a:cxnLst/>
              <a:rect l="l" t="t" r="r" b="b"/>
              <a:pathLst>
                <a:path w="2527419" h="652096">
                  <a:moveTo>
                    <a:pt x="0" y="0"/>
                  </a:moveTo>
                  <a:lnTo>
                    <a:pt x="2527419" y="0"/>
                  </a:lnTo>
                  <a:lnTo>
                    <a:pt x="1893395" y="652096"/>
                  </a:lnTo>
                  <a:lnTo>
                    <a:pt x="0" y="649946"/>
                  </a:lnTo>
                  <a:lnTo>
                    <a:pt x="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1947792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el og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ts val="2700"/>
              </a:lnSpc>
              <a:defRPr/>
            </a:lvl1pPr>
          </a:lstStyle>
          <a:p>
            <a:r>
              <a:rPr lang="da-DK" smtClean="0"/>
              <a:t>Klik for at redigere i master</a:t>
            </a:r>
            <a:endParaRPr lang="en-US" dirty="0"/>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Pladsholder til dato 3"/>
          <p:cNvSpPr>
            <a:spLocks noGrp="1"/>
          </p:cNvSpPr>
          <p:nvPr>
            <p:ph type="dt" sz="half" idx="10"/>
          </p:nvPr>
        </p:nvSpPr>
        <p:spPr/>
        <p:txBody>
          <a:bodyPr/>
          <a:lstStyle/>
          <a:p>
            <a:fld id="{1D4C8C93-2E68-4661-B185-308E85796B91}" type="datetimeFigureOut">
              <a:rPr lang="da-DK" smtClean="0">
                <a:solidFill>
                  <a:prstClr val="black"/>
                </a:solidFill>
              </a:rPr>
              <a:pPr/>
              <a:t>18-10-2018</a:t>
            </a:fld>
            <a:endParaRPr lang="da-DK" dirty="0">
              <a:solidFill>
                <a:prstClr val="black"/>
              </a:solidFill>
            </a:endParaRPr>
          </a:p>
        </p:txBody>
      </p:sp>
      <p:sp>
        <p:nvSpPr>
          <p:cNvPr id="5" name="Pladsholder til sidefod 4"/>
          <p:cNvSpPr>
            <a:spLocks noGrp="1"/>
          </p:cNvSpPr>
          <p:nvPr>
            <p:ph type="ftr" sz="quarter" idx="11"/>
          </p:nvPr>
        </p:nvSpPr>
        <p:spPr/>
        <p:txBody>
          <a:bodyPr/>
          <a:lstStyle/>
          <a:p>
            <a:endParaRPr lang="da-DK" dirty="0">
              <a:solidFill>
                <a:prstClr val="black"/>
              </a:solidFill>
            </a:endParaRPr>
          </a:p>
        </p:txBody>
      </p:sp>
      <p:sp>
        <p:nvSpPr>
          <p:cNvPr id="6" name="Pladsholder til diasnummer 5"/>
          <p:cNvSpPr>
            <a:spLocks noGrp="1"/>
          </p:cNvSpPr>
          <p:nvPr>
            <p:ph type="sldNum" sz="quarter" idx="12"/>
          </p:nvPr>
        </p:nvSpPr>
        <p:spPr/>
        <p:txBody>
          <a:bodyPr/>
          <a:lstStyle/>
          <a:p>
            <a:fld id="{5D63841E-FDE4-4F95-B5AA-F5EB88A7EDBE}" type="slidenum">
              <a:rPr lang="da-DK" smtClean="0">
                <a:solidFill>
                  <a:prstClr val="black"/>
                </a:solidFill>
              </a:rPr>
              <a:pPr/>
              <a:t>‹nr.›</a:t>
            </a:fld>
            <a:endParaRPr lang="da-DK" dirty="0">
              <a:solidFill>
                <a:prstClr val="black"/>
              </a:solidFill>
            </a:endParaRPr>
          </a:p>
        </p:txBody>
      </p:sp>
    </p:spTree>
    <p:extLst>
      <p:ext uri="{BB962C8B-B14F-4D97-AF65-F5344CB8AC3E}">
        <p14:creationId xmlns:p14="http://schemas.microsoft.com/office/powerpoint/2010/main" val="238381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fsnitsoverskrift">
    <p:bg>
      <p:bgPr>
        <a:solidFill>
          <a:srgbClr val="D7D2CB"/>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255573" y="1556793"/>
            <a:ext cx="7296811" cy="3384376"/>
          </a:xfrm>
        </p:spPr>
        <p:txBody>
          <a:bodyPr anchor="ctr"/>
          <a:lstStyle>
            <a:lvl1pPr algn="ctr">
              <a:lnSpc>
                <a:spcPts val="4500"/>
              </a:lnSpc>
              <a:defRPr sz="4000" b="1" cap="all">
                <a:solidFill>
                  <a:schemeClr val="tx1"/>
                </a:solidFill>
              </a:defRPr>
            </a:lvl1pPr>
          </a:lstStyle>
          <a:p>
            <a:r>
              <a:rPr lang="en-US" dirty="0"/>
              <a:t>Klik her for at tilføje tekst</a:t>
            </a:r>
          </a:p>
        </p:txBody>
      </p:sp>
      <p:sp>
        <p:nvSpPr>
          <p:cNvPr id="3" name="Pladsholder til tekst 2"/>
          <p:cNvSpPr>
            <a:spLocks noGrp="1"/>
          </p:cNvSpPr>
          <p:nvPr>
            <p:ph type="body" idx="1" hasCustomPrompt="1"/>
          </p:nvPr>
        </p:nvSpPr>
        <p:spPr>
          <a:xfrm>
            <a:off x="2255573" y="6723138"/>
            <a:ext cx="7200800" cy="450279"/>
          </a:xfrm>
        </p:spPr>
        <p:txBody>
          <a:bodyPr anchor="b"/>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(Brødtekst benyttes ikke på dette dias)</a:t>
            </a:r>
          </a:p>
        </p:txBody>
      </p:sp>
      <p:sp>
        <p:nvSpPr>
          <p:cNvPr id="4" name="Pladsholder til dato 3"/>
          <p:cNvSpPr>
            <a:spLocks noGrp="1"/>
          </p:cNvSpPr>
          <p:nvPr>
            <p:ph type="dt" sz="half" idx="10"/>
          </p:nvPr>
        </p:nvSpPr>
        <p:spPr/>
        <p:txBody>
          <a:bodyPr/>
          <a:lstStyle>
            <a:lvl1pPr>
              <a:defRPr>
                <a:solidFill>
                  <a:schemeClr val="tx1"/>
                </a:solidFill>
              </a:defRPr>
            </a:lvl1pPr>
          </a:lstStyle>
          <a:p>
            <a:fld id="{F662A503-0A10-4000-A7DF-3E8CC5B06F48}" type="datetimeFigureOut">
              <a:rPr lang="da-DK" smtClean="0">
                <a:solidFill>
                  <a:prstClr val="black"/>
                </a:solidFill>
              </a:rPr>
              <a:pPr/>
              <a:t>18-10-2018</a:t>
            </a:fld>
            <a:endParaRPr lang="da-DK">
              <a:solidFill>
                <a:prstClr val="black"/>
              </a:solidFill>
            </a:endParaRPr>
          </a:p>
        </p:txBody>
      </p:sp>
      <p:sp>
        <p:nvSpPr>
          <p:cNvPr id="5" name="Pladsholder til sidefod 4"/>
          <p:cNvSpPr>
            <a:spLocks noGrp="1"/>
          </p:cNvSpPr>
          <p:nvPr>
            <p:ph type="ftr" sz="quarter" idx="11"/>
          </p:nvPr>
        </p:nvSpPr>
        <p:spPr/>
        <p:txBody>
          <a:bodyPr/>
          <a:lstStyle>
            <a:lvl1pPr>
              <a:defRPr>
                <a:solidFill>
                  <a:schemeClr val="tx1"/>
                </a:solidFill>
              </a:defRPr>
            </a:lvl1pPr>
          </a:lstStyle>
          <a:p>
            <a:endParaRPr lang="da-DK">
              <a:solidFill>
                <a:prstClr val="black"/>
              </a:solidFill>
            </a:endParaRPr>
          </a:p>
        </p:txBody>
      </p:sp>
      <p:sp>
        <p:nvSpPr>
          <p:cNvPr id="6" name="Pladsholder til diasnummer 5"/>
          <p:cNvSpPr>
            <a:spLocks noGrp="1"/>
          </p:cNvSpPr>
          <p:nvPr>
            <p:ph type="sldNum" sz="quarter" idx="12"/>
          </p:nvPr>
        </p:nvSpPr>
        <p:spPr/>
        <p:txBody>
          <a:bodyPr/>
          <a:lstStyle>
            <a:lvl1pPr>
              <a:defRPr>
                <a:solidFill>
                  <a:schemeClr val="tx1"/>
                </a:solidFill>
              </a:defRPr>
            </a:lvl1pPr>
          </a:lstStyle>
          <a:p>
            <a:fld id="{F3422BEA-4D31-4C39-B8C3-10D1386D54D5}" type="slidenum">
              <a:rPr lang="da-DK" smtClean="0">
                <a:solidFill>
                  <a:prstClr val="black"/>
                </a:solidFill>
              </a:rPr>
              <a:pPr/>
              <a:t>‹nr.›</a:t>
            </a:fld>
            <a:endParaRPr lang="da-DK">
              <a:solidFill>
                <a:prstClr val="black"/>
              </a:solidFill>
            </a:endParaRPr>
          </a:p>
        </p:txBody>
      </p:sp>
    </p:spTree>
    <p:extLst>
      <p:ext uri="{BB962C8B-B14F-4D97-AF65-F5344CB8AC3E}">
        <p14:creationId xmlns:p14="http://schemas.microsoft.com/office/powerpoint/2010/main" val="3965837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Statement">
    <p:bg>
      <p:bgPr>
        <a:solidFill>
          <a:schemeClr val="tx1">
            <a:lumMod val="85000"/>
            <a:lumOff val="15000"/>
          </a:schemeClr>
        </a:solidFill>
        <a:effectLst/>
      </p:bgPr>
    </p:bg>
    <p:spTree>
      <p:nvGrpSpPr>
        <p:cNvPr id="1" name=""/>
        <p:cNvGrpSpPr/>
        <p:nvPr/>
      </p:nvGrpSpPr>
      <p:grpSpPr>
        <a:xfrm>
          <a:off x="0" y="0"/>
          <a:ext cx="0" cy="0"/>
          <a:chOff x="0" y="0"/>
          <a:chExt cx="0" cy="0"/>
        </a:xfrm>
      </p:grpSpPr>
      <p:grpSp>
        <p:nvGrpSpPr>
          <p:cNvPr id="43" name="Gruppe 42"/>
          <p:cNvGrpSpPr/>
          <p:nvPr/>
        </p:nvGrpSpPr>
        <p:grpSpPr>
          <a:xfrm>
            <a:off x="10177200" y="6063820"/>
            <a:ext cx="1504800" cy="476559"/>
            <a:chOff x="0" y="0"/>
            <a:chExt cx="6907213" cy="2160588"/>
          </a:xfrm>
          <a:solidFill>
            <a:schemeClr val="bg1"/>
          </a:solidFill>
        </p:grpSpPr>
        <p:sp>
          <p:nvSpPr>
            <p:cNvPr id="11" name="Freeform 5"/>
            <p:cNvSpPr/>
            <p:nvPr/>
          </p:nvSpPr>
          <p:spPr bwMode="auto">
            <a:xfrm>
              <a:off x="0" y="20638"/>
              <a:ext cx="1103313" cy="1212850"/>
            </a:xfrm>
            <a:custGeom>
              <a:avLst/>
              <a:gdLst/>
              <a:ahLst/>
              <a:cxnLst/>
              <a:rect l="0" t="0" r="r" b="b"/>
              <a:pathLst>
                <a:path w="695" h="764">
                  <a:moveTo>
                    <a:pt x="0" y="0"/>
                  </a:moveTo>
                  <a:lnTo>
                    <a:pt x="168" y="0"/>
                  </a:lnTo>
                  <a:lnTo>
                    <a:pt x="168" y="334"/>
                  </a:lnTo>
                  <a:lnTo>
                    <a:pt x="478" y="0"/>
                  </a:lnTo>
                  <a:lnTo>
                    <a:pt x="680" y="0"/>
                  </a:lnTo>
                  <a:lnTo>
                    <a:pt x="370" y="324"/>
                  </a:lnTo>
                  <a:lnTo>
                    <a:pt x="695" y="764"/>
                  </a:lnTo>
                  <a:lnTo>
                    <a:pt x="493" y="764"/>
                  </a:lnTo>
                  <a:lnTo>
                    <a:pt x="256" y="439"/>
                  </a:lnTo>
                  <a:lnTo>
                    <a:pt x="168" y="530"/>
                  </a:lnTo>
                  <a:lnTo>
                    <a:pt x="168" y="764"/>
                  </a:lnTo>
                  <a:lnTo>
                    <a:pt x="0" y="76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6"/>
            <p:cNvSpPr>
              <a:spLocks noEditPoints="1"/>
            </p:cNvSpPr>
            <p:nvPr/>
          </p:nvSpPr>
          <p:spPr bwMode="auto">
            <a:xfrm>
              <a:off x="1082675" y="0"/>
              <a:ext cx="1287463" cy="1254125"/>
            </a:xfrm>
            <a:custGeom>
              <a:avLst/>
              <a:gdLst/>
              <a:ahLst/>
              <a:cxnLst/>
              <a:rect l="0" t="0" r="r" b="b"/>
              <a:pathLst>
                <a:path w="2694" h="2621">
                  <a:moveTo>
                    <a:pt x="0" y="1318"/>
                  </a:moveTo>
                  <a:cubicBezTo>
                    <a:pt x="0" y="1311"/>
                    <a:pt x="0" y="1311"/>
                    <a:pt x="0" y="1311"/>
                  </a:cubicBezTo>
                  <a:cubicBezTo>
                    <a:pt x="0" y="590"/>
                    <a:pt x="569" y="0"/>
                    <a:pt x="1351" y="0"/>
                  </a:cubicBezTo>
                  <a:cubicBezTo>
                    <a:pt x="2133" y="0"/>
                    <a:pt x="2694" y="583"/>
                    <a:pt x="2694" y="1303"/>
                  </a:cubicBezTo>
                  <a:cubicBezTo>
                    <a:pt x="2694" y="1311"/>
                    <a:pt x="2694" y="1311"/>
                    <a:pt x="2694" y="1311"/>
                  </a:cubicBezTo>
                  <a:cubicBezTo>
                    <a:pt x="2694" y="2031"/>
                    <a:pt x="2126" y="2621"/>
                    <a:pt x="1344" y="2621"/>
                  </a:cubicBezTo>
                  <a:cubicBezTo>
                    <a:pt x="562" y="2621"/>
                    <a:pt x="0" y="2038"/>
                    <a:pt x="0" y="1318"/>
                  </a:cubicBezTo>
                  <a:close/>
                  <a:moveTo>
                    <a:pt x="2111" y="1318"/>
                  </a:moveTo>
                  <a:cubicBezTo>
                    <a:pt x="2111" y="1311"/>
                    <a:pt x="2111" y="1311"/>
                    <a:pt x="2111" y="1311"/>
                  </a:cubicBezTo>
                  <a:cubicBezTo>
                    <a:pt x="2111" y="876"/>
                    <a:pt x="1793" y="514"/>
                    <a:pt x="1344" y="514"/>
                  </a:cubicBezTo>
                  <a:cubicBezTo>
                    <a:pt x="895" y="514"/>
                    <a:pt x="583" y="869"/>
                    <a:pt x="583" y="1303"/>
                  </a:cubicBezTo>
                  <a:cubicBezTo>
                    <a:pt x="583" y="1311"/>
                    <a:pt x="583" y="1311"/>
                    <a:pt x="583" y="1311"/>
                  </a:cubicBezTo>
                  <a:cubicBezTo>
                    <a:pt x="583" y="1745"/>
                    <a:pt x="902" y="2107"/>
                    <a:pt x="1351" y="2107"/>
                  </a:cubicBezTo>
                  <a:cubicBezTo>
                    <a:pt x="1800" y="2107"/>
                    <a:pt x="2111" y="1752"/>
                    <a:pt x="2111" y="13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7"/>
            <p:cNvSpPr/>
            <p:nvPr/>
          </p:nvSpPr>
          <p:spPr bwMode="auto">
            <a:xfrm>
              <a:off x="2597150" y="20638"/>
              <a:ext cx="1211263" cy="1212850"/>
            </a:xfrm>
            <a:custGeom>
              <a:avLst/>
              <a:gdLst/>
              <a:ahLst/>
              <a:cxnLst/>
              <a:rect l="0" t="0" r="r" b="b"/>
              <a:pathLst>
                <a:path w="763" h="764">
                  <a:moveTo>
                    <a:pt x="0" y="0"/>
                  </a:moveTo>
                  <a:lnTo>
                    <a:pt x="181" y="0"/>
                  </a:lnTo>
                  <a:lnTo>
                    <a:pt x="381" y="323"/>
                  </a:lnTo>
                  <a:lnTo>
                    <a:pt x="582" y="0"/>
                  </a:lnTo>
                  <a:lnTo>
                    <a:pt x="763" y="0"/>
                  </a:lnTo>
                  <a:lnTo>
                    <a:pt x="763" y="764"/>
                  </a:lnTo>
                  <a:lnTo>
                    <a:pt x="596" y="764"/>
                  </a:lnTo>
                  <a:lnTo>
                    <a:pt x="596" y="265"/>
                  </a:lnTo>
                  <a:lnTo>
                    <a:pt x="381" y="592"/>
                  </a:lnTo>
                  <a:lnTo>
                    <a:pt x="377" y="592"/>
                  </a:lnTo>
                  <a:lnTo>
                    <a:pt x="164" y="269"/>
                  </a:lnTo>
                  <a:lnTo>
                    <a:pt x="164" y="764"/>
                  </a:lnTo>
                  <a:lnTo>
                    <a:pt x="0" y="76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8"/>
            <p:cNvSpPr>
              <a:spLocks noEditPoints="1"/>
            </p:cNvSpPr>
            <p:nvPr/>
          </p:nvSpPr>
          <p:spPr bwMode="auto">
            <a:xfrm>
              <a:off x="4103688" y="20638"/>
              <a:ext cx="1030288" cy="1212850"/>
            </a:xfrm>
            <a:custGeom>
              <a:avLst/>
              <a:gdLst/>
              <a:ahLst/>
              <a:cxnLst/>
              <a:rect l="0" t="0" r="r" b="b"/>
              <a:pathLst>
                <a:path w="2155" h="2535">
                  <a:moveTo>
                    <a:pt x="0" y="0"/>
                  </a:moveTo>
                  <a:cubicBezTo>
                    <a:pt x="1177" y="0"/>
                    <a:pt x="1177" y="0"/>
                    <a:pt x="1177" y="0"/>
                  </a:cubicBezTo>
                  <a:cubicBezTo>
                    <a:pt x="1467" y="0"/>
                    <a:pt x="1695" y="80"/>
                    <a:pt x="1840" y="225"/>
                  </a:cubicBezTo>
                  <a:cubicBezTo>
                    <a:pt x="1955" y="341"/>
                    <a:pt x="2013" y="482"/>
                    <a:pt x="2013" y="656"/>
                  </a:cubicBezTo>
                  <a:cubicBezTo>
                    <a:pt x="2013" y="663"/>
                    <a:pt x="2013" y="663"/>
                    <a:pt x="2013" y="663"/>
                  </a:cubicBezTo>
                  <a:cubicBezTo>
                    <a:pt x="2013" y="949"/>
                    <a:pt x="1861" y="1108"/>
                    <a:pt x="1680" y="1210"/>
                  </a:cubicBezTo>
                  <a:cubicBezTo>
                    <a:pt x="1974" y="1322"/>
                    <a:pt x="2155" y="1492"/>
                    <a:pt x="2155" y="1832"/>
                  </a:cubicBezTo>
                  <a:cubicBezTo>
                    <a:pt x="2155" y="1840"/>
                    <a:pt x="2155" y="1840"/>
                    <a:pt x="2155" y="1840"/>
                  </a:cubicBezTo>
                  <a:cubicBezTo>
                    <a:pt x="2155" y="2303"/>
                    <a:pt x="1778" y="2535"/>
                    <a:pt x="1206" y="2535"/>
                  </a:cubicBezTo>
                  <a:cubicBezTo>
                    <a:pt x="0" y="2535"/>
                    <a:pt x="0" y="2535"/>
                    <a:pt x="0" y="2535"/>
                  </a:cubicBezTo>
                  <a:lnTo>
                    <a:pt x="0" y="0"/>
                  </a:lnTo>
                  <a:close/>
                  <a:moveTo>
                    <a:pt x="1459" y="750"/>
                  </a:moveTo>
                  <a:cubicBezTo>
                    <a:pt x="1459" y="583"/>
                    <a:pt x="1329" y="489"/>
                    <a:pt x="1094" y="489"/>
                  </a:cubicBezTo>
                  <a:cubicBezTo>
                    <a:pt x="543" y="489"/>
                    <a:pt x="543" y="489"/>
                    <a:pt x="543" y="489"/>
                  </a:cubicBezTo>
                  <a:cubicBezTo>
                    <a:pt x="543" y="1025"/>
                    <a:pt x="543" y="1025"/>
                    <a:pt x="543" y="1025"/>
                  </a:cubicBezTo>
                  <a:cubicBezTo>
                    <a:pt x="1058" y="1025"/>
                    <a:pt x="1058" y="1025"/>
                    <a:pt x="1058" y="1025"/>
                  </a:cubicBezTo>
                  <a:cubicBezTo>
                    <a:pt x="1304" y="1025"/>
                    <a:pt x="1459" y="945"/>
                    <a:pt x="1459" y="757"/>
                  </a:cubicBezTo>
                  <a:lnTo>
                    <a:pt x="1459" y="750"/>
                  </a:lnTo>
                  <a:close/>
                  <a:moveTo>
                    <a:pt x="1188" y="1488"/>
                  </a:moveTo>
                  <a:cubicBezTo>
                    <a:pt x="543" y="1488"/>
                    <a:pt x="543" y="1488"/>
                    <a:pt x="543" y="1488"/>
                  </a:cubicBezTo>
                  <a:cubicBezTo>
                    <a:pt x="543" y="2046"/>
                    <a:pt x="543" y="2046"/>
                    <a:pt x="543" y="2046"/>
                  </a:cubicBezTo>
                  <a:cubicBezTo>
                    <a:pt x="1206" y="2046"/>
                    <a:pt x="1206" y="2046"/>
                    <a:pt x="1206" y="2046"/>
                  </a:cubicBezTo>
                  <a:cubicBezTo>
                    <a:pt x="1452" y="2046"/>
                    <a:pt x="1601" y="1959"/>
                    <a:pt x="1601" y="1771"/>
                  </a:cubicBezTo>
                  <a:cubicBezTo>
                    <a:pt x="1601" y="1764"/>
                    <a:pt x="1601" y="1764"/>
                    <a:pt x="1601" y="1764"/>
                  </a:cubicBezTo>
                  <a:cubicBezTo>
                    <a:pt x="1601" y="1593"/>
                    <a:pt x="1474" y="1488"/>
                    <a:pt x="1188" y="14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9"/>
            <p:cNvSpPr/>
            <p:nvPr/>
          </p:nvSpPr>
          <p:spPr bwMode="auto">
            <a:xfrm>
              <a:off x="5903913" y="17463"/>
              <a:ext cx="1003300" cy="1212850"/>
            </a:xfrm>
            <a:custGeom>
              <a:avLst/>
              <a:gdLst/>
              <a:ahLst/>
              <a:cxnLst/>
              <a:rect l="0" t="0" r="r" b="b"/>
              <a:pathLst>
                <a:path w="632" h="764">
                  <a:moveTo>
                    <a:pt x="232" y="155"/>
                  </a:moveTo>
                  <a:lnTo>
                    <a:pt x="0" y="155"/>
                  </a:lnTo>
                  <a:lnTo>
                    <a:pt x="0" y="0"/>
                  </a:lnTo>
                  <a:lnTo>
                    <a:pt x="632" y="0"/>
                  </a:lnTo>
                  <a:lnTo>
                    <a:pt x="632" y="155"/>
                  </a:lnTo>
                  <a:lnTo>
                    <a:pt x="400" y="155"/>
                  </a:lnTo>
                  <a:lnTo>
                    <a:pt x="400" y="764"/>
                  </a:lnTo>
                  <a:lnTo>
                    <a:pt x="232" y="764"/>
                  </a:lnTo>
                  <a:lnTo>
                    <a:pt x="232"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Rectangle 10"/>
            <p:cNvSpPr>
              <a:spLocks noChangeArrowheads="1"/>
            </p:cNvSpPr>
            <p:nvPr/>
          </p:nvSpPr>
          <p:spPr bwMode="auto">
            <a:xfrm>
              <a:off x="5373688" y="966788"/>
              <a:ext cx="266700" cy="266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7" name="Rectangle 11"/>
            <p:cNvSpPr>
              <a:spLocks noChangeArrowheads="1"/>
            </p:cNvSpPr>
            <p:nvPr/>
          </p:nvSpPr>
          <p:spPr bwMode="auto">
            <a:xfrm>
              <a:off x="5373688" y="20638"/>
              <a:ext cx="266700" cy="266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8" name="Rectangle 12"/>
            <p:cNvSpPr>
              <a:spLocks noChangeArrowheads="1"/>
            </p:cNvSpPr>
            <p:nvPr/>
          </p:nvSpPr>
          <p:spPr bwMode="auto">
            <a:xfrm>
              <a:off x="5373688" y="493713"/>
              <a:ext cx="266700" cy="266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9" name="Freeform 13"/>
            <p:cNvSpPr/>
            <p:nvPr/>
          </p:nvSpPr>
          <p:spPr bwMode="auto">
            <a:xfrm>
              <a:off x="6350" y="1814513"/>
              <a:ext cx="290513" cy="341313"/>
            </a:xfrm>
            <a:custGeom>
              <a:avLst/>
              <a:gdLst/>
              <a:ahLst/>
              <a:cxnLst/>
              <a:rect l="0" t="0" r="r" b="b"/>
              <a:pathLst>
                <a:path w="183" h="215">
                  <a:moveTo>
                    <a:pt x="0" y="0"/>
                  </a:moveTo>
                  <a:lnTo>
                    <a:pt x="24" y="0"/>
                  </a:lnTo>
                  <a:lnTo>
                    <a:pt x="24" y="128"/>
                  </a:lnTo>
                  <a:lnTo>
                    <a:pt x="148" y="0"/>
                  </a:lnTo>
                  <a:lnTo>
                    <a:pt x="179" y="0"/>
                  </a:lnTo>
                  <a:lnTo>
                    <a:pt x="87" y="94"/>
                  </a:lnTo>
                  <a:lnTo>
                    <a:pt x="183" y="215"/>
                  </a:lnTo>
                  <a:lnTo>
                    <a:pt x="153" y="215"/>
                  </a:lnTo>
                  <a:lnTo>
                    <a:pt x="70" y="111"/>
                  </a:lnTo>
                  <a:lnTo>
                    <a:pt x="24" y="157"/>
                  </a:lnTo>
                  <a:lnTo>
                    <a:pt x="24" y="215"/>
                  </a:lnTo>
                  <a:lnTo>
                    <a:pt x="0" y="21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4"/>
            <p:cNvSpPr>
              <a:spLocks noEditPoints="1"/>
            </p:cNvSpPr>
            <p:nvPr/>
          </p:nvSpPr>
          <p:spPr bwMode="auto">
            <a:xfrm>
              <a:off x="320675" y="1898650"/>
              <a:ext cx="261938" cy="261938"/>
            </a:xfrm>
            <a:custGeom>
              <a:avLst/>
              <a:gdLst/>
              <a:ahLst/>
              <a:cxnLst/>
              <a:rect l="0" t="0" r="r" b="b"/>
              <a:pathLst>
                <a:path w="549" h="550">
                  <a:moveTo>
                    <a:pt x="0" y="277"/>
                  </a:moveTo>
                  <a:cubicBezTo>
                    <a:pt x="0" y="275"/>
                    <a:pt x="0" y="275"/>
                    <a:pt x="0" y="275"/>
                  </a:cubicBezTo>
                  <a:cubicBezTo>
                    <a:pt x="0" y="127"/>
                    <a:pt x="116" y="0"/>
                    <a:pt x="275" y="0"/>
                  </a:cubicBezTo>
                  <a:cubicBezTo>
                    <a:pt x="433" y="0"/>
                    <a:pt x="549" y="125"/>
                    <a:pt x="549" y="273"/>
                  </a:cubicBezTo>
                  <a:cubicBezTo>
                    <a:pt x="549" y="275"/>
                    <a:pt x="549" y="275"/>
                    <a:pt x="549" y="275"/>
                  </a:cubicBezTo>
                  <a:cubicBezTo>
                    <a:pt x="549" y="424"/>
                    <a:pt x="432" y="550"/>
                    <a:pt x="273" y="550"/>
                  </a:cubicBezTo>
                  <a:cubicBezTo>
                    <a:pt x="115" y="550"/>
                    <a:pt x="0" y="426"/>
                    <a:pt x="0" y="277"/>
                  </a:cubicBezTo>
                  <a:close/>
                  <a:moveTo>
                    <a:pt x="468" y="277"/>
                  </a:moveTo>
                  <a:cubicBezTo>
                    <a:pt x="468" y="275"/>
                    <a:pt x="468" y="275"/>
                    <a:pt x="468" y="275"/>
                  </a:cubicBezTo>
                  <a:cubicBezTo>
                    <a:pt x="468" y="162"/>
                    <a:pt x="384" y="70"/>
                    <a:pt x="273" y="70"/>
                  </a:cubicBezTo>
                  <a:cubicBezTo>
                    <a:pt x="159" y="70"/>
                    <a:pt x="80" y="162"/>
                    <a:pt x="80" y="273"/>
                  </a:cubicBezTo>
                  <a:cubicBezTo>
                    <a:pt x="80" y="275"/>
                    <a:pt x="80" y="275"/>
                    <a:pt x="80" y="275"/>
                  </a:cubicBezTo>
                  <a:cubicBezTo>
                    <a:pt x="80" y="388"/>
                    <a:pt x="164" y="480"/>
                    <a:pt x="275" y="480"/>
                  </a:cubicBezTo>
                  <a:cubicBezTo>
                    <a:pt x="389" y="480"/>
                    <a:pt x="468" y="388"/>
                    <a:pt x="468" y="2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5"/>
            <p:cNvSpPr/>
            <p:nvPr/>
          </p:nvSpPr>
          <p:spPr bwMode="auto">
            <a:xfrm>
              <a:off x="649288" y="1898650"/>
              <a:ext cx="382588" cy="257175"/>
            </a:xfrm>
            <a:custGeom>
              <a:avLst/>
              <a:gdLst/>
              <a:ahLst/>
              <a:cxnLst/>
              <a:rect l="0" t="0" r="r" b="b"/>
              <a:pathLst>
                <a:path w="799" h="538">
                  <a:moveTo>
                    <a:pt x="0" y="12"/>
                  </a:moveTo>
                  <a:cubicBezTo>
                    <a:pt x="79" y="12"/>
                    <a:pt x="79" y="12"/>
                    <a:pt x="79" y="12"/>
                  </a:cubicBezTo>
                  <a:cubicBezTo>
                    <a:pt x="79" y="100"/>
                    <a:pt x="79" y="100"/>
                    <a:pt x="79" y="100"/>
                  </a:cubicBezTo>
                  <a:cubicBezTo>
                    <a:pt x="113" y="48"/>
                    <a:pt x="160" y="0"/>
                    <a:pt x="249" y="0"/>
                  </a:cubicBezTo>
                  <a:cubicBezTo>
                    <a:pt x="334" y="0"/>
                    <a:pt x="389" y="46"/>
                    <a:pt x="418" y="105"/>
                  </a:cubicBezTo>
                  <a:cubicBezTo>
                    <a:pt x="456" y="47"/>
                    <a:pt x="512" y="0"/>
                    <a:pt x="603" y="0"/>
                  </a:cubicBezTo>
                  <a:cubicBezTo>
                    <a:pt x="725" y="0"/>
                    <a:pt x="799" y="82"/>
                    <a:pt x="799" y="212"/>
                  </a:cubicBezTo>
                  <a:cubicBezTo>
                    <a:pt x="799" y="538"/>
                    <a:pt x="799" y="538"/>
                    <a:pt x="799" y="538"/>
                  </a:cubicBezTo>
                  <a:cubicBezTo>
                    <a:pt x="720" y="538"/>
                    <a:pt x="720" y="538"/>
                    <a:pt x="720" y="538"/>
                  </a:cubicBezTo>
                  <a:cubicBezTo>
                    <a:pt x="720" y="230"/>
                    <a:pt x="720" y="230"/>
                    <a:pt x="720" y="230"/>
                  </a:cubicBezTo>
                  <a:cubicBezTo>
                    <a:pt x="720" y="129"/>
                    <a:pt x="670" y="72"/>
                    <a:pt x="584" y="72"/>
                  </a:cubicBezTo>
                  <a:cubicBezTo>
                    <a:pt x="505" y="72"/>
                    <a:pt x="439" y="131"/>
                    <a:pt x="439" y="235"/>
                  </a:cubicBezTo>
                  <a:cubicBezTo>
                    <a:pt x="439" y="538"/>
                    <a:pt x="439" y="538"/>
                    <a:pt x="439" y="538"/>
                  </a:cubicBezTo>
                  <a:cubicBezTo>
                    <a:pt x="361" y="538"/>
                    <a:pt x="361" y="538"/>
                    <a:pt x="361" y="538"/>
                  </a:cubicBezTo>
                  <a:cubicBezTo>
                    <a:pt x="361" y="228"/>
                    <a:pt x="361" y="228"/>
                    <a:pt x="361" y="228"/>
                  </a:cubicBezTo>
                  <a:cubicBezTo>
                    <a:pt x="361" y="130"/>
                    <a:pt x="309" y="72"/>
                    <a:pt x="225" y="72"/>
                  </a:cubicBezTo>
                  <a:cubicBezTo>
                    <a:pt x="142" y="72"/>
                    <a:pt x="79" y="141"/>
                    <a:pt x="79" y="238"/>
                  </a:cubicBezTo>
                  <a:cubicBezTo>
                    <a:pt x="79" y="538"/>
                    <a:pt x="79" y="538"/>
                    <a:pt x="79"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6"/>
            <p:cNvSpPr/>
            <p:nvPr/>
          </p:nvSpPr>
          <p:spPr bwMode="auto">
            <a:xfrm>
              <a:off x="1112838" y="1898650"/>
              <a:ext cx="382588" cy="257175"/>
            </a:xfrm>
            <a:custGeom>
              <a:avLst/>
              <a:gdLst/>
              <a:ahLst/>
              <a:cxnLst/>
              <a:rect l="0" t="0" r="r" b="b"/>
              <a:pathLst>
                <a:path w="799" h="538">
                  <a:moveTo>
                    <a:pt x="0" y="12"/>
                  </a:moveTo>
                  <a:cubicBezTo>
                    <a:pt x="78" y="12"/>
                    <a:pt x="78" y="12"/>
                    <a:pt x="78" y="12"/>
                  </a:cubicBezTo>
                  <a:cubicBezTo>
                    <a:pt x="78" y="100"/>
                    <a:pt x="78" y="100"/>
                    <a:pt x="78" y="100"/>
                  </a:cubicBezTo>
                  <a:cubicBezTo>
                    <a:pt x="113" y="48"/>
                    <a:pt x="160" y="0"/>
                    <a:pt x="249" y="0"/>
                  </a:cubicBezTo>
                  <a:cubicBezTo>
                    <a:pt x="334" y="0"/>
                    <a:pt x="389" y="46"/>
                    <a:pt x="418" y="105"/>
                  </a:cubicBezTo>
                  <a:cubicBezTo>
                    <a:pt x="455" y="47"/>
                    <a:pt x="511" y="0"/>
                    <a:pt x="603" y="0"/>
                  </a:cubicBezTo>
                  <a:cubicBezTo>
                    <a:pt x="724" y="0"/>
                    <a:pt x="799" y="82"/>
                    <a:pt x="799" y="212"/>
                  </a:cubicBezTo>
                  <a:cubicBezTo>
                    <a:pt x="799" y="538"/>
                    <a:pt x="799" y="538"/>
                    <a:pt x="799" y="538"/>
                  </a:cubicBezTo>
                  <a:cubicBezTo>
                    <a:pt x="720" y="538"/>
                    <a:pt x="720" y="538"/>
                    <a:pt x="720" y="538"/>
                  </a:cubicBezTo>
                  <a:cubicBezTo>
                    <a:pt x="720" y="230"/>
                    <a:pt x="720" y="230"/>
                    <a:pt x="720" y="230"/>
                  </a:cubicBezTo>
                  <a:cubicBezTo>
                    <a:pt x="720" y="129"/>
                    <a:pt x="669" y="72"/>
                    <a:pt x="584" y="72"/>
                  </a:cubicBezTo>
                  <a:cubicBezTo>
                    <a:pt x="504" y="72"/>
                    <a:pt x="439" y="131"/>
                    <a:pt x="439" y="235"/>
                  </a:cubicBezTo>
                  <a:cubicBezTo>
                    <a:pt x="439" y="538"/>
                    <a:pt x="439" y="538"/>
                    <a:pt x="439" y="538"/>
                  </a:cubicBezTo>
                  <a:cubicBezTo>
                    <a:pt x="361" y="538"/>
                    <a:pt x="361" y="538"/>
                    <a:pt x="361" y="538"/>
                  </a:cubicBezTo>
                  <a:cubicBezTo>
                    <a:pt x="361" y="228"/>
                    <a:pt x="361" y="228"/>
                    <a:pt x="361" y="228"/>
                  </a:cubicBezTo>
                  <a:cubicBezTo>
                    <a:pt x="361" y="130"/>
                    <a:pt x="309" y="72"/>
                    <a:pt x="225" y="72"/>
                  </a:cubicBezTo>
                  <a:cubicBezTo>
                    <a:pt x="142" y="72"/>
                    <a:pt x="78" y="141"/>
                    <a:pt x="78" y="238"/>
                  </a:cubicBezTo>
                  <a:cubicBezTo>
                    <a:pt x="78" y="538"/>
                    <a:pt x="78" y="538"/>
                    <a:pt x="78"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7"/>
            <p:cNvSpPr/>
            <p:nvPr/>
          </p:nvSpPr>
          <p:spPr bwMode="auto">
            <a:xfrm>
              <a:off x="1571625" y="1903413"/>
              <a:ext cx="220663" cy="257175"/>
            </a:xfrm>
            <a:custGeom>
              <a:avLst/>
              <a:gdLst/>
              <a:ahLst/>
              <a:cxnLst/>
              <a:rect l="0" t="0" r="r" b="b"/>
              <a:pathLst>
                <a:path w="460" h="537">
                  <a:moveTo>
                    <a:pt x="0" y="327"/>
                  </a:moveTo>
                  <a:cubicBezTo>
                    <a:pt x="0" y="0"/>
                    <a:pt x="0" y="0"/>
                    <a:pt x="0" y="0"/>
                  </a:cubicBezTo>
                  <a:cubicBezTo>
                    <a:pt x="79" y="0"/>
                    <a:pt x="79" y="0"/>
                    <a:pt x="79" y="0"/>
                  </a:cubicBezTo>
                  <a:cubicBezTo>
                    <a:pt x="79" y="307"/>
                    <a:pt x="79" y="307"/>
                    <a:pt x="79" y="307"/>
                  </a:cubicBezTo>
                  <a:cubicBezTo>
                    <a:pt x="79" y="405"/>
                    <a:pt x="132" y="466"/>
                    <a:pt x="225" y="466"/>
                  </a:cubicBezTo>
                  <a:cubicBezTo>
                    <a:pt x="314" y="466"/>
                    <a:pt x="382" y="400"/>
                    <a:pt x="382" y="301"/>
                  </a:cubicBezTo>
                  <a:cubicBezTo>
                    <a:pt x="382" y="0"/>
                    <a:pt x="382" y="0"/>
                    <a:pt x="382" y="0"/>
                  </a:cubicBezTo>
                  <a:cubicBezTo>
                    <a:pt x="460" y="0"/>
                    <a:pt x="460" y="0"/>
                    <a:pt x="460" y="0"/>
                  </a:cubicBezTo>
                  <a:cubicBezTo>
                    <a:pt x="460" y="526"/>
                    <a:pt x="460" y="526"/>
                    <a:pt x="460" y="526"/>
                  </a:cubicBezTo>
                  <a:cubicBezTo>
                    <a:pt x="382" y="526"/>
                    <a:pt x="382" y="526"/>
                    <a:pt x="382" y="526"/>
                  </a:cubicBezTo>
                  <a:cubicBezTo>
                    <a:pt x="382" y="434"/>
                    <a:pt x="382" y="434"/>
                    <a:pt x="382" y="434"/>
                  </a:cubicBezTo>
                  <a:cubicBezTo>
                    <a:pt x="347" y="492"/>
                    <a:pt x="293" y="537"/>
                    <a:pt x="202" y="537"/>
                  </a:cubicBezTo>
                  <a:cubicBezTo>
                    <a:pt x="75" y="537"/>
                    <a:pt x="0" y="452"/>
                    <a:pt x="0" y="3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8"/>
            <p:cNvSpPr/>
            <p:nvPr/>
          </p:nvSpPr>
          <p:spPr bwMode="auto">
            <a:xfrm>
              <a:off x="1876425" y="1898650"/>
              <a:ext cx="219075" cy="257175"/>
            </a:xfrm>
            <a:custGeom>
              <a:avLst/>
              <a:gdLst/>
              <a:ahLst/>
              <a:cxnLst/>
              <a:rect l="0" t="0" r="r" b="b"/>
              <a:pathLst>
                <a:path w="460" h="538">
                  <a:moveTo>
                    <a:pt x="0" y="12"/>
                  </a:moveTo>
                  <a:cubicBezTo>
                    <a:pt x="79" y="12"/>
                    <a:pt x="79" y="12"/>
                    <a:pt x="79" y="12"/>
                  </a:cubicBezTo>
                  <a:cubicBezTo>
                    <a:pt x="79" y="103"/>
                    <a:pt x="79" y="103"/>
                    <a:pt x="79" y="103"/>
                  </a:cubicBezTo>
                  <a:cubicBezTo>
                    <a:pt x="113" y="46"/>
                    <a:pt x="168" y="0"/>
                    <a:pt x="259" y="0"/>
                  </a:cubicBezTo>
                  <a:cubicBezTo>
                    <a:pt x="386" y="0"/>
                    <a:pt x="460" y="86"/>
                    <a:pt x="460" y="211"/>
                  </a:cubicBezTo>
                  <a:cubicBezTo>
                    <a:pt x="460" y="538"/>
                    <a:pt x="460" y="538"/>
                    <a:pt x="460" y="538"/>
                  </a:cubicBezTo>
                  <a:cubicBezTo>
                    <a:pt x="382" y="538"/>
                    <a:pt x="382" y="538"/>
                    <a:pt x="382" y="538"/>
                  </a:cubicBezTo>
                  <a:cubicBezTo>
                    <a:pt x="382" y="230"/>
                    <a:pt x="382" y="230"/>
                    <a:pt x="382" y="230"/>
                  </a:cubicBezTo>
                  <a:cubicBezTo>
                    <a:pt x="382" y="133"/>
                    <a:pt x="329" y="72"/>
                    <a:pt x="236" y="72"/>
                  </a:cubicBezTo>
                  <a:cubicBezTo>
                    <a:pt x="146" y="72"/>
                    <a:pt x="79" y="138"/>
                    <a:pt x="79" y="237"/>
                  </a:cubicBezTo>
                  <a:cubicBezTo>
                    <a:pt x="79" y="538"/>
                    <a:pt x="79" y="538"/>
                    <a:pt x="79"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9"/>
            <p:cNvSpPr>
              <a:spLocks noEditPoints="1"/>
            </p:cNvSpPr>
            <p:nvPr/>
          </p:nvSpPr>
          <p:spPr bwMode="auto">
            <a:xfrm>
              <a:off x="2160588" y="1898650"/>
              <a:ext cx="238125" cy="261938"/>
            </a:xfrm>
            <a:custGeom>
              <a:avLst/>
              <a:gdLst/>
              <a:ahLst/>
              <a:cxnLst/>
              <a:rect l="0" t="0" r="r" b="b"/>
              <a:pathLst>
                <a:path w="498" h="550">
                  <a:moveTo>
                    <a:pt x="0" y="276"/>
                  </a:moveTo>
                  <a:cubicBezTo>
                    <a:pt x="0" y="274"/>
                    <a:pt x="0" y="274"/>
                    <a:pt x="0" y="274"/>
                  </a:cubicBezTo>
                  <a:cubicBezTo>
                    <a:pt x="0" y="123"/>
                    <a:pt x="107" y="0"/>
                    <a:pt x="253" y="0"/>
                  </a:cubicBezTo>
                  <a:cubicBezTo>
                    <a:pt x="408" y="0"/>
                    <a:pt x="498" y="125"/>
                    <a:pt x="498" y="278"/>
                  </a:cubicBezTo>
                  <a:cubicBezTo>
                    <a:pt x="498" y="289"/>
                    <a:pt x="498" y="295"/>
                    <a:pt x="497" y="304"/>
                  </a:cubicBezTo>
                  <a:cubicBezTo>
                    <a:pt x="79" y="304"/>
                    <a:pt x="79" y="304"/>
                    <a:pt x="79" y="304"/>
                  </a:cubicBezTo>
                  <a:cubicBezTo>
                    <a:pt x="91" y="418"/>
                    <a:pt x="171" y="482"/>
                    <a:pt x="265" y="482"/>
                  </a:cubicBezTo>
                  <a:cubicBezTo>
                    <a:pt x="337" y="482"/>
                    <a:pt x="388" y="453"/>
                    <a:pt x="431" y="408"/>
                  </a:cubicBezTo>
                  <a:cubicBezTo>
                    <a:pt x="480" y="452"/>
                    <a:pt x="480" y="452"/>
                    <a:pt x="480" y="452"/>
                  </a:cubicBezTo>
                  <a:cubicBezTo>
                    <a:pt x="427" y="511"/>
                    <a:pt x="363" y="550"/>
                    <a:pt x="263" y="550"/>
                  </a:cubicBezTo>
                  <a:cubicBezTo>
                    <a:pt x="118" y="550"/>
                    <a:pt x="0" y="439"/>
                    <a:pt x="0" y="276"/>
                  </a:cubicBezTo>
                  <a:close/>
                  <a:moveTo>
                    <a:pt x="419" y="246"/>
                  </a:moveTo>
                  <a:cubicBezTo>
                    <a:pt x="410" y="150"/>
                    <a:pt x="355" y="67"/>
                    <a:pt x="250" y="67"/>
                  </a:cubicBezTo>
                  <a:cubicBezTo>
                    <a:pt x="159" y="67"/>
                    <a:pt x="90" y="143"/>
                    <a:pt x="79" y="246"/>
                  </a:cubicBezTo>
                  <a:lnTo>
                    <a:pt x="419"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20"/>
            <p:cNvSpPr/>
            <p:nvPr/>
          </p:nvSpPr>
          <p:spPr bwMode="auto">
            <a:xfrm>
              <a:off x="2463800" y="1897063"/>
              <a:ext cx="141288" cy="258763"/>
            </a:xfrm>
            <a:custGeom>
              <a:avLst/>
              <a:gdLst/>
              <a:ahLst/>
              <a:cxnLst/>
              <a:rect l="0" t="0" r="r" b="b"/>
              <a:pathLst>
                <a:path w="294" h="540">
                  <a:moveTo>
                    <a:pt x="0" y="14"/>
                  </a:moveTo>
                  <a:cubicBezTo>
                    <a:pt x="79" y="14"/>
                    <a:pt x="79" y="14"/>
                    <a:pt x="79" y="14"/>
                  </a:cubicBezTo>
                  <a:cubicBezTo>
                    <a:pt x="79" y="151"/>
                    <a:pt x="79" y="151"/>
                    <a:pt x="79" y="151"/>
                  </a:cubicBezTo>
                  <a:cubicBezTo>
                    <a:pt x="118" y="63"/>
                    <a:pt x="194" y="0"/>
                    <a:pt x="294" y="4"/>
                  </a:cubicBezTo>
                  <a:cubicBezTo>
                    <a:pt x="294" y="89"/>
                    <a:pt x="294" y="89"/>
                    <a:pt x="294" y="89"/>
                  </a:cubicBezTo>
                  <a:cubicBezTo>
                    <a:pt x="288" y="89"/>
                    <a:pt x="288" y="89"/>
                    <a:pt x="288" y="89"/>
                  </a:cubicBezTo>
                  <a:cubicBezTo>
                    <a:pt x="173" y="89"/>
                    <a:pt x="79" y="171"/>
                    <a:pt x="79" y="330"/>
                  </a:cubicBezTo>
                  <a:cubicBezTo>
                    <a:pt x="79" y="540"/>
                    <a:pt x="79" y="540"/>
                    <a:pt x="79" y="540"/>
                  </a:cubicBezTo>
                  <a:cubicBezTo>
                    <a:pt x="0" y="540"/>
                    <a:pt x="0" y="540"/>
                    <a:pt x="0" y="540"/>
                  </a:cubicBez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1"/>
            <p:cNvSpPr/>
            <p:nvPr/>
          </p:nvSpPr>
          <p:spPr bwMode="auto">
            <a:xfrm>
              <a:off x="2660650" y="1898650"/>
              <a:ext cx="220663" cy="257175"/>
            </a:xfrm>
            <a:custGeom>
              <a:avLst/>
              <a:gdLst/>
              <a:ahLst/>
              <a:cxnLst/>
              <a:rect l="0" t="0" r="r" b="b"/>
              <a:pathLst>
                <a:path w="460" h="538">
                  <a:moveTo>
                    <a:pt x="0" y="12"/>
                  </a:moveTo>
                  <a:cubicBezTo>
                    <a:pt x="78" y="12"/>
                    <a:pt x="78" y="12"/>
                    <a:pt x="78" y="12"/>
                  </a:cubicBezTo>
                  <a:cubicBezTo>
                    <a:pt x="78" y="103"/>
                    <a:pt x="78" y="103"/>
                    <a:pt x="78" y="103"/>
                  </a:cubicBezTo>
                  <a:cubicBezTo>
                    <a:pt x="113" y="46"/>
                    <a:pt x="168" y="0"/>
                    <a:pt x="259" y="0"/>
                  </a:cubicBezTo>
                  <a:cubicBezTo>
                    <a:pt x="386" y="0"/>
                    <a:pt x="460" y="86"/>
                    <a:pt x="460" y="211"/>
                  </a:cubicBezTo>
                  <a:cubicBezTo>
                    <a:pt x="460" y="538"/>
                    <a:pt x="460" y="538"/>
                    <a:pt x="460" y="538"/>
                  </a:cubicBezTo>
                  <a:cubicBezTo>
                    <a:pt x="382" y="538"/>
                    <a:pt x="382" y="538"/>
                    <a:pt x="382" y="538"/>
                  </a:cubicBezTo>
                  <a:cubicBezTo>
                    <a:pt x="382" y="230"/>
                    <a:pt x="382" y="230"/>
                    <a:pt x="382" y="230"/>
                  </a:cubicBezTo>
                  <a:cubicBezTo>
                    <a:pt x="382" y="133"/>
                    <a:pt x="329" y="72"/>
                    <a:pt x="236" y="72"/>
                  </a:cubicBezTo>
                  <a:cubicBezTo>
                    <a:pt x="146" y="72"/>
                    <a:pt x="78" y="138"/>
                    <a:pt x="78" y="237"/>
                  </a:cubicBezTo>
                  <a:cubicBezTo>
                    <a:pt x="78" y="538"/>
                    <a:pt x="78" y="538"/>
                    <a:pt x="78"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2"/>
            <p:cNvSpPr>
              <a:spLocks noEditPoints="1"/>
            </p:cNvSpPr>
            <p:nvPr/>
          </p:nvSpPr>
          <p:spPr bwMode="auto">
            <a:xfrm>
              <a:off x="2946400" y="1898650"/>
              <a:ext cx="238125" cy="261938"/>
            </a:xfrm>
            <a:custGeom>
              <a:avLst/>
              <a:gdLst/>
              <a:ahLst/>
              <a:cxnLst/>
              <a:rect l="0" t="0" r="r" b="b"/>
              <a:pathLst>
                <a:path w="498" h="550">
                  <a:moveTo>
                    <a:pt x="0" y="276"/>
                  </a:moveTo>
                  <a:cubicBezTo>
                    <a:pt x="0" y="274"/>
                    <a:pt x="0" y="274"/>
                    <a:pt x="0" y="274"/>
                  </a:cubicBezTo>
                  <a:cubicBezTo>
                    <a:pt x="0" y="123"/>
                    <a:pt x="107" y="0"/>
                    <a:pt x="252" y="0"/>
                  </a:cubicBezTo>
                  <a:cubicBezTo>
                    <a:pt x="408" y="0"/>
                    <a:pt x="498" y="125"/>
                    <a:pt x="498" y="278"/>
                  </a:cubicBezTo>
                  <a:cubicBezTo>
                    <a:pt x="498" y="289"/>
                    <a:pt x="498" y="295"/>
                    <a:pt x="497" y="304"/>
                  </a:cubicBezTo>
                  <a:cubicBezTo>
                    <a:pt x="79" y="304"/>
                    <a:pt x="79" y="304"/>
                    <a:pt x="79" y="304"/>
                  </a:cubicBezTo>
                  <a:cubicBezTo>
                    <a:pt x="91" y="418"/>
                    <a:pt x="171" y="482"/>
                    <a:pt x="265" y="482"/>
                  </a:cubicBezTo>
                  <a:cubicBezTo>
                    <a:pt x="337" y="482"/>
                    <a:pt x="388" y="453"/>
                    <a:pt x="431" y="408"/>
                  </a:cubicBezTo>
                  <a:cubicBezTo>
                    <a:pt x="480" y="452"/>
                    <a:pt x="480" y="452"/>
                    <a:pt x="480" y="452"/>
                  </a:cubicBezTo>
                  <a:cubicBezTo>
                    <a:pt x="427" y="511"/>
                    <a:pt x="363" y="550"/>
                    <a:pt x="263" y="550"/>
                  </a:cubicBezTo>
                  <a:cubicBezTo>
                    <a:pt x="118" y="550"/>
                    <a:pt x="0" y="439"/>
                    <a:pt x="0" y="276"/>
                  </a:cubicBezTo>
                  <a:close/>
                  <a:moveTo>
                    <a:pt x="419" y="246"/>
                  </a:moveTo>
                  <a:cubicBezTo>
                    <a:pt x="410" y="150"/>
                    <a:pt x="355" y="67"/>
                    <a:pt x="250" y="67"/>
                  </a:cubicBezTo>
                  <a:cubicBezTo>
                    <a:pt x="159" y="67"/>
                    <a:pt x="90" y="143"/>
                    <a:pt x="79" y="246"/>
                  </a:cubicBezTo>
                  <a:lnTo>
                    <a:pt x="419"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3"/>
            <p:cNvSpPr/>
            <p:nvPr/>
          </p:nvSpPr>
          <p:spPr bwMode="auto">
            <a:xfrm>
              <a:off x="3228975" y="1898650"/>
              <a:ext cx="193675" cy="261938"/>
            </a:xfrm>
            <a:custGeom>
              <a:avLst/>
              <a:gdLst/>
              <a:ahLst/>
              <a:cxnLst/>
              <a:rect l="0" t="0" r="r" b="b"/>
              <a:pathLst>
                <a:path w="405" h="546">
                  <a:moveTo>
                    <a:pt x="0" y="469"/>
                  </a:moveTo>
                  <a:cubicBezTo>
                    <a:pt x="39" y="413"/>
                    <a:pt x="39" y="413"/>
                    <a:pt x="39" y="413"/>
                  </a:cubicBezTo>
                  <a:cubicBezTo>
                    <a:pt x="96" y="456"/>
                    <a:pt x="160" y="480"/>
                    <a:pt x="222" y="480"/>
                  </a:cubicBezTo>
                  <a:cubicBezTo>
                    <a:pt x="285" y="480"/>
                    <a:pt x="331" y="448"/>
                    <a:pt x="331" y="397"/>
                  </a:cubicBezTo>
                  <a:cubicBezTo>
                    <a:pt x="331" y="395"/>
                    <a:pt x="331" y="395"/>
                    <a:pt x="331" y="395"/>
                  </a:cubicBezTo>
                  <a:cubicBezTo>
                    <a:pt x="331" y="342"/>
                    <a:pt x="269" y="321"/>
                    <a:pt x="199" y="302"/>
                  </a:cubicBezTo>
                  <a:cubicBezTo>
                    <a:pt x="117" y="278"/>
                    <a:pt x="25" y="250"/>
                    <a:pt x="25" y="153"/>
                  </a:cubicBezTo>
                  <a:cubicBezTo>
                    <a:pt x="25" y="151"/>
                    <a:pt x="25" y="151"/>
                    <a:pt x="25" y="151"/>
                  </a:cubicBezTo>
                  <a:cubicBezTo>
                    <a:pt x="25" y="60"/>
                    <a:pt x="101" y="0"/>
                    <a:pt x="204" y="0"/>
                  </a:cubicBezTo>
                  <a:cubicBezTo>
                    <a:pt x="269" y="0"/>
                    <a:pt x="340" y="23"/>
                    <a:pt x="394" y="58"/>
                  </a:cubicBezTo>
                  <a:cubicBezTo>
                    <a:pt x="358" y="117"/>
                    <a:pt x="358" y="117"/>
                    <a:pt x="358" y="117"/>
                  </a:cubicBezTo>
                  <a:cubicBezTo>
                    <a:pt x="309" y="86"/>
                    <a:pt x="253" y="67"/>
                    <a:pt x="202" y="67"/>
                  </a:cubicBezTo>
                  <a:cubicBezTo>
                    <a:pt x="140" y="67"/>
                    <a:pt x="101" y="99"/>
                    <a:pt x="101" y="143"/>
                  </a:cubicBezTo>
                  <a:cubicBezTo>
                    <a:pt x="101" y="145"/>
                    <a:pt x="101" y="145"/>
                    <a:pt x="101" y="145"/>
                  </a:cubicBezTo>
                  <a:cubicBezTo>
                    <a:pt x="101" y="195"/>
                    <a:pt x="166" y="214"/>
                    <a:pt x="236" y="236"/>
                  </a:cubicBezTo>
                  <a:cubicBezTo>
                    <a:pt x="317" y="260"/>
                    <a:pt x="405" y="292"/>
                    <a:pt x="405" y="386"/>
                  </a:cubicBezTo>
                  <a:cubicBezTo>
                    <a:pt x="405" y="388"/>
                    <a:pt x="405" y="388"/>
                    <a:pt x="405" y="388"/>
                  </a:cubicBezTo>
                  <a:cubicBezTo>
                    <a:pt x="405" y="488"/>
                    <a:pt x="323" y="546"/>
                    <a:pt x="218" y="546"/>
                  </a:cubicBezTo>
                  <a:cubicBezTo>
                    <a:pt x="142" y="546"/>
                    <a:pt x="59" y="517"/>
                    <a:pt x="0" y="4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4"/>
            <p:cNvSpPr>
              <a:spLocks noEditPoints="1"/>
            </p:cNvSpPr>
            <p:nvPr/>
          </p:nvSpPr>
          <p:spPr bwMode="auto">
            <a:xfrm>
              <a:off x="3638550" y="1806575"/>
              <a:ext cx="42863" cy="349250"/>
            </a:xfrm>
            <a:custGeom>
              <a:avLst/>
              <a:gdLst/>
              <a:ahLst/>
              <a:cxnLst/>
              <a:rect l="0" t="0" r="r" b="b"/>
              <a:pathLst>
                <a:path w="27" h="220">
                  <a:moveTo>
                    <a:pt x="0" y="0"/>
                  </a:moveTo>
                  <a:lnTo>
                    <a:pt x="27" y="0"/>
                  </a:lnTo>
                  <a:lnTo>
                    <a:pt x="27" y="26"/>
                  </a:lnTo>
                  <a:lnTo>
                    <a:pt x="0" y="26"/>
                  </a:lnTo>
                  <a:lnTo>
                    <a:pt x="0" y="0"/>
                  </a:lnTo>
                  <a:close/>
                  <a:moveTo>
                    <a:pt x="2" y="61"/>
                  </a:moveTo>
                  <a:lnTo>
                    <a:pt x="25" y="61"/>
                  </a:lnTo>
                  <a:lnTo>
                    <a:pt x="25" y="220"/>
                  </a:lnTo>
                  <a:lnTo>
                    <a:pt x="2" y="220"/>
                  </a:lnTo>
                  <a:lnTo>
                    <a:pt x="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5"/>
            <p:cNvSpPr/>
            <p:nvPr/>
          </p:nvSpPr>
          <p:spPr bwMode="auto">
            <a:xfrm>
              <a:off x="3743325" y="1827213"/>
              <a:ext cx="152400" cy="331788"/>
            </a:xfrm>
            <a:custGeom>
              <a:avLst/>
              <a:gdLst/>
              <a:ahLst/>
              <a:cxnLst/>
              <a:rect l="0" t="0" r="r" b="b"/>
              <a:pathLst>
                <a:path w="319" h="694">
                  <a:moveTo>
                    <a:pt x="74" y="546"/>
                  </a:moveTo>
                  <a:cubicBezTo>
                    <a:pt x="74" y="228"/>
                    <a:pt x="74" y="228"/>
                    <a:pt x="74" y="228"/>
                  </a:cubicBezTo>
                  <a:cubicBezTo>
                    <a:pt x="0" y="228"/>
                    <a:pt x="0" y="228"/>
                    <a:pt x="0" y="228"/>
                  </a:cubicBezTo>
                  <a:cubicBezTo>
                    <a:pt x="0" y="159"/>
                    <a:pt x="0" y="159"/>
                    <a:pt x="0" y="159"/>
                  </a:cubicBezTo>
                  <a:cubicBezTo>
                    <a:pt x="74" y="159"/>
                    <a:pt x="74" y="159"/>
                    <a:pt x="74" y="159"/>
                  </a:cubicBezTo>
                  <a:cubicBezTo>
                    <a:pt x="74" y="0"/>
                    <a:pt x="74" y="0"/>
                    <a:pt x="74" y="0"/>
                  </a:cubicBezTo>
                  <a:cubicBezTo>
                    <a:pt x="152" y="0"/>
                    <a:pt x="152" y="0"/>
                    <a:pt x="152" y="0"/>
                  </a:cubicBezTo>
                  <a:cubicBezTo>
                    <a:pt x="152" y="159"/>
                    <a:pt x="152" y="159"/>
                    <a:pt x="152" y="159"/>
                  </a:cubicBezTo>
                  <a:cubicBezTo>
                    <a:pt x="319" y="159"/>
                    <a:pt x="319" y="159"/>
                    <a:pt x="319" y="159"/>
                  </a:cubicBezTo>
                  <a:cubicBezTo>
                    <a:pt x="319" y="228"/>
                    <a:pt x="319" y="228"/>
                    <a:pt x="319" y="228"/>
                  </a:cubicBezTo>
                  <a:cubicBezTo>
                    <a:pt x="152" y="228"/>
                    <a:pt x="152" y="228"/>
                    <a:pt x="152" y="228"/>
                  </a:cubicBezTo>
                  <a:cubicBezTo>
                    <a:pt x="152" y="535"/>
                    <a:pt x="152" y="535"/>
                    <a:pt x="152" y="535"/>
                  </a:cubicBezTo>
                  <a:cubicBezTo>
                    <a:pt x="152" y="600"/>
                    <a:pt x="188" y="623"/>
                    <a:pt x="241" y="623"/>
                  </a:cubicBezTo>
                  <a:cubicBezTo>
                    <a:pt x="267" y="623"/>
                    <a:pt x="290" y="618"/>
                    <a:pt x="317" y="605"/>
                  </a:cubicBezTo>
                  <a:cubicBezTo>
                    <a:pt x="317" y="672"/>
                    <a:pt x="317" y="672"/>
                    <a:pt x="317" y="672"/>
                  </a:cubicBezTo>
                  <a:cubicBezTo>
                    <a:pt x="290" y="686"/>
                    <a:pt x="260" y="694"/>
                    <a:pt x="222" y="694"/>
                  </a:cubicBezTo>
                  <a:cubicBezTo>
                    <a:pt x="138" y="694"/>
                    <a:pt x="74" y="653"/>
                    <a:pt x="74" y="5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Rectangle 26"/>
            <p:cNvSpPr>
              <a:spLocks noChangeArrowheads="1"/>
            </p:cNvSpPr>
            <p:nvPr/>
          </p:nvSpPr>
          <p:spPr bwMode="auto">
            <a:xfrm>
              <a:off x="3952875" y="1989138"/>
              <a:ext cx="134938" cy="39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3" name="Freeform 27"/>
            <p:cNvSpPr/>
            <p:nvPr/>
          </p:nvSpPr>
          <p:spPr bwMode="auto">
            <a:xfrm>
              <a:off x="4140200" y="1797050"/>
              <a:ext cx="152400" cy="358775"/>
            </a:xfrm>
            <a:custGeom>
              <a:avLst/>
              <a:gdLst/>
              <a:ahLst/>
              <a:cxnLst/>
              <a:rect l="0" t="0" r="r" b="b"/>
              <a:pathLst>
                <a:path w="318" h="748">
                  <a:moveTo>
                    <a:pt x="73" y="291"/>
                  </a:moveTo>
                  <a:cubicBezTo>
                    <a:pt x="0" y="291"/>
                    <a:pt x="0" y="291"/>
                    <a:pt x="0" y="291"/>
                  </a:cubicBezTo>
                  <a:cubicBezTo>
                    <a:pt x="0" y="223"/>
                    <a:pt x="0" y="223"/>
                    <a:pt x="0" y="223"/>
                  </a:cubicBezTo>
                  <a:cubicBezTo>
                    <a:pt x="73" y="223"/>
                    <a:pt x="73" y="223"/>
                    <a:pt x="73" y="223"/>
                  </a:cubicBezTo>
                  <a:cubicBezTo>
                    <a:pt x="73" y="177"/>
                    <a:pt x="73" y="177"/>
                    <a:pt x="73" y="177"/>
                  </a:cubicBezTo>
                  <a:cubicBezTo>
                    <a:pt x="73" y="117"/>
                    <a:pt x="89" y="71"/>
                    <a:pt x="119" y="41"/>
                  </a:cubicBezTo>
                  <a:cubicBezTo>
                    <a:pt x="145" y="15"/>
                    <a:pt x="184" y="0"/>
                    <a:pt x="232" y="0"/>
                  </a:cubicBezTo>
                  <a:cubicBezTo>
                    <a:pt x="268" y="0"/>
                    <a:pt x="293" y="5"/>
                    <a:pt x="318" y="14"/>
                  </a:cubicBezTo>
                  <a:cubicBezTo>
                    <a:pt x="318" y="82"/>
                    <a:pt x="318" y="82"/>
                    <a:pt x="318" y="82"/>
                  </a:cubicBezTo>
                  <a:cubicBezTo>
                    <a:pt x="290" y="74"/>
                    <a:pt x="268" y="69"/>
                    <a:pt x="242" y="69"/>
                  </a:cubicBezTo>
                  <a:cubicBezTo>
                    <a:pt x="181" y="69"/>
                    <a:pt x="150" y="105"/>
                    <a:pt x="150" y="181"/>
                  </a:cubicBezTo>
                  <a:cubicBezTo>
                    <a:pt x="150" y="224"/>
                    <a:pt x="150" y="224"/>
                    <a:pt x="150" y="224"/>
                  </a:cubicBezTo>
                  <a:cubicBezTo>
                    <a:pt x="317" y="224"/>
                    <a:pt x="317" y="224"/>
                    <a:pt x="317" y="224"/>
                  </a:cubicBezTo>
                  <a:cubicBezTo>
                    <a:pt x="317" y="291"/>
                    <a:pt x="317" y="291"/>
                    <a:pt x="317" y="291"/>
                  </a:cubicBezTo>
                  <a:cubicBezTo>
                    <a:pt x="151" y="291"/>
                    <a:pt x="151" y="291"/>
                    <a:pt x="151" y="291"/>
                  </a:cubicBezTo>
                  <a:cubicBezTo>
                    <a:pt x="151" y="748"/>
                    <a:pt x="151" y="748"/>
                    <a:pt x="151" y="748"/>
                  </a:cubicBezTo>
                  <a:cubicBezTo>
                    <a:pt x="73" y="748"/>
                    <a:pt x="73" y="748"/>
                    <a:pt x="73" y="748"/>
                  </a:cubicBezTo>
                  <a:lnTo>
                    <a:pt x="73"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8"/>
            <p:cNvSpPr>
              <a:spLocks noEditPoints="1"/>
            </p:cNvSpPr>
            <p:nvPr/>
          </p:nvSpPr>
          <p:spPr bwMode="auto">
            <a:xfrm>
              <a:off x="4313238" y="1898650"/>
              <a:ext cx="417513" cy="261938"/>
            </a:xfrm>
            <a:custGeom>
              <a:avLst/>
              <a:gdLst/>
              <a:ahLst/>
              <a:cxnLst/>
              <a:rect l="0" t="0" r="r" b="b"/>
              <a:pathLst>
                <a:path w="874" h="550">
                  <a:moveTo>
                    <a:pt x="0" y="385"/>
                  </a:moveTo>
                  <a:cubicBezTo>
                    <a:pt x="0" y="383"/>
                    <a:pt x="0" y="383"/>
                    <a:pt x="0" y="383"/>
                  </a:cubicBezTo>
                  <a:cubicBezTo>
                    <a:pt x="0" y="272"/>
                    <a:pt x="92" y="213"/>
                    <a:pt x="221" y="213"/>
                  </a:cubicBezTo>
                  <a:cubicBezTo>
                    <a:pt x="285" y="213"/>
                    <a:pt x="330" y="222"/>
                    <a:pt x="377" y="236"/>
                  </a:cubicBezTo>
                  <a:cubicBezTo>
                    <a:pt x="377" y="217"/>
                    <a:pt x="377" y="217"/>
                    <a:pt x="377" y="217"/>
                  </a:cubicBezTo>
                  <a:cubicBezTo>
                    <a:pt x="377" y="123"/>
                    <a:pt x="322" y="74"/>
                    <a:pt x="225" y="74"/>
                  </a:cubicBezTo>
                  <a:cubicBezTo>
                    <a:pt x="165" y="74"/>
                    <a:pt x="119" y="90"/>
                    <a:pt x="70" y="112"/>
                  </a:cubicBezTo>
                  <a:cubicBezTo>
                    <a:pt x="47" y="48"/>
                    <a:pt x="47" y="48"/>
                    <a:pt x="47" y="48"/>
                  </a:cubicBezTo>
                  <a:cubicBezTo>
                    <a:pt x="105" y="22"/>
                    <a:pt x="158" y="4"/>
                    <a:pt x="233" y="4"/>
                  </a:cubicBezTo>
                  <a:cubicBezTo>
                    <a:pt x="333" y="4"/>
                    <a:pt x="400" y="42"/>
                    <a:pt x="427" y="117"/>
                  </a:cubicBezTo>
                  <a:cubicBezTo>
                    <a:pt x="469" y="46"/>
                    <a:pt x="542" y="0"/>
                    <a:pt x="629" y="0"/>
                  </a:cubicBezTo>
                  <a:cubicBezTo>
                    <a:pt x="783" y="0"/>
                    <a:pt x="874" y="125"/>
                    <a:pt x="874" y="278"/>
                  </a:cubicBezTo>
                  <a:cubicBezTo>
                    <a:pt x="874" y="289"/>
                    <a:pt x="873" y="295"/>
                    <a:pt x="872" y="304"/>
                  </a:cubicBezTo>
                  <a:cubicBezTo>
                    <a:pt x="455" y="304"/>
                    <a:pt x="455" y="304"/>
                    <a:pt x="455" y="304"/>
                  </a:cubicBezTo>
                  <a:cubicBezTo>
                    <a:pt x="466" y="418"/>
                    <a:pt x="547" y="482"/>
                    <a:pt x="640" y="482"/>
                  </a:cubicBezTo>
                  <a:cubicBezTo>
                    <a:pt x="713" y="482"/>
                    <a:pt x="763" y="453"/>
                    <a:pt x="806" y="408"/>
                  </a:cubicBezTo>
                  <a:cubicBezTo>
                    <a:pt x="855" y="452"/>
                    <a:pt x="855" y="452"/>
                    <a:pt x="855" y="452"/>
                  </a:cubicBezTo>
                  <a:cubicBezTo>
                    <a:pt x="803" y="511"/>
                    <a:pt x="738" y="550"/>
                    <a:pt x="638" y="550"/>
                  </a:cubicBezTo>
                  <a:cubicBezTo>
                    <a:pt x="553" y="550"/>
                    <a:pt x="476" y="511"/>
                    <a:pt x="429" y="444"/>
                  </a:cubicBezTo>
                  <a:cubicBezTo>
                    <a:pt x="373" y="502"/>
                    <a:pt x="296" y="549"/>
                    <a:pt x="199" y="549"/>
                  </a:cubicBezTo>
                  <a:cubicBezTo>
                    <a:pt x="97" y="549"/>
                    <a:pt x="0" y="493"/>
                    <a:pt x="0" y="385"/>
                  </a:cubicBezTo>
                  <a:close/>
                  <a:moveTo>
                    <a:pt x="397" y="392"/>
                  </a:moveTo>
                  <a:cubicBezTo>
                    <a:pt x="385" y="362"/>
                    <a:pt x="378" y="329"/>
                    <a:pt x="376" y="293"/>
                  </a:cubicBezTo>
                  <a:cubicBezTo>
                    <a:pt x="337" y="282"/>
                    <a:pt x="287" y="271"/>
                    <a:pt x="229" y="271"/>
                  </a:cubicBezTo>
                  <a:cubicBezTo>
                    <a:pt x="133" y="271"/>
                    <a:pt x="79" y="314"/>
                    <a:pt x="79" y="380"/>
                  </a:cubicBezTo>
                  <a:cubicBezTo>
                    <a:pt x="79" y="382"/>
                    <a:pt x="79" y="382"/>
                    <a:pt x="79" y="382"/>
                  </a:cubicBezTo>
                  <a:cubicBezTo>
                    <a:pt x="79" y="447"/>
                    <a:pt x="138" y="486"/>
                    <a:pt x="208" y="486"/>
                  </a:cubicBezTo>
                  <a:cubicBezTo>
                    <a:pt x="285" y="486"/>
                    <a:pt x="348" y="447"/>
                    <a:pt x="397" y="392"/>
                  </a:cubicBezTo>
                  <a:close/>
                  <a:moveTo>
                    <a:pt x="794" y="246"/>
                  </a:moveTo>
                  <a:cubicBezTo>
                    <a:pt x="785" y="150"/>
                    <a:pt x="730" y="67"/>
                    <a:pt x="627" y="67"/>
                  </a:cubicBezTo>
                  <a:cubicBezTo>
                    <a:pt x="534" y="67"/>
                    <a:pt x="465" y="143"/>
                    <a:pt x="454" y="246"/>
                  </a:cubicBezTo>
                  <a:lnTo>
                    <a:pt x="794"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Rectangle 29"/>
            <p:cNvSpPr>
              <a:spLocks noChangeArrowheads="1"/>
            </p:cNvSpPr>
            <p:nvPr/>
          </p:nvSpPr>
          <p:spPr bwMode="auto">
            <a:xfrm>
              <a:off x="4800600" y="1800225"/>
              <a:ext cx="36513" cy="355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6" name="Rectangle 30"/>
            <p:cNvSpPr>
              <a:spLocks noChangeArrowheads="1"/>
            </p:cNvSpPr>
            <p:nvPr/>
          </p:nvSpPr>
          <p:spPr bwMode="auto">
            <a:xfrm>
              <a:off x="4927600" y="1800225"/>
              <a:ext cx="38100" cy="355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7" name="Freeform 31"/>
            <p:cNvSpPr>
              <a:spLocks noEditPoints="1"/>
            </p:cNvSpPr>
            <p:nvPr/>
          </p:nvSpPr>
          <p:spPr bwMode="auto">
            <a:xfrm>
              <a:off x="5037138" y="1898650"/>
              <a:ext cx="238125" cy="261938"/>
            </a:xfrm>
            <a:custGeom>
              <a:avLst/>
              <a:gdLst/>
              <a:ahLst/>
              <a:cxnLst/>
              <a:rect l="0" t="0" r="r" b="b"/>
              <a:pathLst>
                <a:path w="498" h="550">
                  <a:moveTo>
                    <a:pt x="0" y="276"/>
                  </a:moveTo>
                  <a:cubicBezTo>
                    <a:pt x="0" y="274"/>
                    <a:pt x="0" y="274"/>
                    <a:pt x="0" y="274"/>
                  </a:cubicBezTo>
                  <a:cubicBezTo>
                    <a:pt x="0" y="123"/>
                    <a:pt x="107" y="0"/>
                    <a:pt x="252" y="0"/>
                  </a:cubicBezTo>
                  <a:cubicBezTo>
                    <a:pt x="408" y="0"/>
                    <a:pt x="498" y="125"/>
                    <a:pt x="498" y="278"/>
                  </a:cubicBezTo>
                  <a:cubicBezTo>
                    <a:pt x="498" y="289"/>
                    <a:pt x="498" y="295"/>
                    <a:pt x="497" y="304"/>
                  </a:cubicBezTo>
                  <a:cubicBezTo>
                    <a:pt x="79" y="304"/>
                    <a:pt x="79" y="304"/>
                    <a:pt x="79" y="304"/>
                  </a:cubicBezTo>
                  <a:cubicBezTo>
                    <a:pt x="90" y="418"/>
                    <a:pt x="171" y="482"/>
                    <a:pt x="264" y="482"/>
                  </a:cubicBezTo>
                  <a:cubicBezTo>
                    <a:pt x="337" y="482"/>
                    <a:pt x="388" y="453"/>
                    <a:pt x="430" y="408"/>
                  </a:cubicBezTo>
                  <a:cubicBezTo>
                    <a:pt x="479" y="452"/>
                    <a:pt x="479" y="452"/>
                    <a:pt x="479" y="452"/>
                  </a:cubicBezTo>
                  <a:cubicBezTo>
                    <a:pt x="426" y="511"/>
                    <a:pt x="362" y="550"/>
                    <a:pt x="262" y="550"/>
                  </a:cubicBezTo>
                  <a:cubicBezTo>
                    <a:pt x="118" y="550"/>
                    <a:pt x="0" y="439"/>
                    <a:pt x="0" y="276"/>
                  </a:cubicBezTo>
                  <a:close/>
                  <a:moveTo>
                    <a:pt x="418" y="246"/>
                  </a:moveTo>
                  <a:cubicBezTo>
                    <a:pt x="410" y="150"/>
                    <a:pt x="355" y="67"/>
                    <a:pt x="250" y="67"/>
                  </a:cubicBezTo>
                  <a:cubicBezTo>
                    <a:pt x="158" y="67"/>
                    <a:pt x="89" y="143"/>
                    <a:pt x="79" y="246"/>
                  </a:cubicBezTo>
                  <a:lnTo>
                    <a:pt x="418"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2"/>
            <p:cNvSpPr/>
            <p:nvPr/>
          </p:nvSpPr>
          <p:spPr bwMode="auto">
            <a:xfrm>
              <a:off x="5319713" y="1898650"/>
              <a:ext cx="193675" cy="261938"/>
            </a:xfrm>
            <a:custGeom>
              <a:avLst/>
              <a:gdLst/>
              <a:ahLst/>
              <a:cxnLst/>
              <a:rect l="0" t="0" r="r" b="b"/>
              <a:pathLst>
                <a:path w="406" h="546">
                  <a:moveTo>
                    <a:pt x="0" y="469"/>
                  </a:moveTo>
                  <a:cubicBezTo>
                    <a:pt x="40" y="413"/>
                    <a:pt x="40" y="413"/>
                    <a:pt x="40" y="413"/>
                  </a:cubicBezTo>
                  <a:cubicBezTo>
                    <a:pt x="97" y="456"/>
                    <a:pt x="160" y="480"/>
                    <a:pt x="222" y="480"/>
                  </a:cubicBezTo>
                  <a:cubicBezTo>
                    <a:pt x="286" y="480"/>
                    <a:pt x="331" y="448"/>
                    <a:pt x="331" y="397"/>
                  </a:cubicBezTo>
                  <a:cubicBezTo>
                    <a:pt x="331" y="395"/>
                    <a:pt x="331" y="395"/>
                    <a:pt x="331" y="395"/>
                  </a:cubicBezTo>
                  <a:cubicBezTo>
                    <a:pt x="331" y="342"/>
                    <a:pt x="269" y="321"/>
                    <a:pt x="200" y="302"/>
                  </a:cubicBezTo>
                  <a:cubicBezTo>
                    <a:pt x="118" y="278"/>
                    <a:pt x="26" y="250"/>
                    <a:pt x="26" y="153"/>
                  </a:cubicBezTo>
                  <a:cubicBezTo>
                    <a:pt x="26" y="151"/>
                    <a:pt x="26" y="151"/>
                    <a:pt x="26" y="151"/>
                  </a:cubicBezTo>
                  <a:cubicBezTo>
                    <a:pt x="26" y="60"/>
                    <a:pt x="101" y="0"/>
                    <a:pt x="205" y="0"/>
                  </a:cubicBezTo>
                  <a:cubicBezTo>
                    <a:pt x="269" y="0"/>
                    <a:pt x="341" y="23"/>
                    <a:pt x="395" y="58"/>
                  </a:cubicBezTo>
                  <a:cubicBezTo>
                    <a:pt x="359" y="117"/>
                    <a:pt x="359" y="117"/>
                    <a:pt x="359" y="117"/>
                  </a:cubicBezTo>
                  <a:cubicBezTo>
                    <a:pt x="310" y="86"/>
                    <a:pt x="254" y="67"/>
                    <a:pt x="203" y="67"/>
                  </a:cubicBezTo>
                  <a:cubicBezTo>
                    <a:pt x="141" y="67"/>
                    <a:pt x="101" y="99"/>
                    <a:pt x="101" y="143"/>
                  </a:cubicBezTo>
                  <a:cubicBezTo>
                    <a:pt x="101" y="145"/>
                    <a:pt x="101" y="145"/>
                    <a:pt x="101" y="145"/>
                  </a:cubicBezTo>
                  <a:cubicBezTo>
                    <a:pt x="101" y="195"/>
                    <a:pt x="166" y="214"/>
                    <a:pt x="237" y="236"/>
                  </a:cubicBezTo>
                  <a:cubicBezTo>
                    <a:pt x="318" y="260"/>
                    <a:pt x="406" y="292"/>
                    <a:pt x="406" y="386"/>
                  </a:cubicBezTo>
                  <a:cubicBezTo>
                    <a:pt x="406" y="388"/>
                    <a:pt x="406" y="388"/>
                    <a:pt x="406" y="388"/>
                  </a:cubicBezTo>
                  <a:cubicBezTo>
                    <a:pt x="406" y="488"/>
                    <a:pt x="323" y="546"/>
                    <a:pt x="218" y="546"/>
                  </a:cubicBezTo>
                  <a:cubicBezTo>
                    <a:pt x="143" y="546"/>
                    <a:pt x="59" y="517"/>
                    <a:pt x="0" y="4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3"/>
            <p:cNvSpPr/>
            <p:nvPr/>
          </p:nvSpPr>
          <p:spPr bwMode="auto">
            <a:xfrm>
              <a:off x="5557838" y="1898650"/>
              <a:ext cx="193675" cy="261938"/>
            </a:xfrm>
            <a:custGeom>
              <a:avLst/>
              <a:gdLst/>
              <a:ahLst/>
              <a:cxnLst/>
              <a:rect l="0" t="0" r="r" b="b"/>
              <a:pathLst>
                <a:path w="406" h="546">
                  <a:moveTo>
                    <a:pt x="0" y="469"/>
                  </a:moveTo>
                  <a:cubicBezTo>
                    <a:pt x="40" y="413"/>
                    <a:pt x="40" y="413"/>
                    <a:pt x="40" y="413"/>
                  </a:cubicBezTo>
                  <a:cubicBezTo>
                    <a:pt x="97" y="456"/>
                    <a:pt x="160" y="480"/>
                    <a:pt x="223" y="480"/>
                  </a:cubicBezTo>
                  <a:cubicBezTo>
                    <a:pt x="286" y="480"/>
                    <a:pt x="332" y="448"/>
                    <a:pt x="332" y="397"/>
                  </a:cubicBezTo>
                  <a:cubicBezTo>
                    <a:pt x="332" y="395"/>
                    <a:pt x="332" y="395"/>
                    <a:pt x="332" y="395"/>
                  </a:cubicBezTo>
                  <a:cubicBezTo>
                    <a:pt x="332" y="342"/>
                    <a:pt x="269" y="321"/>
                    <a:pt x="200" y="302"/>
                  </a:cubicBezTo>
                  <a:cubicBezTo>
                    <a:pt x="118" y="278"/>
                    <a:pt x="26" y="250"/>
                    <a:pt x="26" y="153"/>
                  </a:cubicBezTo>
                  <a:cubicBezTo>
                    <a:pt x="26" y="151"/>
                    <a:pt x="26" y="151"/>
                    <a:pt x="26" y="151"/>
                  </a:cubicBezTo>
                  <a:cubicBezTo>
                    <a:pt x="26" y="60"/>
                    <a:pt x="101" y="0"/>
                    <a:pt x="205" y="0"/>
                  </a:cubicBezTo>
                  <a:cubicBezTo>
                    <a:pt x="269" y="0"/>
                    <a:pt x="341" y="23"/>
                    <a:pt x="395" y="58"/>
                  </a:cubicBezTo>
                  <a:cubicBezTo>
                    <a:pt x="359" y="117"/>
                    <a:pt x="359" y="117"/>
                    <a:pt x="359" y="117"/>
                  </a:cubicBezTo>
                  <a:cubicBezTo>
                    <a:pt x="310" y="86"/>
                    <a:pt x="254" y="67"/>
                    <a:pt x="203" y="67"/>
                  </a:cubicBezTo>
                  <a:cubicBezTo>
                    <a:pt x="141" y="67"/>
                    <a:pt x="101" y="99"/>
                    <a:pt x="101" y="143"/>
                  </a:cubicBezTo>
                  <a:cubicBezTo>
                    <a:pt x="101" y="145"/>
                    <a:pt x="101" y="145"/>
                    <a:pt x="101" y="145"/>
                  </a:cubicBezTo>
                  <a:cubicBezTo>
                    <a:pt x="101" y="195"/>
                    <a:pt x="166" y="214"/>
                    <a:pt x="237" y="236"/>
                  </a:cubicBezTo>
                  <a:cubicBezTo>
                    <a:pt x="318" y="260"/>
                    <a:pt x="406" y="292"/>
                    <a:pt x="406" y="386"/>
                  </a:cubicBezTo>
                  <a:cubicBezTo>
                    <a:pt x="406" y="388"/>
                    <a:pt x="406" y="388"/>
                    <a:pt x="406" y="388"/>
                  </a:cubicBezTo>
                  <a:cubicBezTo>
                    <a:pt x="406" y="488"/>
                    <a:pt x="323" y="546"/>
                    <a:pt x="218" y="546"/>
                  </a:cubicBezTo>
                  <a:cubicBezTo>
                    <a:pt x="143" y="546"/>
                    <a:pt x="60" y="517"/>
                    <a:pt x="0" y="4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34"/>
            <p:cNvSpPr/>
            <p:nvPr/>
          </p:nvSpPr>
          <p:spPr bwMode="auto">
            <a:xfrm>
              <a:off x="5821363" y="1800225"/>
              <a:ext cx="223838" cy="355600"/>
            </a:xfrm>
            <a:custGeom>
              <a:avLst/>
              <a:gdLst/>
              <a:ahLst/>
              <a:cxnLst/>
              <a:rect l="0" t="0" r="r" b="b"/>
              <a:pathLst>
                <a:path w="141" h="224">
                  <a:moveTo>
                    <a:pt x="0" y="0"/>
                  </a:moveTo>
                  <a:lnTo>
                    <a:pt x="23" y="0"/>
                  </a:lnTo>
                  <a:lnTo>
                    <a:pt x="23" y="154"/>
                  </a:lnTo>
                  <a:lnTo>
                    <a:pt x="109" y="65"/>
                  </a:lnTo>
                  <a:lnTo>
                    <a:pt x="138" y="65"/>
                  </a:lnTo>
                  <a:lnTo>
                    <a:pt x="72" y="133"/>
                  </a:lnTo>
                  <a:lnTo>
                    <a:pt x="141" y="224"/>
                  </a:lnTo>
                  <a:lnTo>
                    <a:pt x="112" y="224"/>
                  </a:lnTo>
                  <a:lnTo>
                    <a:pt x="56" y="150"/>
                  </a:lnTo>
                  <a:lnTo>
                    <a:pt x="23" y="182"/>
                  </a:lnTo>
                  <a:lnTo>
                    <a:pt x="23" y="224"/>
                  </a:lnTo>
                  <a:lnTo>
                    <a:pt x="0" y="22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35"/>
            <p:cNvSpPr>
              <a:spLocks noEditPoints="1"/>
            </p:cNvSpPr>
            <p:nvPr/>
          </p:nvSpPr>
          <p:spPr bwMode="auto">
            <a:xfrm>
              <a:off x="6073775" y="1900238"/>
              <a:ext cx="222250" cy="260350"/>
            </a:xfrm>
            <a:custGeom>
              <a:avLst/>
              <a:gdLst/>
              <a:ahLst/>
              <a:cxnLst/>
              <a:rect l="0" t="0" r="r" b="b"/>
              <a:pathLst>
                <a:path w="463" h="545">
                  <a:moveTo>
                    <a:pt x="0" y="381"/>
                  </a:moveTo>
                  <a:cubicBezTo>
                    <a:pt x="0" y="379"/>
                    <a:pt x="0" y="379"/>
                    <a:pt x="0" y="379"/>
                  </a:cubicBezTo>
                  <a:cubicBezTo>
                    <a:pt x="0" y="268"/>
                    <a:pt x="92" y="209"/>
                    <a:pt x="225" y="209"/>
                  </a:cubicBezTo>
                  <a:cubicBezTo>
                    <a:pt x="292" y="209"/>
                    <a:pt x="340" y="218"/>
                    <a:pt x="387" y="232"/>
                  </a:cubicBezTo>
                  <a:cubicBezTo>
                    <a:pt x="387" y="213"/>
                    <a:pt x="387" y="213"/>
                    <a:pt x="387" y="213"/>
                  </a:cubicBezTo>
                  <a:cubicBezTo>
                    <a:pt x="387" y="119"/>
                    <a:pt x="329" y="70"/>
                    <a:pt x="230" y="70"/>
                  </a:cubicBezTo>
                  <a:cubicBezTo>
                    <a:pt x="168" y="70"/>
                    <a:pt x="119" y="86"/>
                    <a:pt x="70" y="108"/>
                  </a:cubicBezTo>
                  <a:cubicBezTo>
                    <a:pt x="47" y="44"/>
                    <a:pt x="47" y="44"/>
                    <a:pt x="47" y="44"/>
                  </a:cubicBezTo>
                  <a:cubicBezTo>
                    <a:pt x="105" y="18"/>
                    <a:pt x="162" y="0"/>
                    <a:pt x="239" y="0"/>
                  </a:cubicBezTo>
                  <a:cubicBezTo>
                    <a:pt x="313" y="0"/>
                    <a:pt x="370" y="20"/>
                    <a:pt x="409" y="58"/>
                  </a:cubicBezTo>
                  <a:cubicBezTo>
                    <a:pt x="444" y="94"/>
                    <a:pt x="463" y="145"/>
                    <a:pt x="463" y="212"/>
                  </a:cubicBezTo>
                  <a:cubicBezTo>
                    <a:pt x="463" y="534"/>
                    <a:pt x="463" y="534"/>
                    <a:pt x="463" y="534"/>
                  </a:cubicBezTo>
                  <a:cubicBezTo>
                    <a:pt x="387" y="534"/>
                    <a:pt x="387" y="534"/>
                    <a:pt x="387" y="534"/>
                  </a:cubicBezTo>
                  <a:cubicBezTo>
                    <a:pt x="387" y="455"/>
                    <a:pt x="387" y="455"/>
                    <a:pt x="387" y="455"/>
                  </a:cubicBezTo>
                  <a:cubicBezTo>
                    <a:pt x="351" y="503"/>
                    <a:pt x="289" y="545"/>
                    <a:pt x="197" y="545"/>
                  </a:cubicBezTo>
                  <a:cubicBezTo>
                    <a:pt x="99" y="545"/>
                    <a:pt x="0" y="489"/>
                    <a:pt x="0" y="381"/>
                  </a:cubicBezTo>
                  <a:close/>
                  <a:moveTo>
                    <a:pt x="388" y="341"/>
                  </a:moveTo>
                  <a:cubicBezTo>
                    <a:pt x="388" y="290"/>
                    <a:pt x="388" y="290"/>
                    <a:pt x="388" y="290"/>
                  </a:cubicBezTo>
                  <a:cubicBezTo>
                    <a:pt x="350" y="278"/>
                    <a:pt x="298" y="267"/>
                    <a:pt x="233" y="267"/>
                  </a:cubicBezTo>
                  <a:cubicBezTo>
                    <a:pt x="135" y="267"/>
                    <a:pt x="80" y="310"/>
                    <a:pt x="80" y="376"/>
                  </a:cubicBezTo>
                  <a:cubicBezTo>
                    <a:pt x="80" y="378"/>
                    <a:pt x="80" y="378"/>
                    <a:pt x="80" y="378"/>
                  </a:cubicBezTo>
                  <a:cubicBezTo>
                    <a:pt x="80" y="445"/>
                    <a:pt x="141" y="483"/>
                    <a:pt x="212" y="483"/>
                  </a:cubicBezTo>
                  <a:cubicBezTo>
                    <a:pt x="309" y="483"/>
                    <a:pt x="388" y="424"/>
                    <a:pt x="388"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6"/>
            <p:cNvSpPr>
              <a:spLocks noEditPoints="1"/>
            </p:cNvSpPr>
            <p:nvPr/>
          </p:nvSpPr>
          <p:spPr bwMode="auto">
            <a:xfrm>
              <a:off x="6375400" y="1800225"/>
              <a:ext cx="254000" cy="360363"/>
            </a:xfrm>
            <a:custGeom>
              <a:avLst/>
              <a:gdLst/>
              <a:ahLst/>
              <a:cxnLst/>
              <a:rect l="0" t="0" r="r" b="b"/>
              <a:pathLst>
                <a:path w="531" h="754">
                  <a:moveTo>
                    <a:pt x="78" y="642"/>
                  </a:moveTo>
                  <a:cubicBezTo>
                    <a:pt x="78" y="743"/>
                    <a:pt x="78" y="743"/>
                    <a:pt x="78" y="743"/>
                  </a:cubicBezTo>
                  <a:cubicBezTo>
                    <a:pt x="0" y="743"/>
                    <a:pt x="0" y="743"/>
                    <a:pt x="0" y="743"/>
                  </a:cubicBezTo>
                  <a:cubicBezTo>
                    <a:pt x="0" y="0"/>
                    <a:pt x="0" y="0"/>
                    <a:pt x="0" y="0"/>
                  </a:cubicBezTo>
                  <a:cubicBezTo>
                    <a:pt x="78" y="0"/>
                    <a:pt x="78" y="0"/>
                    <a:pt x="78" y="0"/>
                  </a:cubicBezTo>
                  <a:cubicBezTo>
                    <a:pt x="78" y="322"/>
                    <a:pt x="78" y="322"/>
                    <a:pt x="78" y="322"/>
                  </a:cubicBezTo>
                  <a:cubicBezTo>
                    <a:pt x="121" y="259"/>
                    <a:pt x="183" y="205"/>
                    <a:pt x="280" y="205"/>
                  </a:cubicBezTo>
                  <a:cubicBezTo>
                    <a:pt x="406" y="205"/>
                    <a:pt x="531" y="305"/>
                    <a:pt x="531" y="478"/>
                  </a:cubicBezTo>
                  <a:cubicBezTo>
                    <a:pt x="531" y="480"/>
                    <a:pt x="531" y="480"/>
                    <a:pt x="531" y="480"/>
                  </a:cubicBezTo>
                  <a:cubicBezTo>
                    <a:pt x="531" y="652"/>
                    <a:pt x="407" y="754"/>
                    <a:pt x="280" y="754"/>
                  </a:cubicBezTo>
                  <a:cubicBezTo>
                    <a:pt x="182" y="754"/>
                    <a:pt x="119" y="701"/>
                    <a:pt x="78" y="642"/>
                  </a:cubicBezTo>
                  <a:close/>
                  <a:moveTo>
                    <a:pt x="451" y="481"/>
                  </a:moveTo>
                  <a:cubicBezTo>
                    <a:pt x="451" y="479"/>
                    <a:pt x="451" y="479"/>
                    <a:pt x="451" y="479"/>
                  </a:cubicBezTo>
                  <a:cubicBezTo>
                    <a:pt x="451" y="355"/>
                    <a:pt x="365" y="276"/>
                    <a:pt x="265" y="276"/>
                  </a:cubicBezTo>
                  <a:cubicBezTo>
                    <a:pt x="168" y="276"/>
                    <a:pt x="75" y="358"/>
                    <a:pt x="75" y="478"/>
                  </a:cubicBezTo>
                  <a:cubicBezTo>
                    <a:pt x="75" y="480"/>
                    <a:pt x="75" y="480"/>
                    <a:pt x="75" y="480"/>
                  </a:cubicBezTo>
                  <a:cubicBezTo>
                    <a:pt x="75" y="603"/>
                    <a:pt x="168" y="684"/>
                    <a:pt x="265" y="684"/>
                  </a:cubicBezTo>
                  <a:cubicBezTo>
                    <a:pt x="367" y="684"/>
                    <a:pt x="451" y="609"/>
                    <a:pt x="451" y="4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el 1"/>
          <p:cNvSpPr>
            <a:spLocks noGrp="1"/>
          </p:cNvSpPr>
          <p:nvPr>
            <p:ph type="title" hasCustomPrompt="1"/>
          </p:nvPr>
        </p:nvSpPr>
        <p:spPr>
          <a:xfrm>
            <a:off x="2255573" y="1556793"/>
            <a:ext cx="7296811" cy="3384376"/>
          </a:xfrm>
        </p:spPr>
        <p:txBody>
          <a:bodyPr anchor="ctr"/>
          <a:lstStyle>
            <a:lvl1pPr algn="ctr">
              <a:lnSpc>
                <a:spcPts val="4500"/>
              </a:lnSpc>
              <a:defRPr sz="4000" b="1" cap="all">
                <a:solidFill>
                  <a:schemeClr val="bg1"/>
                </a:solidFill>
              </a:defRPr>
            </a:lvl1pPr>
          </a:lstStyle>
          <a:p>
            <a:r>
              <a:rPr lang="en-US" dirty="0"/>
              <a:t>Klik her for at tilføje tekst</a:t>
            </a:r>
          </a:p>
        </p:txBody>
      </p:sp>
      <p:sp>
        <p:nvSpPr>
          <p:cNvPr id="4" name="Pladsholder til dato 3"/>
          <p:cNvSpPr>
            <a:spLocks noGrp="1"/>
          </p:cNvSpPr>
          <p:nvPr>
            <p:ph type="dt" sz="half" idx="10"/>
          </p:nvPr>
        </p:nvSpPr>
        <p:spPr/>
        <p:txBody>
          <a:bodyPr/>
          <a:lstStyle>
            <a:lvl1pPr>
              <a:defRPr>
                <a:solidFill>
                  <a:schemeClr val="bg1"/>
                </a:solidFill>
              </a:defRPr>
            </a:lvl1pPr>
          </a:lstStyle>
          <a:p>
            <a:fld id="{1D4C8C93-2E68-4661-B185-308E85796B91}" type="datetimeFigureOut">
              <a:rPr lang="da-DK" smtClean="0">
                <a:solidFill>
                  <a:prstClr val="white"/>
                </a:solidFill>
              </a:rPr>
              <a:pPr/>
              <a:t>18-10-2018</a:t>
            </a:fld>
            <a:endParaRPr lang="da-DK" dirty="0">
              <a:solidFill>
                <a:prstClr val="white"/>
              </a:solidFill>
            </a:endParaRPr>
          </a:p>
        </p:txBody>
      </p:sp>
      <p:sp>
        <p:nvSpPr>
          <p:cNvPr id="5" name="Pladsholder til sidefod 4"/>
          <p:cNvSpPr>
            <a:spLocks noGrp="1"/>
          </p:cNvSpPr>
          <p:nvPr>
            <p:ph type="ftr" sz="quarter" idx="11"/>
          </p:nvPr>
        </p:nvSpPr>
        <p:spPr/>
        <p:txBody>
          <a:bodyPr/>
          <a:lstStyle>
            <a:lvl1pPr>
              <a:defRPr>
                <a:solidFill>
                  <a:schemeClr val="bg1"/>
                </a:solidFill>
              </a:defRPr>
            </a:lvl1pPr>
          </a:lstStyle>
          <a:p>
            <a:endParaRPr lang="da-DK" dirty="0">
              <a:solidFill>
                <a:prstClr val="white"/>
              </a:solidFill>
            </a:endParaRPr>
          </a:p>
        </p:txBody>
      </p:sp>
      <p:sp>
        <p:nvSpPr>
          <p:cNvPr id="6" name="Pladsholder til diasnummer 5"/>
          <p:cNvSpPr>
            <a:spLocks noGrp="1"/>
          </p:cNvSpPr>
          <p:nvPr>
            <p:ph type="sldNum" sz="quarter" idx="12"/>
          </p:nvPr>
        </p:nvSpPr>
        <p:spPr/>
        <p:txBody>
          <a:bodyPr/>
          <a:lstStyle>
            <a:lvl1pPr>
              <a:defRPr>
                <a:solidFill>
                  <a:schemeClr val="bg1"/>
                </a:solidFill>
              </a:defRPr>
            </a:lvl1pPr>
          </a:lstStyle>
          <a:p>
            <a:fld id="{5D63841E-FDE4-4F95-B5AA-F5EB88A7EDBE}" type="slidenum">
              <a:rPr lang="da-DK" smtClean="0">
                <a:solidFill>
                  <a:prstClr val="white"/>
                </a:solidFill>
              </a:rPr>
              <a:pPr/>
              <a:t>‹nr.›</a:t>
            </a:fld>
            <a:endParaRPr lang="da-DK" dirty="0">
              <a:solidFill>
                <a:prstClr val="white"/>
              </a:solidFill>
            </a:endParaRPr>
          </a:p>
        </p:txBody>
      </p:sp>
    </p:spTree>
    <p:extLst>
      <p:ext uri="{BB962C8B-B14F-4D97-AF65-F5344CB8AC3E}">
        <p14:creationId xmlns:p14="http://schemas.microsoft.com/office/powerpoint/2010/main" val="24695068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US" dirty="0"/>
          </a:p>
        </p:txBody>
      </p:sp>
      <p:sp>
        <p:nvSpPr>
          <p:cNvPr id="3" name="Pladsholder til dato 2"/>
          <p:cNvSpPr>
            <a:spLocks noGrp="1"/>
          </p:cNvSpPr>
          <p:nvPr>
            <p:ph type="dt" sz="half" idx="10"/>
          </p:nvPr>
        </p:nvSpPr>
        <p:spPr/>
        <p:txBody>
          <a:bodyPr/>
          <a:lstStyle/>
          <a:p>
            <a:fld id="{1D4C8C93-2E68-4661-B185-308E85796B91}" type="datetimeFigureOut">
              <a:rPr lang="da-DK" smtClean="0">
                <a:solidFill>
                  <a:prstClr val="black"/>
                </a:solidFill>
              </a:rPr>
              <a:pPr/>
              <a:t>18-10-2018</a:t>
            </a:fld>
            <a:endParaRPr lang="da-DK">
              <a:solidFill>
                <a:prstClr val="black"/>
              </a:solidFill>
            </a:endParaRPr>
          </a:p>
        </p:txBody>
      </p:sp>
      <p:sp>
        <p:nvSpPr>
          <p:cNvPr id="4" name="Pladsholder til sidefod 3"/>
          <p:cNvSpPr>
            <a:spLocks noGrp="1"/>
          </p:cNvSpPr>
          <p:nvPr>
            <p:ph type="ftr" sz="quarter" idx="11"/>
          </p:nvPr>
        </p:nvSpPr>
        <p:spPr/>
        <p:txBody>
          <a:bodyPr/>
          <a:lstStyle/>
          <a:p>
            <a:endParaRPr lang="da-DK">
              <a:solidFill>
                <a:prstClr val="black"/>
              </a:solidFill>
            </a:endParaRPr>
          </a:p>
        </p:txBody>
      </p:sp>
      <p:sp>
        <p:nvSpPr>
          <p:cNvPr id="5" name="Pladsholder til diasnummer 4"/>
          <p:cNvSpPr>
            <a:spLocks noGrp="1"/>
          </p:cNvSpPr>
          <p:nvPr>
            <p:ph type="sldNum" sz="quarter" idx="12"/>
          </p:nvPr>
        </p:nvSpPr>
        <p:spPr/>
        <p:txBody>
          <a:bodyPr/>
          <a:lstStyle/>
          <a:p>
            <a:fld id="{5D63841E-FDE4-4F95-B5AA-F5EB88A7EDBE}" type="slidenum">
              <a:rPr lang="da-DK" smtClean="0">
                <a:solidFill>
                  <a:prstClr val="black"/>
                </a:solidFill>
              </a:rPr>
              <a:pPr/>
              <a:t>‹nr.›</a:t>
            </a:fld>
            <a:endParaRPr lang="da-DK">
              <a:solidFill>
                <a:prstClr val="black"/>
              </a:solidFill>
            </a:endParaRPr>
          </a:p>
        </p:txBody>
      </p:sp>
    </p:spTree>
    <p:extLst>
      <p:ext uri="{BB962C8B-B14F-4D97-AF65-F5344CB8AC3E}">
        <p14:creationId xmlns:p14="http://schemas.microsoft.com/office/powerpoint/2010/main" val="2774453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fsnitsoverskrift">
    <p:bg>
      <p:bgPr>
        <a:solidFill>
          <a:srgbClr val="D7D2CB"/>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255573" y="1556793"/>
            <a:ext cx="7296811" cy="3384376"/>
          </a:xfrm>
        </p:spPr>
        <p:txBody>
          <a:bodyPr anchor="ctr"/>
          <a:lstStyle>
            <a:lvl1pPr algn="ctr">
              <a:lnSpc>
                <a:spcPts val="4500"/>
              </a:lnSpc>
              <a:defRPr sz="4000" b="1" cap="all">
                <a:solidFill>
                  <a:schemeClr val="tx1"/>
                </a:solidFill>
              </a:defRPr>
            </a:lvl1pPr>
          </a:lstStyle>
          <a:p>
            <a:r>
              <a:rPr lang="en-US" dirty="0"/>
              <a:t>Klik her for at tilføje tekst</a:t>
            </a:r>
          </a:p>
        </p:txBody>
      </p:sp>
      <p:sp>
        <p:nvSpPr>
          <p:cNvPr id="3" name="Pladsholder til tekst 2"/>
          <p:cNvSpPr>
            <a:spLocks noGrp="1"/>
          </p:cNvSpPr>
          <p:nvPr>
            <p:ph type="body" idx="1" hasCustomPrompt="1"/>
          </p:nvPr>
        </p:nvSpPr>
        <p:spPr>
          <a:xfrm>
            <a:off x="2255573" y="6723138"/>
            <a:ext cx="7200800" cy="450279"/>
          </a:xfrm>
        </p:spPr>
        <p:txBody>
          <a:bodyPr anchor="b"/>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(Brødtekst benyttes ikke på dette dias)</a:t>
            </a:r>
          </a:p>
        </p:txBody>
      </p:sp>
      <p:sp>
        <p:nvSpPr>
          <p:cNvPr id="4" name="Pladsholder til dato 3"/>
          <p:cNvSpPr>
            <a:spLocks noGrp="1"/>
          </p:cNvSpPr>
          <p:nvPr>
            <p:ph type="dt" sz="half" idx="10"/>
          </p:nvPr>
        </p:nvSpPr>
        <p:spPr/>
        <p:txBody>
          <a:bodyPr/>
          <a:lstStyle>
            <a:lvl1pPr>
              <a:defRPr>
                <a:solidFill>
                  <a:schemeClr val="tx1"/>
                </a:solidFill>
              </a:defRPr>
            </a:lvl1pPr>
          </a:lstStyle>
          <a:p>
            <a:fld id="{99B3A67A-F57C-4B34-ADD1-03E0C8523631}" type="datetimeFigureOut">
              <a:rPr lang="en-US" smtClean="0"/>
              <a:t>10/18/2018</a:t>
            </a:fld>
            <a:endParaRPr lang="en-US" dirty="0"/>
          </a:p>
        </p:txBody>
      </p:sp>
      <p:sp>
        <p:nvSpPr>
          <p:cNvPr id="5" name="Pladsholder til sidefod 4"/>
          <p:cNvSpPr>
            <a:spLocks noGrp="1"/>
          </p:cNvSpPr>
          <p:nvPr>
            <p:ph type="ftr" sz="quarter" idx="11"/>
          </p:nvPr>
        </p:nvSpPr>
        <p:spPr/>
        <p:txBody>
          <a:bodyPr/>
          <a:lstStyle>
            <a:lvl1pPr>
              <a:defRPr>
                <a:solidFill>
                  <a:schemeClr val="tx1"/>
                </a:solidFill>
              </a:defRPr>
            </a:lvl1pPr>
          </a:lstStyle>
          <a:p>
            <a:r>
              <a:rPr lang="en-US" smtClean="0"/>
              <a:t>
              </a:t>
            </a:r>
            <a:endParaRPr lang="en-US" dirty="0"/>
          </a:p>
        </p:txBody>
      </p:sp>
      <p:sp>
        <p:nvSpPr>
          <p:cNvPr id="6" name="Pladsholder til diasnummer 5"/>
          <p:cNvSpPr>
            <a:spLocks noGrp="1"/>
          </p:cNvSpPr>
          <p:nvPr>
            <p:ph type="sldNum" sz="quarter" idx="12"/>
          </p:nvPr>
        </p:nvSpPr>
        <p:spPr/>
        <p:txBody>
          <a:bodyPr/>
          <a:lstStyle>
            <a:lvl1pPr>
              <a:defRPr>
                <a:solidFill>
                  <a:schemeClr val="tx1"/>
                </a:solidFill>
              </a:defRPr>
            </a:lvl1pPr>
          </a:lstStyle>
          <a:p>
            <a:fld id="{F3422BEA-4D31-4C39-B8C3-10D1386D54D5}" type="slidenum">
              <a:rPr lang="en-US" smtClean="0"/>
              <a:pPr/>
              <a:t>‹nr.›</a:t>
            </a:fld>
            <a:endParaRPr lang="en-US" dirty="0"/>
          </a:p>
        </p:txBody>
      </p:sp>
    </p:spTree>
    <p:extLst>
      <p:ext uri="{BB962C8B-B14F-4D97-AF65-F5344CB8AC3E}">
        <p14:creationId xmlns:p14="http://schemas.microsoft.com/office/powerpoint/2010/main" val="34813805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1D4C8C93-2E68-4661-B185-308E85796B91}" type="datetimeFigureOut">
              <a:rPr lang="da-DK" smtClean="0">
                <a:solidFill>
                  <a:prstClr val="black"/>
                </a:solidFill>
              </a:rPr>
              <a:pPr/>
              <a:t>18-10-2018</a:t>
            </a:fld>
            <a:endParaRPr lang="da-DK">
              <a:solidFill>
                <a:prstClr val="black"/>
              </a:solidFill>
            </a:endParaRPr>
          </a:p>
        </p:txBody>
      </p:sp>
      <p:sp>
        <p:nvSpPr>
          <p:cNvPr id="3" name="Pladsholder til sidefod 2"/>
          <p:cNvSpPr>
            <a:spLocks noGrp="1"/>
          </p:cNvSpPr>
          <p:nvPr>
            <p:ph type="ftr" sz="quarter" idx="11"/>
          </p:nvPr>
        </p:nvSpPr>
        <p:spPr/>
        <p:txBody>
          <a:bodyPr/>
          <a:lstStyle/>
          <a:p>
            <a:endParaRPr lang="da-DK">
              <a:solidFill>
                <a:prstClr val="black"/>
              </a:solidFill>
            </a:endParaRPr>
          </a:p>
        </p:txBody>
      </p:sp>
      <p:sp>
        <p:nvSpPr>
          <p:cNvPr id="4" name="Pladsholder til diasnummer 3"/>
          <p:cNvSpPr>
            <a:spLocks noGrp="1"/>
          </p:cNvSpPr>
          <p:nvPr>
            <p:ph type="sldNum" sz="quarter" idx="12"/>
          </p:nvPr>
        </p:nvSpPr>
        <p:spPr/>
        <p:txBody>
          <a:bodyPr/>
          <a:lstStyle/>
          <a:p>
            <a:fld id="{5D63841E-FDE4-4F95-B5AA-F5EB88A7EDBE}" type="slidenum">
              <a:rPr lang="da-DK" smtClean="0">
                <a:solidFill>
                  <a:prstClr val="black"/>
                </a:solidFill>
              </a:rPr>
              <a:pPr/>
              <a:t>‹nr.›</a:t>
            </a:fld>
            <a:endParaRPr lang="da-DK">
              <a:solidFill>
                <a:prstClr val="black"/>
              </a:solidFill>
            </a:endParaRPr>
          </a:p>
        </p:txBody>
      </p:sp>
    </p:spTree>
    <p:extLst>
      <p:ext uri="{BB962C8B-B14F-4D97-AF65-F5344CB8AC3E}">
        <p14:creationId xmlns:p14="http://schemas.microsoft.com/office/powerpoint/2010/main" val="35167853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aggrundsbillede og tekstboks">
    <p:bg>
      <p:bgPr>
        <a:solidFill>
          <a:schemeClr val="bg1"/>
        </a:solidFill>
        <a:effectLst/>
      </p:bgPr>
    </p:bg>
    <p:spTree>
      <p:nvGrpSpPr>
        <p:cNvPr id="1" name=""/>
        <p:cNvGrpSpPr/>
        <p:nvPr/>
      </p:nvGrpSpPr>
      <p:grpSpPr>
        <a:xfrm>
          <a:off x="0" y="0"/>
          <a:ext cx="0" cy="0"/>
          <a:chOff x="0" y="0"/>
          <a:chExt cx="0" cy="0"/>
        </a:xfrm>
      </p:grpSpPr>
      <p:sp>
        <p:nvSpPr>
          <p:cNvPr id="7" name="Pladsholder til billede 6" descr="[logo:BlackWhite]&#10;[imagefolder:Background]"/>
          <p:cNvSpPr>
            <a:spLocks noGrp="1" noChangeAspect="1"/>
          </p:cNvSpPr>
          <p:nvPr>
            <p:ph type="pic" sz="quarter" idx="15" hasCustomPrompt="1"/>
          </p:nvPr>
        </p:nvSpPr>
        <p:spPr>
          <a:xfrm>
            <a:off x="0" y="1"/>
            <a:ext cx="12192000" cy="6858000"/>
          </a:xfrm>
          <a:solidFill>
            <a:schemeClr val="bg1">
              <a:lumMod val="75000"/>
            </a:schemeClr>
          </a:solidFill>
        </p:spPr>
        <p:txBody>
          <a:bodyPr lIns="540000" rIns="6480000" anchor="ctr" anchorCtr="0"/>
          <a:lstStyle>
            <a:lvl1pPr algn="l">
              <a:tabLst/>
              <a:defRPr sz="1600" baseline="0"/>
            </a:lvl1pPr>
          </a:lstStyle>
          <a:p>
            <a:r>
              <a:rPr lang="da-DK" dirty="0" smtClean="0"/>
              <a:t>Klik på knappen i midten for at indsætte et billede. Billedet fjernes igen ved at trykke DELETE på tastaturet. (Klik Nulstil på fanen HJEM, hvis du ikke kan se tekstboks/logo.)</a:t>
            </a:r>
            <a:endParaRPr lang="en-US" dirty="0"/>
          </a:p>
        </p:txBody>
      </p:sp>
      <p:sp>
        <p:nvSpPr>
          <p:cNvPr id="3" name="Pladsholder til dato 2"/>
          <p:cNvSpPr>
            <a:spLocks noGrp="1"/>
          </p:cNvSpPr>
          <p:nvPr>
            <p:ph type="dt" sz="half" idx="10"/>
          </p:nvPr>
        </p:nvSpPr>
        <p:spPr/>
        <p:txBody>
          <a:bodyPr/>
          <a:lstStyle>
            <a:lvl1pPr>
              <a:defRPr>
                <a:solidFill>
                  <a:schemeClr val="bg1"/>
                </a:solidFill>
              </a:defRPr>
            </a:lvl1pPr>
          </a:lstStyle>
          <a:p>
            <a:fld id="{ECE0649F-FA7C-4CDA-B758-7821CB283D70}" type="datetimeFigureOut">
              <a:rPr lang="en-US" smtClean="0">
                <a:solidFill>
                  <a:prstClr val="white"/>
                </a:solidFill>
              </a:rPr>
              <a:pPr/>
              <a:t>10/18/2018</a:t>
            </a:fld>
            <a:endParaRPr lang="en-US" dirty="0">
              <a:solidFill>
                <a:prstClr val="white"/>
              </a:solidFill>
            </a:endParaRPr>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en-US" smtClean="0">
                <a:solidFill>
                  <a:prstClr val="white"/>
                </a:solidFill>
              </a:rPr>
              <a:t>
              </a:t>
            </a:r>
            <a:endParaRPr lang="en-US" dirty="0">
              <a:solidFill>
                <a:prstClr val="white"/>
              </a:solidFill>
            </a:endParaRPr>
          </a:p>
        </p:txBody>
      </p:sp>
      <p:sp>
        <p:nvSpPr>
          <p:cNvPr id="5" name="Pladsholder til diasnummer 4"/>
          <p:cNvSpPr>
            <a:spLocks noGrp="1"/>
          </p:cNvSpPr>
          <p:nvPr>
            <p:ph type="sldNum" sz="quarter" idx="12"/>
          </p:nvPr>
        </p:nvSpPr>
        <p:spPr/>
        <p:txBody>
          <a:bodyPr/>
          <a:lstStyle>
            <a:lvl1pPr>
              <a:defRPr>
                <a:solidFill>
                  <a:schemeClr val="bg1"/>
                </a:solidFill>
              </a:defRPr>
            </a:lvl1pPr>
          </a:lstStyle>
          <a:p>
            <a:fld id="{5D63841E-FDE4-4F95-B5AA-F5EB88A7EDBE}" type="slidenum">
              <a:rPr lang="en-US" smtClean="0">
                <a:solidFill>
                  <a:prstClr val="white"/>
                </a:solidFill>
              </a:rPr>
              <a:pPr/>
              <a:t>‹nr.›</a:t>
            </a:fld>
            <a:endParaRPr lang="en-US" dirty="0">
              <a:solidFill>
                <a:prstClr val="white"/>
              </a:solidFill>
            </a:endParaRPr>
          </a:p>
        </p:txBody>
      </p:sp>
      <p:sp>
        <p:nvSpPr>
          <p:cNvPr id="6" name="Pladsholder til tekst 5"/>
          <p:cNvSpPr>
            <a:spLocks noGrp="1"/>
          </p:cNvSpPr>
          <p:nvPr>
            <p:ph type="body" sz="quarter" idx="14"/>
          </p:nvPr>
        </p:nvSpPr>
        <p:spPr>
          <a:xfrm>
            <a:off x="6288021" y="468000"/>
            <a:ext cx="5219627" cy="5256000"/>
          </a:xfrm>
          <a:solidFill>
            <a:schemeClr val="bg1">
              <a:alpha val="70000"/>
            </a:schemeClr>
          </a:solidFill>
        </p:spPr>
        <p:txBody>
          <a:bodyPr lIns="324000" tIns="270000" rIns="324000" bIns="270000"/>
          <a:lstStyle>
            <a:lvl1pPr>
              <a:lnSpc>
                <a:spcPct val="100000"/>
              </a:lnSpc>
              <a:defRPr sz="1700">
                <a:solidFill>
                  <a:schemeClr val="tx1"/>
                </a:solidFill>
              </a:defRPr>
            </a:lvl1pPr>
            <a:lvl2pPr>
              <a:lnSpc>
                <a:spcPts val="2200"/>
              </a:lnSpc>
              <a:defRPr sz="1700">
                <a:solidFill>
                  <a:schemeClr val="tx1"/>
                </a:solidFill>
              </a:defRPr>
            </a:lvl2pPr>
            <a:lvl3pPr>
              <a:lnSpc>
                <a:spcPts val="2200"/>
              </a:lnSpc>
              <a:defRPr sz="1700">
                <a:solidFill>
                  <a:schemeClr val="tx1"/>
                </a:solidFill>
              </a:defRPr>
            </a:lvl3pPr>
            <a:lvl4pPr>
              <a:lnSpc>
                <a:spcPts val="2200"/>
              </a:lnSpc>
              <a:defRPr sz="1700">
                <a:solidFill>
                  <a:schemeClr val="tx1"/>
                </a:solidFill>
              </a:defRPr>
            </a:lvl4pPr>
            <a:lvl5pPr>
              <a:lnSpc>
                <a:spcPts val="2200"/>
              </a:lnSpc>
              <a:defRPr sz="1700">
                <a:solidFill>
                  <a:schemeClr val="tx1"/>
                </a:solidFill>
              </a:defRPr>
            </a:lvl5pPr>
          </a:lstStyle>
          <a:p>
            <a:pPr lvl="0"/>
            <a:r>
              <a:rPr lang="da-DK" smtClean="0"/>
              <a:t>Klik for at redigere i master</a:t>
            </a:r>
          </a:p>
        </p:txBody>
      </p:sp>
      <p:sp>
        <p:nvSpPr>
          <p:cNvPr id="52" name="Pladsholder til tekst 8"/>
          <p:cNvSpPr>
            <a:spLocks noGrp="1"/>
          </p:cNvSpPr>
          <p:nvPr>
            <p:ph type="body" sz="quarter" idx="16" hasCustomPrompt="1"/>
          </p:nvPr>
        </p:nvSpPr>
        <p:spPr>
          <a:xfrm>
            <a:off x="10177200" y="6066000"/>
            <a:ext cx="1504800" cy="471600"/>
          </a:xfrm>
          <a:blipFill>
            <a:blip r:embed="rId2"/>
            <a:stretch>
              <a:fillRect/>
            </a:stretch>
          </a:blipFill>
        </p:spPr>
        <p:txBody>
          <a:bodyPr/>
          <a:lstStyle>
            <a:lvl1pPr>
              <a:defRPr baseline="0"/>
            </a:lvl1pPr>
          </a:lstStyle>
          <a:p>
            <a:pPr lvl="0"/>
            <a:r>
              <a:rPr lang="en-US" dirty="0"/>
              <a:t>
              </a:t>
            </a:r>
          </a:p>
        </p:txBody>
      </p:sp>
    </p:spTree>
    <p:extLst>
      <p:ext uri="{BB962C8B-B14F-4D97-AF65-F5344CB8AC3E}">
        <p14:creationId xmlns:p14="http://schemas.microsoft.com/office/powerpoint/2010/main" val="16431416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Helsides billede">
    <p:spTree>
      <p:nvGrpSpPr>
        <p:cNvPr id="1" name=""/>
        <p:cNvGrpSpPr/>
        <p:nvPr/>
      </p:nvGrpSpPr>
      <p:grpSpPr>
        <a:xfrm>
          <a:off x="0" y="0"/>
          <a:ext cx="0" cy="0"/>
          <a:chOff x="0" y="0"/>
          <a:chExt cx="0" cy="0"/>
        </a:xfrm>
      </p:grpSpPr>
      <p:sp>
        <p:nvSpPr>
          <p:cNvPr id="7" name="Pladsholder til billede 6" descr="[logo:BlackWhite]&#10;[imagefolder:Background]"/>
          <p:cNvSpPr>
            <a:spLocks noGrp="1" noChangeAspect="1"/>
          </p:cNvSpPr>
          <p:nvPr>
            <p:ph type="pic" sz="quarter" idx="13" hasCustomPrompt="1"/>
          </p:nvPr>
        </p:nvSpPr>
        <p:spPr>
          <a:xfrm>
            <a:off x="0" y="0"/>
            <a:ext cx="12192000" cy="6858000"/>
          </a:xfrm>
          <a:solidFill>
            <a:schemeClr val="bg1">
              <a:lumMod val="75000"/>
            </a:schemeClr>
          </a:solidFill>
          <a:ln>
            <a:noFill/>
          </a:ln>
        </p:spPr>
        <p:txBody>
          <a:bodyPr lIns="3240000" tIns="1800000" rIns="3240000" anchor="t"/>
          <a:lstStyle>
            <a:lvl1pPr>
              <a:defRPr sz="1600" baseline="0"/>
            </a:lvl1pPr>
          </a:lstStyle>
          <a:p>
            <a:r>
              <a:rPr lang="da-DK" dirty="0" smtClean="0"/>
              <a:t>Klik på knappen i midten for at indsætte et billede. Billedet fjernes igen ved at trykke DELETE på tastaturet. (Klik Nulstil på fanen HJEM, hvis du ikke kan se logo.)</a:t>
            </a:r>
            <a:endParaRPr lang="en-US" dirty="0"/>
          </a:p>
        </p:txBody>
      </p:sp>
      <p:sp>
        <p:nvSpPr>
          <p:cNvPr id="9" name="Pladsholder til tekst 8"/>
          <p:cNvSpPr>
            <a:spLocks noGrp="1"/>
          </p:cNvSpPr>
          <p:nvPr>
            <p:ph type="body" sz="quarter" idx="14" hasCustomPrompt="1"/>
          </p:nvPr>
        </p:nvSpPr>
        <p:spPr>
          <a:xfrm>
            <a:off x="10177200" y="6066000"/>
            <a:ext cx="1512000" cy="471600"/>
          </a:xfrm>
          <a:blipFill>
            <a:blip r:embed="rId2"/>
            <a:stretch>
              <a:fillRect/>
            </a:stretch>
          </a:blipFill>
        </p:spPr>
        <p:txBody>
          <a:bodyPr/>
          <a:lstStyle>
            <a:lvl1pPr>
              <a:defRPr baseline="0"/>
            </a:lvl1pPr>
          </a:lstStyle>
          <a:p>
            <a:pPr lvl="0"/>
            <a:r>
              <a:rPr lang="en-US" dirty="0"/>
              <a:t>
              </a:t>
            </a:r>
          </a:p>
        </p:txBody>
      </p:sp>
      <p:sp>
        <p:nvSpPr>
          <p:cNvPr id="10" name="Pladsholder til dato 9"/>
          <p:cNvSpPr>
            <a:spLocks noGrp="1"/>
          </p:cNvSpPr>
          <p:nvPr>
            <p:ph type="dt" sz="half" idx="15"/>
          </p:nvPr>
        </p:nvSpPr>
        <p:spPr/>
        <p:txBody>
          <a:bodyPr/>
          <a:lstStyle>
            <a:lvl1pPr>
              <a:defRPr>
                <a:solidFill>
                  <a:schemeClr val="bg1"/>
                </a:solidFill>
              </a:defRPr>
            </a:lvl1pPr>
          </a:lstStyle>
          <a:p>
            <a:fld id="{1D4C8C93-2E68-4661-B185-308E85796B91}" type="datetimeFigureOut">
              <a:rPr lang="da-DK" smtClean="0">
                <a:solidFill>
                  <a:prstClr val="white"/>
                </a:solidFill>
              </a:rPr>
              <a:pPr/>
              <a:t>18-10-2018</a:t>
            </a:fld>
            <a:endParaRPr lang="da-DK" dirty="0">
              <a:solidFill>
                <a:prstClr val="white"/>
              </a:solidFill>
            </a:endParaRPr>
          </a:p>
        </p:txBody>
      </p:sp>
      <p:sp>
        <p:nvSpPr>
          <p:cNvPr id="11" name="Pladsholder til sidefod 10"/>
          <p:cNvSpPr>
            <a:spLocks noGrp="1"/>
          </p:cNvSpPr>
          <p:nvPr>
            <p:ph type="ftr" sz="quarter" idx="16"/>
          </p:nvPr>
        </p:nvSpPr>
        <p:spPr/>
        <p:txBody>
          <a:bodyPr/>
          <a:lstStyle>
            <a:lvl1pPr>
              <a:defRPr>
                <a:solidFill>
                  <a:schemeClr val="bg1"/>
                </a:solidFill>
              </a:defRPr>
            </a:lvl1pPr>
          </a:lstStyle>
          <a:p>
            <a:endParaRPr lang="da-DK" dirty="0">
              <a:solidFill>
                <a:prstClr val="white"/>
              </a:solidFill>
            </a:endParaRPr>
          </a:p>
        </p:txBody>
      </p:sp>
      <p:sp>
        <p:nvSpPr>
          <p:cNvPr id="12" name="Pladsholder til slidenummer 11"/>
          <p:cNvSpPr>
            <a:spLocks noGrp="1"/>
          </p:cNvSpPr>
          <p:nvPr>
            <p:ph type="sldNum" sz="quarter" idx="17"/>
          </p:nvPr>
        </p:nvSpPr>
        <p:spPr/>
        <p:txBody>
          <a:bodyPr/>
          <a:lstStyle>
            <a:lvl1pPr>
              <a:defRPr>
                <a:solidFill>
                  <a:schemeClr val="bg1"/>
                </a:solidFill>
              </a:defRPr>
            </a:lvl1pPr>
          </a:lstStyle>
          <a:p>
            <a:fld id="{5D63841E-FDE4-4F95-B5AA-F5EB88A7EDBE}" type="slidenum">
              <a:rPr lang="da-DK" smtClean="0">
                <a:solidFill>
                  <a:prstClr val="white"/>
                </a:solidFill>
              </a:rPr>
              <a:pPr/>
              <a:t>‹nr.›</a:t>
            </a:fld>
            <a:endParaRPr lang="da-DK" dirty="0">
              <a:solidFill>
                <a:prstClr val="white"/>
              </a:solidFill>
            </a:endParaRPr>
          </a:p>
        </p:txBody>
      </p:sp>
    </p:spTree>
    <p:extLst>
      <p:ext uri="{BB962C8B-B14F-4D97-AF65-F5344CB8AC3E}">
        <p14:creationId xmlns:p14="http://schemas.microsoft.com/office/powerpoint/2010/main" val="32148455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Panoram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US" dirty="0"/>
          </a:p>
        </p:txBody>
      </p:sp>
      <p:sp>
        <p:nvSpPr>
          <p:cNvPr id="3" name="Pladsholder til dato 2"/>
          <p:cNvSpPr>
            <a:spLocks noGrp="1"/>
          </p:cNvSpPr>
          <p:nvPr>
            <p:ph type="dt" sz="half" idx="10"/>
          </p:nvPr>
        </p:nvSpPr>
        <p:spPr/>
        <p:txBody>
          <a:bodyPr/>
          <a:lstStyle/>
          <a:p>
            <a:fld id="{1D4C8C93-2E68-4661-B185-308E85796B91}" type="datetimeFigureOut">
              <a:rPr lang="da-DK" smtClean="0">
                <a:solidFill>
                  <a:prstClr val="black"/>
                </a:solidFill>
              </a:rPr>
              <a:pPr/>
              <a:t>18-10-2018</a:t>
            </a:fld>
            <a:endParaRPr lang="da-DK" dirty="0">
              <a:solidFill>
                <a:prstClr val="black"/>
              </a:solidFill>
            </a:endParaRPr>
          </a:p>
        </p:txBody>
      </p:sp>
      <p:sp>
        <p:nvSpPr>
          <p:cNvPr id="4" name="Pladsholder til sidefod 3"/>
          <p:cNvSpPr>
            <a:spLocks noGrp="1"/>
          </p:cNvSpPr>
          <p:nvPr>
            <p:ph type="ftr" sz="quarter" idx="11"/>
          </p:nvPr>
        </p:nvSpPr>
        <p:spPr/>
        <p:txBody>
          <a:bodyPr/>
          <a:lstStyle/>
          <a:p>
            <a:endParaRPr lang="da-DK" dirty="0">
              <a:solidFill>
                <a:prstClr val="black"/>
              </a:solidFill>
            </a:endParaRPr>
          </a:p>
        </p:txBody>
      </p:sp>
      <p:sp>
        <p:nvSpPr>
          <p:cNvPr id="5" name="Pladsholder til diasnummer 4"/>
          <p:cNvSpPr>
            <a:spLocks noGrp="1"/>
          </p:cNvSpPr>
          <p:nvPr>
            <p:ph type="sldNum" sz="quarter" idx="12"/>
          </p:nvPr>
        </p:nvSpPr>
        <p:spPr/>
        <p:txBody>
          <a:bodyPr/>
          <a:lstStyle/>
          <a:p>
            <a:fld id="{5D63841E-FDE4-4F95-B5AA-F5EB88A7EDBE}" type="slidenum">
              <a:rPr lang="da-DK" smtClean="0">
                <a:solidFill>
                  <a:prstClr val="black"/>
                </a:solidFill>
              </a:rPr>
              <a:pPr/>
              <a:t>‹nr.›</a:t>
            </a:fld>
            <a:endParaRPr lang="da-DK" dirty="0">
              <a:solidFill>
                <a:prstClr val="black"/>
              </a:solidFill>
            </a:endParaRPr>
          </a:p>
        </p:txBody>
      </p:sp>
      <p:sp>
        <p:nvSpPr>
          <p:cNvPr id="7" name="Pladsholder til billede 6" descr="[logo:BlackWhite]"/>
          <p:cNvSpPr>
            <a:spLocks noGrp="1" noChangeAspect="1"/>
          </p:cNvSpPr>
          <p:nvPr>
            <p:ph type="pic" sz="quarter" idx="13" hasCustomPrompt="1"/>
          </p:nvPr>
        </p:nvSpPr>
        <p:spPr>
          <a:xfrm>
            <a:off x="0" y="3896916"/>
            <a:ext cx="12192000" cy="2988469"/>
          </a:xfrm>
          <a:solidFill>
            <a:schemeClr val="bg1">
              <a:lumMod val="75000"/>
            </a:schemeClr>
          </a:solidFill>
          <a:ln>
            <a:noFill/>
          </a:ln>
        </p:spPr>
        <p:txBody>
          <a:bodyPr lIns="540000" tIns="0" rIns="6480000" anchor="ctr" anchorCtr="0"/>
          <a:lstStyle>
            <a:lvl1pPr>
              <a:defRPr sz="1600" baseline="0"/>
            </a:lvl1pPr>
          </a:lstStyle>
          <a:p>
            <a:r>
              <a:rPr lang="da-DK" dirty="0" smtClean="0"/>
              <a:t>Klik på knappen i midten for at indsætte et billede. Billedet fjernes igen ved at trykke DELETE på tastaturet. (Klik Nulstil på fanen HJEM, hvis du ikke kan se logo.)</a:t>
            </a:r>
            <a:endParaRPr lang="en-US" dirty="0"/>
          </a:p>
        </p:txBody>
      </p:sp>
      <p:sp>
        <p:nvSpPr>
          <p:cNvPr id="10" name="Pladsholder til tekst 9"/>
          <p:cNvSpPr>
            <a:spLocks noGrp="1"/>
          </p:cNvSpPr>
          <p:nvPr>
            <p:ph type="body" sz="quarter" idx="14"/>
          </p:nvPr>
        </p:nvSpPr>
        <p:spPr>
          <a:xfrm>
            <a:off x="625476" y="1583531"/>
            <a:ext cx="10893424" cy="2151542"/>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8" name="Pladsholder til tekst 8"/>
          <p:cNvSpPr>
            <a:spLocks noGrp="1"/>
          </p:cNvSpPr>
          <p:nvPr>
            <p:ph type="body" sz="quarter" idx="15" hasCustomPrompt="1"/>
          </p:nvPr>
        </p:nvSpPr>
        <p:spPr>
          <a:xfrm>
            <a:off x="10173600" y="6066000"/>
            <a:ext cx="1512000" cy="471600"/>
          </a:xfrm>
          <a:blipFill>
            <a:blip r:embed="rId2"/>
            <a:stretch>
              <a:fillRect/>
            </a:stretch>
          </a:blipFill>
        </p:spPr>
        <p:txBody>
          <a:bodyPr/>
          <a:lstStyle>
            <a:lvl1pPr>
              <a:defRPr baseline="0"/>
            </a:lvl1pPr>
          </a:lstStyle>
          <a:p>
            <a:pPr lvl="0"/>
            <a:r>
              <a:rPr lang="en-US" dirty="0"/>
              <a:t>
              </a:t>
            </a:r>
          </a:p>
        </p:txBody>
      </p:sp>
    </p:spTree>
    <p:extLst>
      <p:ext uri="{BB962C8B-B14F-4D97-AF65-F5344CB8AC3E}">
        <p14:creationId xmlns:p14="http://schemas.microsoft.com/office/powerpoint/2010/main" val="41290360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Højrestillet billede">
    <p:spTree>
      <p:nvGrpSpPr>
        <p:cNvPr id="1" name=""/>
        <p:cNvGrpSpPr/>
        <p:nvPr/>
      </p:nvGrpSpPr>
      <p:grpSpPr>
        <a:xfrm>
          <a:off x="0" y="0"/>
          <a:ext cx="0" cy="0"/>
          <a:chOff x="0" y="0"/>
          <a:chExt cx="0" cy="0"/>
        </a:xfrm>
      </p:grpSpPr>
      <p:sp>
        <p:nvSpPr>
          <p:cNvPr id="2" name="Titel 1"/>
          <p:cNvSpPr>
            <a:spLocks noGrp="1"/>
          </p:cNvSpPr>
          <p:nvPr>
            <p:ph type="title"/>
          </p:nvPr>
        </p:nvSpPr>
        <p:spPr>
          <a:xfrm>
            <a:off x="623392" y="576000"/>
            <a:ext cx="6094909" cy="841638"/>
          </a:xfrm>
        </p:spPr>
        <p:txBody>
          <a:bodyPr/>
          <a:lstStyle/>
          <a:p>
            <a:r>
              <a:rPr lang="da-DK" smtClean="0"/>
              <a:t>Klik for at redigere i master</a:t>
            </a:r>
            <a:endParaRPr lang="en-US" dirty="0"/>
          </a:p>
        </p:txBody>
      </p:sp>
      <p:sp>
        <p:nvSpPr>
          <p:cNvPr id="3" name="Pladsholder til dato 2"/>
          <p:cNvSpPr>
            <a:spLocks noGrp="1"/>
          </p:cNvSpPr>
          <p:nvPr>
            <p:ph type="dt" sz="half" idx="10"/>
          </p:nvPr>
        </p:nvSpPr>
        <p:spPr/>
        <p:txBody>
          <a:bodyPr/>
          <a:lstStyle/>
          <a:p>
            <a:fld id="{1D4C8C93-2E68-4661-B185-308E85796B91}" type="datetimeFigureOut">
              <a:rPr lang="da-DK" smtClean="0">
                <a:solidFill>
                  <a:prstClr val="black"/>
                </a:solidFill>
              </a:rPr>
              <a:pPr/>
              <a:t>18-10-2018</a:t>
            </a:fld>
            <a:endParaRPr lang="da-DK" dirty="0">
              <a:solidFill>
                <a:prstClr val="black"/>
              </a:solidFill>
            </a:endParaRPr>
          </a:p>
        </p:txBody>
      </p:sp>
      <p:sp>
        <p:nvSpPr>
          <p:cNvPr id="4" name="Pladsholder til sidefod 3"/>
          <p:cNvSpPr>
            <a:spLocks noGrp="1"/>
          </p:cNvSpPr>
          <p:nvPr>
            <p:ph type="ftr" sz="quarter" idx="11"/>
          </p:nvPr>
        </p:nvSpPr>
        <p:spPr/>
        <p:txBody>
          <a:bodyPr/>
          <a:lstStyle/>
          <a:p>
            <a:endParaRPr lang="da-DK" dirty="0">
              <a:solidFill>
                <a:prstClr val="black"/>
              </a:solidFill>
            </a:endParaRPr>
          </a:p>
        </p:txBody>
      </p:sp>
      <p:sp>
        <p:nvSpPr>
          <p:cNvPr id="5" name="Pladsholder til diasnummer 4"/>
          <p:cNvSpPr>
            <a:spLocks noGrp="1"/>
          </p:cNvSpPr>
          <p:nvPr>
            <p:ph type="sldNum" sz="quarter" idx="12"/>
          </p:nvPr>
        </p:nvSpPr>
        <p:spPr/>
        <p:txBody>
          <a:bodyPr/>
          <a:lstStyle/>
          <a:p>
            <a:fld id="{5D63841E-FDE4-4F95-B5AA-F5EB88A7EDBE}" type="slidenum">
              <a:rPr lang="da-DK" smtClean="0">
                <a:solidFill>
                  <a:prstClr val="black"/>
                </a:solidFill>
              </a:rPr>
              <a:pPr/>
              <a:t>‹nr.›</a:t>
            </a:fld>
            <a:endParaRPr lang="da-DK" dirty="0">
              <a:solidFill>
                <a:prstClr val="black"/>
              </a:solidFill>
            </a:endParaRPr>
          </a:p>
        </p:txBody>
      </p:sp>
      <p:sp>
        <p:nvSpPr>
          <p:cNvPr id="7" name="Pladsholder til billede 6" descr="[logo:BlackWhite]"/>
          <p:cNvSpPr>
            <a:spLocks noGrp="1" noChangeAspect="1"/>
          </p:cNvSpPr>
          <p:nvPr>
            <p:ph type="pic" sz="quarter" idx="13" hasCustomPrompt="1"/>
          </p:nvPr>
        </p:nvSpPr>
        <p:spPr>
          <a:xfrm>
            <a:off x="6718301" y="0"/>
            <a:ext cx="5473700" cy="6858000"/>
          </a:xfrm>
          <a:solidFill>
            <a:schemeClr val="bg1">
              <a:lumMod val="75000"/>
            </a:schemeClr>
          </a:solidFill>
          <a:ln>
            <a:noFill/>
          </a:ln>
        </p:spPr>
        <p:txBody>
          <a:bodyPr lIns="540000" tIns="1440000" rIns="540000" anchor="t"/>
          <a:lstStyle>
            <a:lvl1pPr>
              <a:defRPr sz="1600" baseline="0"/>
            </a:lvl1pPr>
          </a:lstStyle>
          <a:p>
            <a:r>
              <a:rPr lang="da-DK" dirty="0" smtClean="0"/>
              <a:t>Klik på knappen i midten for at indsætte et billede. Billedet fjernes igen ved at trykke DELETE på tastaturet. (Klik Nulstil på fanen HJEM, hvis du ikke kan se logo.)</a:t>
            </a:r>
            <a:endParaRPr lang="en-US" dirty="0"/>
          </a:p>
        </p:txBody>
      </p:sp>
      <p:sp>
        <p:nvSpPr>
          <p:cNvPr id="10" name="Pladsholder til tekst 9"/>
          <p:cNvSpPr>
            <a:spLocks noGrp="1"/>
          </p:cNvSpPr>
          <p:nvPr>
            <p:ph type="body" sz="quarter" idx="14"/>
          </p:nvPr>
        </p:nvSpPr>
        <p:spPr>
          <a:xfrm>
            <a:off x="625477" y="1583532"/>
            <a:ext cx="5758556" cy="4104031"/>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9" name="Pladsholder til tekst 8"/>
          <p:cNvSpPr>
            <a:spLocks noGrp="1"/>
          </p:cNvSpPr>
          <p:nvPr>
            <p:ph type="body" sz="quarter" idx="15" hasCustomPrompt="1"/>
          </p:nvPr>
        </p:nvSpPr>
        <p:spPr>
          <a:xfrm>
            <a:off x="10177200" y="6066000"/>
            <a:ext cx="1512000" cy="471600"/>
          </a:xfrm>
          <a:blipFill>
            <a:blip r:embed="rId2"/>
            <a:stretch>
              <a:fillRect/>
            </a:stretch>
          </a:blipFill>
        </p:spPr>
        <p:txBody>
          <a:bodyPr/>
          <a:lstStyle>
            <a:lvl1pPr>
              <a:defRPr baseline="0"/>
            </a:lvl1pPr>
          </a:lstStyle>
          <a:p>
            <a:pPr lvl="0"/>
            <a:r>
              <a:rPr lang="en-US" dirty="0"/>
              <a:t>
              </a:t>
            </a:r>
          </a:p>
        </p:txBody>
      </p:sp>
    </p:spTree>
    <p:extLst>
      <p:ext uri="{BB962C8B-B14F-4D97-AF65-F5344CB8AC3E}">
        <p14:creationId xmlns:p14="http://schemas.microsoft.com/office/powerpoint/2010/main" val="32417675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o bille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US" dirty="0"/>
          </a:p>
        </p:txBody>
      </p:sp>
      <p:sp>
        <p:nvSpPr>
          <p:cNvPr id="3" name="Pladsholder til dato 2"/>
          <p:cNvSpPr>
            <a:spLocks noGrp="1"/>
          </p:cNvSpPr>
          <p:nvPr>
            <p:ph type="dt" sz="half" idx="10"/>
          </p:nvPr>
        </p:nvSpPr>
        <p:spPr/>
        <p:txBody>
          <a:bodyPr/>
          <a:lstStyle/>
          <a:p>
            <a:fld id="{1D4C8C93-2E68-4661-B185-308E85796B91}" type="datetimeFigureOut">
              <a:rPr lang="da-DK" smtClean="0">
                <a:solidFill>
                  <a:prstClr val="black"/>
                </a:solidFill>
              </a:rPr>
              <a:pPr/>
              <a:t>18-10-2018</a:t>
            </a:fld>
            <a:endParaRPr lang="da-DK" dirty="0">
              <a:solidFill>
                <a:prstClr val="black"/>
              </a:solidFill>
            </a:endParaRPr>
          </a:p>
        </p:txBody>
      </p:sp>
      <p:sp>
        <p:nvSpPr>
          <p:cNvPr id="4" name="Pladsholder til sidefod 3"/>
          <p:cNvSpPr>
            <a:spLocks noGrp="1"/>
          </p:cNvSpPr>
          <p:nvPr>
            <p:ph type="ftr" sz="quarter" idx="11"/>
          </p:nvPr>
        </p:nvSpPr>
        <p:spPr/>
        <p:txBody>
          <a:bodyPr/>
          <a:lstStyle/>
          <a:p>
            <a:endParaRPr lang="da-DK" dirty="0">
              <a:solidFill>
                <a:prstClr val="black"/>
              </a:solidFill>
            </a:endParaRPr>
          </a:p>
        </p:txBody>
      </p:sp>
      <p:sp>
        <p:nvSpPr>
          <p:cNvPr id="5" name="Pladsholder til diasnummer 4"/>
          <p:cNvSpPr>
            <a:spLocks noGrp="1"/>
          </p:cNvSpPr>
          <p:nvPr>
            <p:ph type="sldNum" sz="quarter" idx="12"/>
          </p:nvPr>
        </p:nvSpPr>
        <p:spPr/>
        <p:txBody>
          <a:bodyPr/>
          <a:lstStyle/>
          <a:p>
            <a:fld id="{5D63841E-FDE4-4F95-B5AA-F5EB88A7EDBE}" type="slidenum">
              <a:rPr lang="da-DK" smtClean="0">
                <a:solidFill>
                  <a:prstClr val="black"/>
                </a:solidFill>
              </a:rPr>
              <a:pPr/>
              <a:t>‹nr.›</a:t>
            </a:fld>
            <a:endParaRPr lang="da-DK" dirty="0">
              <a:solidFill>
                <a:prstClr val="black"/>
              </a:solidFill>
            </a:endParaRPr>
          </a:p>
        </p:txBody>
      </p:sp>
      <p:sp>
        <p:nvSpPr>
          <p:cNvPr id="7" name="Pladsholder til billede 6"/>
          <p:cNvSpPr>
            <a:spLocks noGrp="1" noChangeAspect="1"/>
          </p:cNvSpPr>
          <p:nvPr>
            <p:ph type="pic" sz="quarter" idx="13" hasCustomPrompt="1"/>
          </p:nvPr>
        </p:nvSpPr>
        <p:spPr>
          <a:xfrm>
            <a:off x="6240000" y="1587501"/>
            <a:ext cx="5280000" cy="4103689"/>
          </a:xfrm>
          <a:solidFill>
            <a:schemeClr val="bg1">
              <a:lumMod val="75000"/>
            </a:schemeClr>
          </a:solidFill>
          <a:ln>
            <a:noFill/>
          </a:ln>
        </p:spPr>
        <p:txBody>
          <a:bodyPr lIns="800000" tIns="1100000" rIns="800000" anchor="t"/>
          <a:lstStyle>
            <a:lvl1pPr>
              <a:defRPr sz="1600" baseline="0"/>
            </a:lvl1pPr>
          </a:lstStyle>
          <a:p>
            <a:r>
              <a:rPr lang="da-DK" dirty="0" smtClean="0"/>
              <a:t>Klik først her på knappen i midten for at indsætte et billede.</a:t>
            </a:r>
            <a:endParaRPr lang="en-US" dirty="0"/>
          </a:p>
        </p:txBody>
      </p:sp>
      <p:sp>
        <p:nvSpPr>
          <p:cNvPr id="9" name="Pladsholder til billede 8"/>
          <p:cNvSpPr>
            <a:spLocks noGrp="1" noChangeAspect="1"/>
          </p:cNvSpPr>
          <p:nvPr>
            <p:ph type="pic" sz="quarter" idx="14" hasCustomPrompt="1"/>
          </p:nvPr>
        </p:nvSpPr>
        <p:spPr>
          <a:xfrm>
            <a:off x="623392" y="1581151"/>
            <a:ext cx="5280587" cy="4079875"/>
          </a:xfrm>
          <a:solidFill>
            <a:schemeClr val="bg1">
              <a:lumMod val="75000"/>
            </a:schemeClr>
          </a:solidFill>
          <a:ln>
            <a:noFill/>
          </a:ln>
        </p:spPr>
        <p:txBody>
          <a:bodyPr vert="horz" lIns="800000" tIns="1100000" rIns="800000" bIns="0" rtlCol="0" anchor="t" anchorCtr="0">
            <a:noAutofit/>
          </a:bodyPr>
          <a:lstStyle>
            <a:lvl1pPr marL="0" marR="0" indent="0" algn="l" defTabSz="914400" rtl="0" eaLnBrk="1" fontAlgn="auto" latinLnBrk="0" hangingPunct="1">
              <a:lnSpc>
                <a:spcPts val="2600"/>
              </a:lnSpc>
              <a:spcBef>
                <a:spcPts val="0"/>
              </a:spcBef>
              <a:spcAft>
                <a:spcPts val="0"/>
              </a:spcAft>
              <a:buClrTx/>
              <a:buSzTx/>
              <a:buFont typeface="Arial" panose="020B0604020202020204" pitchFamily="34" charset="0"/>
              <a:buNone/>
              <a:tabLst/>
              <a:defRPr lang="en-US" sz="1600" baseline="0"/>
            </a:lvl1pPr>
          </a:lstStyle>
          <a:p>
            <a:r>
              <a:rPr lang="da-DK" dirty="0" smtClean="0"/>
              <a:t>Klik så her på knappen i midten for at indsætte et billede.</a:t>
            </a:r>
            <a:endParaRPr lang="en-US" dirty="0"/>
          </a:p>
        </p:txBody>
      </p:sp>
    </p:spTree>
    <p:extLst>
      <p:ext uri="{BB962C8B-B14F-4D97-AF65-F5344CB8AC3E}">
        <p14:creationId xmlns:p14="http://schemas.microsoft.com/office/powerpoint/2010/main" val="36978266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OMBIT A, Panorama Billed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1D4C8C93-2E68-4661-B185-308E85796B91}" type="datetimeFigureOut">
              <a:rPr lang="da-DK" smtClean="0">
                <a:solidFill>
                  <a:prstClr val="black"/>
                </a:solidFill>
              </a:rPr>
              <a:pPr/>
              <a:t>18-10-2018</a:t>
            </a:fld>
            <a:endParaRPr lang="da-DK" dirty="0">
              <a:solidFill>
                <a:prstClr val="black"/>
              </a:solidFill>
            </a:endParaRPr>
          </a:p>
        </p:txBody>
      </p:sp>
      <p:sp>
        <p:nvSpPr>
          <p:cNvPr id="4" name="Pladsholder til sidefod 3"/>
          <p:cNvSpPr>
            <a:spLocks noGrp="1"/>
          </p:cNvSpPr>
          <p:nvPr>
            <p:ph type="ftr" sz="quarter" idx="11"/>
          </p:nvPr>
        </p:nvSpPr>
        <p:spPr/>
        <p:txBody>
          <a:bodyPr/>
          <a:lstStyle/>
          <a:p>
            <a:endParaRPr lang="da-DK" dirty="0">
              <a:solidFill>
                <a:prstClr val="black"/>
              </a:solidFill>
            </a:endParaRPr>
          </a:p>
        </p:txBody>
      </p:sp>
      <p:sp>
        <p:nvSpPr>
          <p:cNvPr id="5" name="Pladsholder til diasnummer 4"/>
          <p:cNvSpPr>
            <a:spLocks noGrp="1"/>
          </p:cNvSpPr>
          <p:nvPr>
            <p:ph type="sldNum" sz="quarter" idx="12"/>
          </p:nvPr>
        </p:nvSpPr>
        <p:spPr/>
        <p:txBody>
          <a:bodyPr/>
          <a:lstStyle/>
          <a:p>
            <a:fld id="{5D63841E-FDE4-4F95-B5AA-F5EB88A7EDBE}" type="slidenum">
              <a:rPr lang="da-DK" smtClean="0">
                <a:solidFill>
                  <a:prstClr val="black"/>
                </a:solidFill>
              </a:rPr>
              <a:pPr/>
              <a:t>‹nr.›</a:t>
            </a:fld>
            <a:endParaRPr lang="da-DK" dirty="0">
              <a:solidFill>
                <a:prstClr val="black"/>
              </a:solidFill>
            </a:endParaRPr>
          </a:p>
        </p:txBody>
      </p:sp>
      <p:sp>
        <p:nvSpPr>
          <p:cNvPr id="7" name="Pladsholder til billede 6"/>
          <p:cNvSpPr>
            <a:spLocks noGrp="1"/>
          </p:cNvSpPr>
          <p:nvPr>
            <p:ph type="pic" sz="quarter" idx="13" hasCustomPrompt="1"/>
          </p:nvPr>
        </p:nvSpPr>
        <p:spPr>
          <a:xfrm>
            <a:off x="628652" y="2702720"/>
            <a:ext cx="10890249" cy="2988469"/>
          </a:xfrm>
          <a:solidFill>
            <a:schemeClr val="bg1">
              <a:lumMod val="75000"/>
            </a:schemeClr>
          </a:solidFill>
          <a:ln>
            <a:noFill/>
          </a:ln>
        </p:spPr>
        <p:txBody>
          <a:bodyPr/>
          <a:lstStyle>
            <a:lvl1pPr>
              <a:defRPr baseline="0"/>
            </a:lvl1pPr>
          </a:lstStyle>
          <a:p>
            <a:r>
              <a:rPr lang="da-DK" dirty="0" smtClean="0"/>
              <a:t>Klik på knappen i midten for at indsætte billede i fuld bredde</a:t>
            </a:r>
            <a:br>
              <a:rPr lang="da-DK" dirty="0" smtClean="0"/>
            </a:br>
            <a:r>
              <a:rPr lang="da-DK" dirty="0" smtClean="0"/>
              <a:t>(indsat billede kan fjernes igen med tastaturknappen DELETE)</a:t>
            </a:r>
            <a:endParaRPr lang="da-DK" dirty="0"/>
          </a:p>
        </p:txBody>
      </p:sp>
      <p:sp>
        <p:nvSpPr>
          <p:cNvPr id="10" name="Pladsholder til tekst 9"/>
          <p:cNvSpPr>
            <a:spLocks noGrp="1"/>
          </p:cNvSpPr>
          <p:nvPr>
            <p:ph type="body" sz="quarter" idx="14"/>
          </p:nvPr>
        </p:nvSpPr>
        <p:spPr>
          <a:xfrm>
            <a:off x="625476" y="1583532"/>
            <a:ext cx="10893424" cy="1116807"/>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extLst>
      <p:ext uri="{BB962C8B-B14F-4D97-AF65-F5344CB8AC3E}">
        <p14:creationId xmlns:p14="http://schemas.microsoft.com/office/powerpoint/2010/main" val="30257183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OMBIT C, To Bille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1D4C8C93-2E68-4661-B185-308E85796B91}" type="datetimeFigureOut">
              <a:rPr lang="da-DK" smtClean="0">
                <a:solidFill>
                  <a:prstClr val="black"/>
                </a:solidFill>
              </a:rPr>
              <a:pPr/>
              <a:t>18-10-2018</a:t>
            </a:fld>
            <a:endParaRPr lang="da-DK" dirty="0">
              <a:solidFill>
                <a:prstClr val="black"/>
              </a:solidFill>
            </a:endParaRPr>
          </a:p>
        </p:txBody>
      </p:sp>
      <p:sp>
        <p:nvSpPr>
          <p:cNvPr id="4" name="Pladsholder til sidefod 3"/>
          <p:cNvSpPr>
            <a:spLocks noGrp="1"/>
          </p:cNvSpPr>
          <p:nvPr>
            <p:ph type="ftr" sz="quarter" idx="11"/>
          </p:nvPr>
        </p:nvSpPr>
        <p:spPr/>
        <p:txBody>
          <a:bodyPr/>
          <a:lstStyle/>
          <a:p>
            <a:endParaRPr lang="da-DK" dirty="0">
              <a:solidFill>
                <a:prstClr val="black"/>
              </a:solidFill>
            </a:endParaRPr>
          </a:p>
        </p:txBody>
      </p:sp>
      <p:sp>
        <p:nvSpPr>
          <p:cNvPr id="5" name="Pladsholder til diasnummer 4"/>
          <p:cNvSpPr>
            <a:spLocks noGrp="1"/>
          </p:cNvSpPr>
          <p:nvPr>
            <p:ph type="sldNum" sz="quarter" idx="12"/>
          </p:nvPr>
        </p:nvSpPr>
        <p:spPr/>
        <p:txBody>
          <a:bodyPr/>
          <a:lstStyle/>
          <a:p>
            <a:fld id="{5D63841E-FDE4-4F95-B5AA-F5EB88A7EDBE}" type="slidenum">
              <a:rPr lang="da-DK" smtClean="0">
                <a:solidFill>
                  <a:prstClr val="black"/>
                </a:solidFill>
              </a:rPr>
              <a:pPr/>
              <a:t>‹nr.›</a:t>
            </a:fld>
            <a:endParaRPr lang="da-DK" dirty="0">
              <a:solidFill>
                <a:prstClr val="black"/>
              </a:solidFill>
            </a:endParaRPr>
          </a:p>
        </p:txBody>
      </p:sp>
      <p:sp>
        <p:nvSpPr>
          <p:cNvPr id="7" name="Pladsholder til billede 6"/>
          <p:cNvSpPr>
            <a:spLocks noGrp="1"/>
          </p:cNvSpPr>
          <p:nvPr>
            <p:ph type="pic" sz="quarter" idx="13" hasCustomPrompt="1"/>
          </p:nvPr>
        </p:nvSpPr>
        <p:spPr>
          <a:xfrm>
            <a:off x="6288023" y="1587501"/>
            <a:ext cx="5230880" cy="4103689"/>
          </a:xfrm>
          <a:solidFill>
            <a:schemeClr val="bg1">
              <a:lumMod val="75000"/>
            </a:schemeClr>
          </a:solidFill>
          <a:ln>
            <a:noFill/>
          </a:ln>
        </p:spPr>
        <p:txBody>
          <a:bodyPr/>
          <a:lstStyle>
            <a:lvl1pPr>
              <a:defRPr baseline="0"/>
            </a:lvl1pPr>
          </a:lstStyle>
          <a:p>
            <a:r>
              <a:rPr lang="da-DK" dirty="0" smtClean="0"/>
              <a:t>Klik på knappen i midten for at indsætte billede i højre side (indsat billede kan fjernes igen med tastaturknappen DELETE)</a:t>
            </a:r>
            <a:endParaRPr lang="da-DK" dirty="0"/>
          </a:p>
        </p:txBody>
      </p:sp>
      <p:sp>
        <p:nvSpPr>
          <p:cNvPr id="9" name="Pladsholder til billede 8"/>
          <p:cNvSpPr>
            <a:spLocks noGrp="1"/>
          </p:cNvSpPr>
          <p:nvPr>
            <p:ph type="pic" sz="quarter" idx="14" hasCustomPrompt="1"/>
          </p:nvPr>
        </p:nvSpPr>
        <p:spPr>
          <a:xfrm>
            <a:off x="623392" y="1581151"/>
            <a:ext cx="5280587" cy="4079875"/>
          </a:xfrm>
          <a:solidFill>
            <a:schemeClr val="bg1">
              <a:lumMod val="75000"/>
            </a:schemeClr>
          </a:solidFill>
          <a:ln>
            <a:noFill/>
          </a:ln>
        </p:spPr>
        <p:txBody>
          <a:bodyPr vert="horz" lIns="0" tIns="0" rIns="0" bIns="0" rtlCol="0" anchor="t" anchorCtr="0">
            <a:noAutofit/>
          </a:bodyPr>
          <a:lstStyle>
            <a:lvl1pPr marL="0" marR="0" indent="0" algn="l" defTabSz="914400" rtl="0" eaLnBrk="1" fontAlgn="auto" latinLnBrk="0" hangingPunct="1">
              <a:lnSpc>
                <a:spcPts val="2600"/>
              </a:lnSpc>
              <a:spcBef>
                <a:spcPts val="0"/>
              </a:spcBef>
              <a:spcAft>
                <a:spcPts val="0"/>
              </a:spcAft>
              <a:buClrTx/>
              <a:buSzTx/>
              <a:buFont typeface="Arial" panose="020B0604020202020204" pitchFamily="34" charset="0"/>
              <a:buNone/>
              <a:tabLst/>
              <a:defRPr lang="da-DK" baseline="0"/>
            </a:lvl1pPr>
          </a:lstStyle>
          <a:p>
            <a:pPr marL="0" marR="0" lvl="0" indent="0" algn="l" defTabSz="914400" rtl="0" eaLnBrk="1" fontAlgn="auto" latinLnBrk="0" hangingPunct="1">
              <a:lnSpc>
                <a:spcPts val="2600"/>
              </a:lnSpc>
              <a:spcBef>
                <a:spcPts val="0"/>
              </a:spcBef>
              <a:spcAft>
                <a:spcPts val="0"/>
              </a:spcAft>
              <a:buClrTx/>
              <a:buSzTx/>
              <a:buFont typeface="Arial" panose="020B0604020202020204" pitchFamily="34" charset="0"/>
              <a:buNone/>
              <a:tabLst/>
              <a:defRPr/>
            </a:pPr>
            <a:r>
              <a:rPr lang="da-DK" dirty="0" smtClean="0"/>
              <a:t>Klik på knappen i midten for at indsætte billede i venstre side (indsat billede kan fjernes igen med tastaturknappen DELETE)</a:t>
            </a:r>
          </a:p>
        </p:txBody>
      </p:sp>
    </p:spTree>
    <p:extLst>
      <p:ext uri="{BB962C8B-B14F-4D97-AF65-F5344CB8AC3E}">
        <p14:creationId xmlns:p14="http://schemas.microsoft.com/office/powerpoint/2010/main" val="3267021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OMBIT D, Helside Billede">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1D4C8C93-2E68-4661-B185-308E85796B91}" type="datetimeFigureOut">
              <a:rPr lang="da-DK" smtClean="0">
                <a:solidFill>
                  <a:prstClr val="black"/>
                </a:solidFill>
              </a:rPr>
              <a:pPr/>
              <a:t>18-10-2018</a:t>
            </a:fld>
            <a:endParaRPr lang="da-DK" dirty="0">
              <a:solidFill>
                <a:prstClr val="black"/>
              </a:solidFill>
            </a:endParaRPr>
          </a:p>
        </p:txBody>
      </p:sp>
      <p:sp>
        <p:nvSpPr>
          <p:cNvPr id="4" name="Pladsholder til sidefod 3"/>
          <p:cNvSpPr>
            <a:spLocks noGrp="1"/>
          </p:cNvSpPr>
          <p:nvPr>
            <p:ph type="ftr" sz="quarter" idx="11"/>
          </p:nvPr>
        </p:nvSpPr>
        <p:spPr/>
        <p:txBody>
          <a:bodyPr/>
          <a:lstStyle/>
          <a:p>
            <a:endParaRPr lang="da-DK" dirty="0">
              <a:solidFill>
                <a:prstClr val="black"/>
              </a:solidFill>
            </a:endParaRPr>
          </a:p>
        </p:txBody>
      </p:sp>
      <p:sp>
        <p:nvSpPr>
          <p:cNvPr id="5" name="Pladsholder til diasnummer 4"/>
          <p:cNvSpPr>
            <a:spLocks noGrp="1"/>
          </p:cNvSpPr>
          <p:nvPr>
            <p:ph type="sldNum" sz="quarter" idx="12"/>
          </p:nvPr>
        </p:nvSpPr>
        <p:spPr/>
        <p:txBody>
          <a:bodyPr/>
          <a:lstStyle/>
          <a:p>
            <a:fld id="{5D63841E-FDE4-4F95-B5AA-F5EB88A7EDBE}" type="slidenum">
              <a:rPr lang="da-DK" smtClean="0">
                <a:solidFill>
                  <a:prstClr val="black"/>
                </a:solidFill>
              </a:rPr>
              <a:pPr/>
              <a:t>‹nr.›</a:t>
            </a:fld>
            <a:endParaRPr lang="da-DK" dirty="0">
              <a:solidFill>
                <a:prstClr val="black"/>
              </a:solidFill>
            </a:endParaRPr>
          </a:p>
        </p:txBody>
      </p:sp>
      <p:sp>
        <p:nvSpPr>
          <p:cNvPr id="7" name="Pladsholder til billede 6"/>
          <p:cNvSpPr>
            <a:spLocks noGrp="1"/>
          </p:cNvSpPr>
          <p:nvPr>
            <p:ph type="pic" sz="quarter" idx="13" hasCustomPrompt="1"/>
          </p:nvPr>
        </p:nvSpPr>
        <p:spPr>
          <a:xfrm>
            <a:off x="623393" y="576264"/>
            <a:ext cx="10895511" cy="5114926"/>
          </a:xfrm>
          <a:solidFill>
            <a:schemeClr val="bg1">
              <a:lumMod val="75000"/>
            </a:schemeClr>
          </a:solidFill>
          <a:ln>
            <a:noFill/>
          </a:ln>
        </p:spPr>
        <p:txBody>
          <a:bodyPr/>
          <a:lstStyle>
            <a:lvl1pPr>
              <a:defRPr baseline="0"/>
            </a:lvl1pPr>
          </a:lstStyle>
          <a:p>
            <a:r>
              <a:rPr lang="da-DK" dirty="0" smtClean="0"/>
              <a:t>Klik på knappen i midten for at indsætte helside billede (indsat billede kan fjernes igen med tastaturknappen DELETE)</a:t>
            </a:r>
            <a:endParaRPr lang="da-DK" dirty="0"/>
          </a:p>
        </p:txBody>
      </p:sp>
    </p:spTree>
    <p:extLst>
      <p:ext uri="{BB962C8B-B14F-4D97-AF65-F5344CB8AC3E}">
        <p14:creationId xmlns:p14="http://schemas.microsoft.com/office/powerpoint/2010/main" val="1947034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OMBIT E, Rappor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3392" y="576000"/>
            <a:ext cx="8928993" cy="332720"/>
          </a:xfrm>
        </p:spPr>
        <p:txBody>
          <a:bodyPr/>
          <a:lstStyle>
            <a:lvl1pPr>
              <a:lnSpc>
                <a:spcPts val="2700"/>
              </a:lnSpc>
              <a:defRPr/>
            </a:lvl1pPr>
          </a:lstStyle>
          <a:p>
            <a:pPr lvl="0"/>
            <a:r>
              <a:rPr lang="da-DK" dirty="0" smtClean="0"/>
              <a:t>Rapport overskrift</a:t>
            </a:r>
            <a:endParaRPr lang="da-DK" dirty="0"/>
          </a:p>
        </p:txBody>
      </p:sp>
      <p:sp>
        <p:nvSpPr>
          <p:cNvPr id="3" name="Pladsholder til indhold 2"/>
          <p:cNvSpPr>
            <a:spLocks noGrp="1"/>
          </p:cNvSpPr>
          <p:nvPr>
            <p:ph idx="1" hasCustomPrompt="1"/>
          </p:nvPr>
        </p:nvSpPr>
        <p:spPr>
          <a:xfrm>
            <a:off x="624000" y="1584001"/>
            <a:ext cx="8928385" cy="4106304"/>
          </a:xfrm>
        </p:spPr>
        <p:txBody>
          <a:bodyPr/>
          <a:lstStyle>
            <a:lvl1pPr>
              <a:lnSpc>
                <a:spcPts val="2200"/>
              </a:lnSpc>
              <a:defRPr sz="1500"/>
            </a:lvl1pPr>
            <a:lvl2pPr>
              <a:lnSpc>
                <a:spcPts val="2200"/>
              </a:lnSpc>
              <a:defRPr sz="1500" b="0"/>
            </a:lvl2pPr>
            <a:lvl3pPr>
              <a:lnSpc>
                <a:spcPts val="2200"/>
              </a:lnSpc>
              <a:defRPr sz="1500" b="0"/>
            </a:lvl3pPr>
            <a:lvl4pPr>
              <a:lnSpc>
                <a:spcPts val="2200"/>
              </a:lnSpc>
              <a:defRPr sz="1500" b="0" baseline="0"/>
            </a:lvl4pPr>
            <a:lvl5pPr>
              <a:lnSpc>
                <a:spcPts val="2200"/>
              </a:lnSpc>
              <a:defRPr sz="1500" b="0"/>
            </a:lvl5pPr>
          </a:lstStyle>
          <a:p>
            <a:pPr lvl="0"/>
            <a:r>
              <a:rPr lang="da-DK" dirty="0" smtClean="0"/>
              <a:t>Rubrik overskrift (Niveau 1)</a:t>
            </a:r>
          </a:p>
          <a:p>
            <a:pPr lvl="1"/>
            <a:r>
              <a:rPr lang="da-DK" dirty="0" smtClean="0"/>
              <a:t>Brødtekst (Niveau 2)</a:t>
            </a:r>
          </a:p>
          <a:p>
            <a:pPr lvl="2"/>
            <a:r>
              <a:rPr lang="da-DK" dirty="0" smtClean="0"/>
              <a:t>Tekst (Niveau 3)</a:t>
            </a:r>
          </a:p>
          <a:p>
            <a:pPr lvl="3"/>
            <a:r>
              <a:rPr lang="da-DK" dirty="0" smtClean="0"/>
              <a:t>Tekst (Niveau 4)</a:t>
            </a:r>
          </a:p>
          <a:p>
            <a:pPr lvl="4"/>
            <a:r>
              <a:rPr lang="da-DK" dirty="0" smtClean="0"/>
              <a:t>Tekst (Niveau 5)</a:t>
            </a:r>
            <a:endParaRPr lang="da-DK" dirty="0"/>
          </a:p>
        </p:txBody>
      </p:sp>
      <p:sp>
        <p:nvSpPr>
          <p:cNvPr id="4" name="Pladsholder til dato 3"/>
          <p:cNvSpPr>
            <a:spLocks noGrp="1"/>
          </p:cNvSpPr>
          <p:nvPr>
            <p:ph type="dt" sz="half" idx="10"/>
          </p:nvPr>
        </p:nvSpPr>
        <p:spPr/>
        <p:txBody>
          <a:bodyPr/>
          <a:lstStyle/>
          <a:p>
            <a:fld id="{1D4C8C93-2E68-4661-B185-308E85796B91}" type="datetimeFigureOut">
              <a:rPr lang="da-DK" smtClean="0">
                <a:solidFill>
                  <a:prstClr val="black"/>
                </a:solidFill>
              </a:rPr>
              <a:pPr/>
              <a:t>18-10-2018</a:t>
            </a:fld>
            <a:endParaRPr lang="da-DK">
              <a:solidFill>
                <a:prstClr val="black"/>
              </a:solidFill>
            </a:endParaRPr>
          </a:p>
        </p:txBody>
      </p:sp>
      <p:sp>
        <p:nvSpPr>
          <p:cNvPr id="5" name="Pladsholder til sidefod 4"/>
          <p:cNvSpPr>
            <a:spLocks noGrp="1"/>
          </p:cNvSpPr>
          <p:nvPr>
            <p:ph type="ftr" sz="quarter" idx="11"/>
          </p:nvPr>
        </p:nvSpPr>
        <p:spPr/>
        <p:txBody>
          <a:bodyPr/>
          <a:lstStyle/>
          <a:p>
            <a:endParaRPr lang="da-DK">
              <a:solidFill>
                <a:prstClr val="black"/>
              </a:solidFill>
            </a:endParaRPr>
          </a:p>
        </p:txBody>
      </p:sp>
      <p:sp>
        <p:nvSpPr>
          <p:cNvPr id="6" name="Pladsholder til diasnummer 5"/>
          <p:cNvSpPr>
            <a:spLocks noGrp="1"/>
          </p:cNvSpPr>
          <p:nvPr>
            <p:ph type="sldNum" sz="quarter" idx="12"/>
          </p:nvPr>
        </p:nvSpPr>
        <p:spPr/>
        <p:txBody>
          <a:bodyPr/>
          <a:lstStyle/>
          <a:p>
            <a:fld id="{5D63841E-FDE4-4F95-B5AA-F5EB88A7EDBE}" type="slidenum">
              <a:rPr lang="da-DK" smtClean="0">
                <a:solidFill>
                  <a:prstClr val="black"/>
                </a:solidFill>
              </a:rPr>
              <a:pPr/>
              <a:t>‹nr.›</a:t>
            </a:fld>
            <a:endParaRPr lang="da-DK">
              <a:solidFill>
                <a:prstClr val="black"/>
              </a:solidFill>
            </a:endParaRPr>
          </a:p>
        </p:txBody>
      </p:sp>
      <p:sp>
        <p:nvSpPr>
          <p:cNvPr id="8" name="Pladsholder til tekst 7"/>
          <p:cNvSpPr>
            <a:spLocks noGrp="1"/>
          </p:cNvSpPr>
          <p:nvPr>
            <p:ph type="body" sz="quarter" idx="13" hasCustomPrompt="1"/>
          </p:nvPr>
        </p:nvSpPr>
        <p:spPr>
          <a:xfrm>
            <a:off x="624418" y="981076"/>
            <a:ext cx="8928100" cy="360363"/>
          </a:xfrm>
        </p:spPr>
        <p:txBody>
          <a:bodyPr/>
          <a:lstStyle>
            <a:lvl1pPr>
              <a:lnSpc>
                <a:spcPts val="2500"/>
              </a:lnSpc>
              <a:defRPr>
                <a:solidFill>
                  <a:schemeClr val="tx1"/>
                </a:solidFill>
              </a:defRPr>
            </a:lvl1pPr>
          </a:lstStyle>
          <a:p>
            <a:pPr lvl="0"/>
            <a:r>
              <a:rPr lang="da-DK" dirty="0" smtClean="0"/>
              <a:t>Rapport undertekst</a:t>
            </a:r>
            <a:endParaRPr lang="da-DK" dirty="0"/>
          </a:p>
        </p:txBody>
      </p:sp>
    </p:spTree>
    <p:extLst>
      <p:ext uri="{BB962C8B-B14F-4D97-AF65-F5344CB8AC3E}">
        <p14:creationId xmlns:p14="http://schemas.microsoft.com/office/powerpoint/2010/main" val="1655248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tatement">
    <p:bg>
      <p:bgPr>
        <a:solidFill>
          <a:schemeClr val="tx1">
            <a:lumMod val="85000"/>
            <a:lumOff val="15000"/>
          </a:schemeClr>
        </a:solidFill>
        <a:effectLst/>
      </p:bgPr>
    </p:bg>
    <p:spTree>
      <p:nvGrpSpPr>
        <p:cNvPr id="1" name=""/>
        <p:cNvGrpSpPr/>
        <p:nvPr/>
      </p:nvGrpSpPr>
      <p:grpSpPr>
        <a:xfrm>
          <a:off x="0" y="0"/>
          <a:ext cx="0" cy="0"/>
          <a:chOff x="0" y="0"/>
          <a:chExt cx="0" cy="0"/>
        </a:xfrm>
      </p:grpSpPr>
      <p:grpSp>
        <p:nvGrpSpPr>
          <p:cNvPr id="43" name="Gruppe 42"/>
          <p:cNvGrpSpPr/>
          <p:nvPr/>
        </p:nvGrpSpPr>
        <p:grpSpPr>
          <a:xfrm>
            <a:off x="10177200" y="6063820"/>
            <a:ext cx="1504800" cy="476559"/>
            <a:chOff x="0" y="0"/>
            <a:chExt cx="6907213" cy="2160588"/>
          </a:xfrm>
          <a:solidFill>
            <a:schemeClr val="bg1"/>
          </a:solidFill>
        </p:grpSpPr>
        <p:sp>
          <p:nvSpPr>
            <p:cNvPr id="11" name="Freeform 5"/>
            <p:cNvSpPr/>
            <p:nvPr/>
          </p:nvSpPr>
          <p:spPr bwMode="auto">
            <a:xfrm>
              <a:off x="0" y="20638"/>
              <a:ext cx="1103313" cy="1212850"/>
            </a:xfrm>
            <a:custGeom>
              <a:avLst/>
              <a:gdLst/>
              <a:ahLst/>
              <a:cxnLst/>
              <a:rect l="0" t="0" r="r" b="b"/>
              <a:pathLst>
                <a:path w="695" h="764">
                  <a:moveTo>
                    <a:pt x="0" y="0"/>
                  </a:moveTo>
                  <a:lnTo>
                    <a:pt x="168" y="0"/>
                  </a:lnTo>
                  <a:lnTo>
                    <a:pt x="168" y="334"/>
                  </a:lnTo>
                  <a:lnTo>
                    <a:pt x="478" y="0"/>
                  </a:lnTo>
                  <a:lnTo>
                    <a:pt x="680" y="0"/>
                  </a:lnTo>
                  <a:lnTo>
                    <a:pt x="370" y="324"/>
                  </a:lnTo>
                  <a:lnTo>
                    <a:pt x="695" y="764"/>
                  </a:lnTo>
                  <a:lnTo>
                    <a:pt x="493" y="764"/>
                  </a:lnTo>
                  <a:lnTo>
                    <a:pt x="256" y="439"/>
                  </a:lnTo>
                  <a:lnTo>
                    <a:pt x="168" y="530"/>
                  </a:lnTo>
                  <a:lnTo>
                    <a:pt x="168" y="764"/>
                  </a:lnTo>
                  <a:lnTo>
                    <a:pt x="0" y="76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6"/>
            <p:cNvSpPr>
              <a:spLocks noEditPoints="1"/>
            </p:cNvSpPr>
            <p:nvPr/>
          </p:nvSpPr>
          <p:spPr bwMode="auto">
            <a:xfrm>
              <a:off x="1082675" y="0"/>
              <a:ext cx="1287463" cy="1254125"/>
            </a:xfrm>
            <a:custGeom>
              <a:avLst/>
              <a:gdLst/>
              <a:ahLst/>
              <a:cxnLst/>
              <a:rect l="0" t="0" r="r" b="b"/>
              <a:pathLst>
                <a:path w="2694" h="2621">
                  <a:moveTo>
                    <a:pt x="0" y="1318"/>
                  </a:moveTo>
                  <a:cubicBezTo>
                    <a:pt x="0" y="1311"/>
                    <a:pt x="0" y="1311"/>
                    <a:pt x="0" y="1311"/>
                  </a:cubicBezTo>
                  <a:cubicBezTo>
                    <a:pt x="0" y="590"/>
                    <a:pt x="569" y="0"/>
                    <a:pt x="1351" y="0"/>
                  </a:cubicBezTo>
                  <a:cubicBezTo>
                    <a:pt x="2133" y="0"/>
                    <a:pt x="2694" y="583"/>
                    <a:pt x="2694" y="1303"/>
                  </a:cubicBezTo>
                  <a:cubicBezTo>
                    <a:pt x="2694" y="1311"/>
                    <a:pt x="2694" y="1311"/>
                    <a:pt x="2694" y="1311"/>
                  </a:cubicBezTo>
                  <a:cubicBezTo>
                    <a:pt x="2694" y="2031"/>
                    <a:pt x="2126" y="2621"/>
                    <a:pt x="1344" y="2621"/>
                  </a:cubicBezTo>
                  <a:cubicBezTo>
                    <a:pt x="562" y="2621"/>
                    <a:pt x="0" y="2038"/>
                    <a:pt x="0" y="1318"/>
                  </a:cubicBezTo>
                  <a:close/>
                  <a:moveTo>
                    <a:pt x="2111" y="1318"/>
                  </a:moveTo>
                  <a:cubicBezTo>
                    <a:pt x="2111" y="1311"/>
                    <a:pt x="2111" y="1311"/>
                    <a:pt x="2111" y="1311"/>
                  </a:cubicBezTo>
                  <a:cubicBezTo>
                    <a:pt x="2111" y="876"/>
                    <a:pt x="1793" y="514"/>
                    <a:pt x="1344" y="514"/>
                  </a:cubicBezTo>
                  <a:cubicBezTo>
                    <a:pt x="895" y="514"/>
                    <a:pt x="583" y="869"/>
                    <a:pt x="583" y="1303"/>
                  </a:cubicBezTo>
                  <a:cubicBezTo>
                    <a:pt x="583" y="1311"/>
                    <a:pt x="583" y="1311"/>
                    <a:pt x="583" y="1311"/>
                  </a:cubicBezTo>
                  <a:cubicBezTo>
                    <a:pt x="583" y="1745"/>
                    <a:pt x="902" y="2107"/>
                    <a:pt x="1351" y="2107"/>
                  </a:cubicBezTo>
                  <a:cubicBezTo>
                    <a:pt x="1800" y="2107"/>
                    <a:pt x="2111" y="1752"/>
                    <a:pt x="2111" y="13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7"/>
            <p:cNvSpPr/>
            <p:nvPr/>
          </p:nvSpPr>
          <p:spPr bwMode="auto">
            <a:xfrm>
              <a:off x="2597150" y="20638"/>
              <a:ext cx="1211263" cy="1212850"/>
            </a:xfrm>
            <a:custGeom>
              <a:avLst/>
              <a:gdLst/>
              <a:ahLst/>
              <a:cxnLst/>
              <a:rect l="0" t="0" r="r" b="b"/>
              <a:pathLst>
                <a:path w="763" h="764">
                  <a:moveTo>
                    <a:pt x="0" y="0"/>
                  </a:moveTo>
                  <a:lnTo>
                    <a:pt x="181" y="0"/>
                  </a:lnTo>
                  <a:lnTo>
                    <a:pt x="381" y="323"/>
                  </a:lnTo>
                  <a:lnTo>
                    <a:pt x="582" y="0"/>
                  </a:lnTo>
                  <a:lnTo>
                    <a:pt x="763" y="0"/>
                  </a:lnTo>
                  <a:lnTo>
                    <a:pt x="763" y="764"/>
                  </a:lnTo>
                  <a:lnTo>
                    <a:pt x="596" y="764"/>
                  </a:lnTo>
                  <a:lnTo>
                    <a:pt x="596" y="265"/>
                  </a:lnTo>
                  <a:lnTo>
                    <a:pt x="381" y="592"/>
                  </a:lnTo>
                  <a:lnTo>
                    <a:pt x="377" y="592"/>
                  </a:lnTo>
                  <a:lnTo>
                    <a:pt x="164" y="269"/>
                  </a:lnTo>
                  <a:lnTo>
                    <a:pt x="164" y="764"/>
                  </a:lnTo>
                  <a:lnTo>
                    <a:pt x="0" y="76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8"/>
            <p:cNvSpPr>
              <a:spLocks noEditPoints="1"/>
            </p:cNvSpPr>
            <p:nvPr/>
          </p:nvSpPr>
          <p:spPr bwMode="auto">
            <a:xfrm>
              <a:off x="4103688" y="20638"/>
              <a:ext cx="1030288" cy="1212850"/>
            </a:xfrm>
            <a:custGeom>
              <a:avLst/>
              <a:gdLst/>
              <a:ahLst/>
              <a:cxnLst/>
              <a:rect l="0" t="0" r="r" b="b"/>
              <a:pathLst>
                <a:path w="2155" h="2535">
                  <a:moveTo>
                    <a:pt x="0" y="0"/>
                  </a:moveTo>
                  <a:cubicBezTo>
                    <a:pt x="1177" y="0"/>
                    <a:pt x="1177" y="0"/>
                    <a:pt x="1177" y="0"/>
                  </a:cubicBezTo>
                  <a:cubicBezTo>
                    <a:pt x="1467" y="0"/>
                    <a:pt x="1695" y="80"/>
                    <a:pt x="1840" y="225"/>
                  </a:cubicBezTo>
                  <a:cubicBezTo>
                    <a:pt x="1955" y="341"/>
                    <a:pt x="2013" y="482"/>
                    <a:pt x="2013" y="656"/>
                  </a:cubicBezTo>
                  <a:cubicBezTo>
                    <a:pt x="2013" y="663"/>
                    <a:pt x="2013" y="663"/>
                    <a:pt x="2013" y="663"/>
                  </a:cubicBezTo>
                  <a:cubicBezTo>
                    <a:pt x="2013" y="949"/>
                    <a:pt x="1861" y="1108"/>
                    <a:pt x="1680" y="1210"/>
                  </a:cubicBezTo>
                  <a:cubicBezTo>
                    <a:pt x="1974" y="1322"/>
                    <a:pt x="2155" y="1492"/>
                    <a:pt x="2155" y="1832"/>
                  </a:cubicBezTo>
                  <a:cubicBezTo>
                    <a:pt x="2155" y="1840"/>
                    <a:pt x="2155" y="1840"/>
                    <a:pt x="2155" y="1840"/>
                  </a:cubicBezTo>
                  <a:cubicBezTo>
                    <a:pt x="2155" y="2303"/>
                    <a:pt x="1778" y="2535"/>
                    <a:pt x="1206" y="2535"/>
                  </a:cubicBezTo>
                  <a:cubicBezTo>
                    <a:pt x="0" y="2535"/>
                    <a:pt x="0" y="2535"/>
                    <a:pt x="0" y="2535"/>
                  </a:cubicBezTo>
                  <a:lnTo>
                    <a:pt x="0" y="0"/>
                  </a:lnTo>
                  <a:close/>
                  <a:moveTo>
                    <a:pt x="1459" y="750"/>
                  </a:moveTo>
                  <a:cubicBezTo>
                    <a:pt x="1459" y="583"/>
                    <a:pt x="1329" y="489"/>
                    <a:pt x="1094" y="489"/>
                  </a:cubicBezTo>
                  <a:cubicBezTo>
                    <a:pt x="543" y="489"/>
                    <a:pt x="543" y="489"/>
                    <a:pt x="543" y="489"/>
                  </a:cubicBezTo>
                  <a:cubicBezTo>
                    <a:pt x="543" y="1025"/>
                    <a:pt x="543" y="1025"/>
                    <a:pt x="543" y="1025"/>
                  </a:cubicBezTo>
                  <a:cubicBezTo>
                    <a:pt x="1058" y="1025"/>
                    <a:pt x="1058" y="1025"/>
                    <a:pt x="1058" y="1025"/>
                  </a:cubicBezTo>
                  <a:cubicBezTo>
                    <a:pt x="1304" y="1025"/>
                    <a:pt x="1459" y="945"/>
                    <a:pt x="1459" y="757"/>
                  </a:cubicBezTo>
                  <a:lnTo>
                    <a:pt x="1459" y="750"/>
                  </a:lnTo>
                  <a:close/>
                  <a:moveTo>
                    <a:pt x="1188" y="1488"/>
                  </a:moveTo>
                  <a:cubicBezTo>
                    <a:pt x="543" y="1488"/>
                    <a:pt x="543" y="1488"/>
                    <a:pt x="543" y="1488"/>
                  </a:cubicBezTo>
                  <a:cubicBezTo>
                    <a:pt x="543" y="2046"/>
                    <a:pt x="543" y="2046"/>
                    <a:pt x="543" y="2046"/>
                  </a:cubicBezTo>
                  <a:cubicBezTo>
                    <a:pt x="1206" y="2046"/>
                    <a:pt x="1206" y="2046"/>
                    <a:pt x="1206" y="2046"/>
                  </a:cubicBezTo>
                  <a:cubicBezTo>
                    <a:pt x="1452" y="2046"/>
                    <a:pt x="1601" y="1959"/>
                    <a:pt x="1601" y="1771"/>
                  </a:cubicBezTo>
                  <a:cubicBezTo>
                    <a:pt x="1601" y="1764"/>
                    <a:pt x="1601" y="1764"/>
                    <a:pt x="1601" y="1764"/>
                  </a:cubicBezTo>
                  <a:cubicBezTo>
                    <a:pt x="1601" y="1593"/>
                    <a:pt x="1474" y="1488"/>
                    <a:pt x="1188" y="14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9"/>
            <p:cNvSpPr/>
            <p:nvPr/>
          </p:nvSpPr>
          <p:spPr bwMode="auto">
            <a:xfrm>
              <a:off x="5903913" y="17463"/>
              <a:ext cx="1003300" cy="1212850"/>
            </a:xfrm>
            <a:custGeom>
              <a:avLst/>
              <a:gdLst/>
              <a:ahLst/>
              <a:cxnLst/>
              <a:rect l="0" t="0" r="r" b="b"/>
              <a:pathLst>
                <a:path w="632" h="764">
                  <a:moveTo>
                    <a:pt x="232" y="155"/>
                  </a:moveTo>
                  <a:lnTo>
                    <a:pt x="0" y="155"/>
                  </a:lnTo>
                  <a:lnTo>
                    <a:pt x="0" y="0"/>
                  </a:lnTo>
                  <a:lnTo>
                    <a:pt x="632" y="0"/>
                  </a:lnTo>
                  <a:lnTo>
                    <a:pt x="632" y="155"/>
                  </a:lnTo>
                  <a:lnTo>
                    <a:pt x="400" y="155"/>
                  </a:lnTo>
                  <a:lnTo>
                    <a:pt x="400" y="764"/>
                  </a:lnTo>
                  <a:lnTo>
                    <a:pt x="232" y="764"/>
                  </a:lnTo>
                  <a:lnTo>
                    <a:pt x="232"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Rectangle 10"/>
            <p:cNvSpPr>
              <a:spLocks noChangeArrowheads="1"/>
            </p:cNvSpPr>
            <p:nvPr/>
          </p:nvSpPr>
          <p:spPr bwMode="auto">
            <a:xfrm>
              <a:off x="5373688" y="966788"/>
              <a:ext cx="266700" cy="266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7" name="Rectangle 11"/>
            <p:cNvSpPr>
              <a:spLocks noChangeArrowheads="1"/>
            </p:cNvSpPr>
            <p:nvPr/>
          </p:nvSpPr>
          <p:spPr bwMode="auto">
            <a:xfrm>
              <a:off x="5373688" y="20638"/>
              <a:ext cx="266700" cy="266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8" name="Rectangle 12"/>
            <p:cNvSpPr>
              <a:spLocks noChangeArrowheads="1"/>
            </p:cNvSpPr>
            <p:nvPr/>
          </p:nvSpPr>
          <p:spPr bwMode="auto">
            <a:xfrm>
              <a:off x="5373688" y="493713"/>
              <a:ext cx="266700" cy="266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9" name="Freeform 13"/>
            <p:cNvSpPr/>
            <p:nvPr/>
          </p:nvSpPr>
          <p:spPr bwMode="auto">
            <a:xfrm>
              <a:off x="6350" y="1814513"/>
              <a:ext cx="290513" cy="341313"/>
            </a:xfrm>
            <a:custGeom>
              <a:avLst/>
              <a:gdLst/>
              <a:ahLst/>
              <a:cxnLst/>
              <a:rect l="0" t="0" r="r" b="b"/>
              <a:pathLst>
                <a:path w="183" h="215">
                  <a:moveTo>
                    <a:pt x="0" y="0"/>
                  </a:moveTo>
                  <a:lnTo>
                    <a:pt x="24" y="0"/>
                  </a:lnTo>
                  <a:lnTo>
                    <a:pt x="24" y="128"/>
                  </a:lnTo>
                  <a:lnTo>
                    <a:pt x="148" y="0"/>
                  </a:lnTo>
                  <a:lnTo>
                    <a:pt x="179" y="0"/>
                  </a:lnTo>
                  <a:lnTo>
                    <a:pt x="87" y="94"/>
                  </a:lnTo>
                  <a:lnTo>
                    <a:pt x="183" y="215"/>
                  </a:lnTo>
                  <a:lnTo>
                    <a:pt x="153" y="215"/>
                  </a:lnTo>
                  <a:lnTo>
                    <a:pt x="70" y="111"/>
                  </a:lnTo>
                  <a:lnTo>
                    <a:pt x="24" y="157"/>
                  </a:lnTo>
                  <a:lnTo>
                    <a:pt x="24" y="215"/>
                  </a:lnTo>
                  <a:lnTo>
                    <a:pt x="0" y="21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4"/>
            <p:cNvSpPr>
              <a:spLocks noEditPoints="1"/>
            </p:cNvSpPr>
            <p:nvPr/>
          </p:nvSpPr>
          <p:spPr bwMode="auto">
            <a:xfrm>
              <a:off x="320675" y="1898650"/>
              <a:ext cx="261938" cy="261938"/>
            </a:xfrm>
            <a:custGeom>
              <a:avLst/>
              <a:gdLst/>
              <a:ahLst/>
              <a:cxnLst/>
              <a:rect l="0" t="0" r="r" b="b"/>
              <a:pathLst>
                <a:path w="549" h="550">
                  <a:moveTo>
                    <a:pt x="0" y="277"/>
                  </a:moveTo>
                  <a:cubicBezTo>
                    <a:pt x="0" y="275"/>
                    <a:pt x="0" y="275"/>
                    <a:pt x="0" y="275"/>
                  </a:cubicBezTo>
                  <a:cubicBezTo>
                    <a:pt x="0" y="127"/>
                    <a:pt x="116" y="0"/>
                    <a:pt x="275" y="0"/>
                  </a:cubicBezTo>
                  <a:cubicBezTo>
                    <a:pt x="433" y="0"/>
                    <a:pt x="549" y="125"/>
                    <a:pt x="549" y="273"/>
                  </a:cubicBezTo>
                  <a:cubicBezTo>
                    <a:pt x="549" y="275"/>
                    <a:pt x="549" y="275"/>
                    <a:pt x="549" y="275"/>
                  </a:cubicBezTo>
                  <a:cubicBezTo>
                    <a:pt x="549" y="424"/>
                    <a:pt x="432" y="550"/>
                    <a:pt x="273" y="550"/>
                  </a:cubicBezTo>
                  <a:cubicBezTo>
                    <a:pt x="115" y="550"/>
                    <a:pt x="0" y="426"/>
                    <a:pt x="0" y="277"/>
                  </a:cubicBezTo>
                  <a:close/>
                  <a:moveTo>
                    <a:pt x="468" y="277"/>
                  </a:moveTo>
                  <a:cubicBezTo>
                    <a:pt x="468" y="275"/>
                    <a:pt x="468" y="275"/>
                    <a:pt x="468" y="275"/>
                  </a:cubicBezTo>
                  <a:cubicBezTo>
                    <a:pt x="468" y="162"/>
                    <a:pt x="384" y="70"/>
                    <a:pt x="273" y="70"/>
                  </a:cubicBezTo>
                  <a:cubicBezTo>
                    <a:pt x="159" y="70"/>
                    <a:pt x="80" y="162"/>
                    <a:pt x="80" y="273"/>
                  </a:cubicBezTo>
                  <a:cubicBezTo>
                    <a:pt x="80" y="275"/>
                    <a:pt x="80" y="275"/>
                    <a:pt x="80" y="275"/>
                  </a:cubicBezTo>
                  <a:cubicBezTo>
                    <a:pt x="80" y="388"/>
                    <a:pt x="164" y="480"/>
                    <a:pt x="275" y="480"/>
                  </a:cubicBezTo>
                  <a:cubicBezTo>
                    <a:pt x="389" y="480"/>
                    <a:pt x="468" y="388"/>
                    <a:pt x="468" y="2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5"/>
            <p:cNvSpPr/>
            <p:nvPr/>
          </p:nvSpPr>
          <p:spPr bwMode="auto">
            <a:xfrm>
              <a:off x="649288" y="1898650"/>
              <a:ext cx="382588" cy="257175"/>
            </a:xfrm>
            <a:custGeom>
              <a:avLst/>
              <a:gdLst/>
              <a:ahLst/>
              <a:cxnLst/>
              <a:rect l="0" t="0" r="r" b="b"/>
              <a:pathLst>
                <a:path w="799" h="538">
                  <a:moveTo>
                    <a:pt x="0" y="12"/>
                  </a:moveTo>
                  <a:cubicBezTo>
                    <a:pt x="79" y="12"/>
                    <a:pt x="79" y="12"/>
                    <a:pt x="79" y="12"/>
                  </a:cubicBezTo>
                  <a:cubicBezTo>
                    <a:pt x="79" y="100"/>
                    <a:pt x="79" y="100"/>
                    <a:pt x="79" y="100"/>
                  </a:cubicBezTo>
                  <a:cubicBezTo>
                    <a:pt x="113" y="48"/>
                    <a:pt x="160" y="0"/>
                    <a:pt x="249" y="0"/>
                  </a:cubicBezTo>
                  <a:cubicBezTo>
                    <a:pt x="334" y="0"/>
                    <a:pt x="389" y="46"/>
                    <a:pt x="418" y="105"/>
                  </a:cubicBezTo>
                  <a:cubicBezTo>
                    <a:pt x="456" y="47"/>
                    <a:pt x="512" y="0"/>
                    <a:pt x="603" y="0"/>
                  </a:cubicBezTo>
                  <a:cubicBezTo>
                    <a:pt x="725" y="0"/>
                    <a:pt x="799" y="82"/>
                    <a:pt x="799" y="212"/>
                  </a:cubicBezTo>
                  <a:cubicBezTo>
                    <a:pt x="799" y="538"/>
                    <a:pt x="799" y="538"/>
                    <a:pt x="799" y="538"/>
                  </a:cubicBezTo>
                  <a:cubicBezTo>
                    <a:pt x="720" y="538"/>
                    <a:pt x="720" y="538"/>
                    <a:pt x="720" y="538"/>
                  </a:cubicBezTo>
                  <a:cubicBezTo>
                    <a:pt x="720" y="230"/>
                    <a:pt x="720" y="230"/>
                    <a:pt x="720" y="230"/>
                  </a:cubicBezTo>
                  <a:cubicBezTo>
                    <a:pt x="720" y="129"/>
                    <a:pt x="670" y="72"/>
                    <a:pt x="584" y="72"/>
                  </a:cubicBezTo>
                  <a:cubicBezTo>
                    <a:pt x="505" y="72"/>
                    <a:pt x="439" y="131"/>
                    <a:pt x="439" y="235"/>
                  </a:cubicBezTo>
                  <a:cubicBezTo>
                    <a:pt x="439" y="538"/>
                    <a:pt x="439" y="538"/>
                    <a:pt x="439" y="538"/>
                  </a:cubicBezTo>
                  <a:cubicBezTo>
                    <a:pt x="361" y="538"/>
                    <a:pt x="361" y="538"/>
                    <a:pt x="361" y="538"/>
                  </a:cubicBezTo>
                  <a:cubicBezTo>
                    <a:pt x="361" y="228"/>
                    <a:pt x="361" y="228"/>
                    <a:pt x="361" y="228"/>
                  </a:cubicBezTo>
                  <a:cubicBezTo>
                    <a:pt x="361" y="130"/>
                    <a:pt x="309" y="72"/>
                    <a:pt x="225" y="72"/>
                  </a:cubicBezTo>
                  <a:cubicBezTo>
                    <a:pt x="142" y="72"/>
                    <a:pt x="79" y="141"/>
                    <a:pt x="79" y="238"/>
                  </a:cubicBezTo>
                  <a:cubicBezTo>
                    <a:pt x="79" y="538"/>
                    <a:pt x="79" y="538"/>
                    <a:pt x="79"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6"/>
            <p:cNvSpPr/>
            <p:nvPr/>
          </p:nvSpPr>
          <p:spPr bwMode="auto">
            <a:xfrm>
              <a:off x="1112838" y="1898650"/>
              <a:ext cx="382588" cy="257175"/>
            </a:xfrm>
            <a:custGeom>
              <a:avLst/>
              <a:gdLst/>
              <a:ahLst/>
              <a:cxnLst/>
              <a:rect l="0" t="0" r="r" b="b"/>
              <a:pathLst>
                <a:path w="799" h="538">
                  <a:moveTo>
                    <a:pt x="0" y="12"/>
                  </a:moveTo>
                  <a:cubicBezTo>
                    <a:pt x="78" y="12"/>
                    <a:pt x="78" y="12"/>
                    <a:pt x="78" y="12"/>
                  </a:cubicBezTo>
                  <a:cubicBezTo>
                    <a:pt x="78" y="100"/>
                    <a:pt x="78" y="100"/>
                    <a:pt x="78" y="100"/>
                  </a:cubicBezTo>
                  <a:cubicBezTo>
                    <a:pt x="113" y="48"/>
                    <a:pt x="160" y="0"/>
                    <a:pt x="249" y="0"/>
                  </a:cubicBezTo>
                  <a:cubicBezTo>
                    <a:pt x="334" y="0"/>
                    <a:pt x="389" y="46"/>
                    <a:pt x="418" y="105"/>
                  </a:cubicBezTo>
                  <a:cubicBezTo>
                    <a:pt x="455" y="47"/>
                    <a:pt x="511" y="0"/>
                    <a:pt x="603" y="0"/>
                  </a:cubicBezTo>
                  <a:cubicBezTo>
                    <a:pt x="724" y="0"/>
                    <a:pt x="799" y="82"/>
                    <a:pt x="799" y="212"/>
                  </a:cubicBezTo>
                  <a:cubicBezTo>
                    <a:pt x="799" y="538"/>
                    <a:pt x="799" y="538"/>
                    <a:pt x="799" y="538"/>
                  </a:cubicBezTo>
                  <a:cubicBezTo>
                    <a:pt x="720" y="538"/>
                    <a:pt x="720" y="538"/>
                    <a:pt x="720" y="538"/>
                  </a:cubicBezTo>
                  <a:cubicBezTo>
                    <a:pt x="720" y="230"/>
                    <a:pt x="720" y="230"/>
                    <a:pt x="720" y="230"/>
                  </a:cubicBezTo>
                  <a:cubicBezTo>
                    <a:pt x="720" y="129"/>
                    <a:pt x="669" y="72"/>
                    <a:pt x="584" y="72"/>
                  </a:cubicBezTo>
                  <a:cubicBezTo>
                    <a:pt x="504" y="72"/>
                    <a:pt x="439" y="131"/>
                    <a:pt x="439" y="235"/>
                  </a:cubicBezTo>
                  <a:cubicBezTo>
                    <a:pt x="439" y="538"/>
                    <a:pt x="439" y="538"/>
                    <a:pt x="439" y="538"/>
                  </a:cubicBezTo>
                  <a:cubicBezTo>
                    <a:pt x="361" y="538"/>
                    <a:pt x="361" y="538"/>
                    <a:pt x="361" y="538"/>
                  </a:cubicBezTo>
                  <a:cubicBezTo>
                    <a:pt x="361" y="228"/>
                    <a:pt x="361" y="228"/>
                    <a:pt x="361" y="228"/>
                  </a:cubicBezTo>
                  <a:cubicBezTo>
                    <a:pt x="361" y="130"/>
                    <a:pt x="309" y="72"/>
                    <a:pt x="225" y="72"/>
                  </a:cubicBezTo>
                  <a:cubicBezTo>
                    <a:pt x="142" y="72"/>
                    <a:pt x="78" y="141"/>
                    <a:pt x="78" y="238"/>
                  </a:cubicBezTo>
                  <a:cubicBezTo>
                    <a:pt x="78" y="538"/>
                    <a:pt x="78" y="538"/>
                    <a:pt x="78"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7"/>
            <p:cNvSpPr/>
            <p:nvPr/>
          </p:nvSpPr>
          <p:spPr bwMode="auto">
            <a:xfrm>
              <a:off x="1571625" y="1903413"/>
              <a:ext cx="220663" cy="257175"/>
            </a:xfrm>
            <a:custGeom>
              <a:avLst/>
              <a:gdLst/>
              <a:ahLst/>
              <a:cxnLst/>
              <a:rect l="0" t="0" r="r" b="b"/>
              <a:pathLst>
                <a:path w="460" h="537">
                  <a:moveTo>
                    <a:pt x="0" y="327"/>
                  </a:moveTo>
                  <a:cubicBezTo>
                    <a:pt x="0" y="0"/>
                    <a:pt x="0" y="0"/>
                    <a:pt x="0" y="0"/>
                  </a:cubicBezTo>
                  <a:cubicBezTo>
                    <a:pt x="79" y="0"/>
                    <a:pt x="79" y="0"/>
                    <a:pt x="79" y="0"/>
                  </a:cubicBezTo>
                  <a:cubicBezTo>
                    <a:pt x="79" y="307"/>
                    <a:pt x="79" y="307"/>
                    <a:pt x="79" y="307"/>
                  </a:cubicBezTo>
                  <a:cubicBezTo>
                    <a:pt x="79" y="405"/>
                    <a:pt x="132" y="466"/>
                    <a:pt x="225" y="466"/>
                  </a:cubicBezTo>
                  <a:cubicBezTo>
                    <a:pt x="314" y="466"/>
                    <a:pt x="382" y="400"/>
                    <a:pt x="382" y="301"/>
                  </a:cubicBezTo>
                  <a:cubicBezTo>
                    <a:pt x="382" y="0"/>
                    <a:pt x="382" y="0"/>
                    <a:pt x="382" y="0"/>
                  </a:cubicBezTo>
                  <a:cubicBezTo>
                    <a:pt x="460" y="0"/>
                    <a:pt x="460" y="0"/>
                    <a:pt x="460" y="0"/>
                  </a:cubicBezTo>
                  <a:cubicBezTo>
                    <a:pt x="460" y="526"/>
                    <a:pt x="460" y="526"/>
                    <a:pt x="460" y="526"/>
                  </a:cubicBezTo>
                  <a:cubicBezTo>
                    <a:pt x="382" y="526"/>
                    <a:pt x="382" y="526"/>
                    <a:pt x="382" y="526"/>
                  </a:cubicBezTo>
                  <a:cubicBezTo>
                    <a:pt x="382" y="434"/>
                    <a:pt x="382" y="434"/>
                    <a:pt x="382" y="434"/>
                  </a:cubicBezTo>
                  <a:cubicBezTo>
                    <a:pt x="347" y="492"/>
                    <a:pt x="293" y="537"/>
                    <a:pt x="202" y="537"/>
                  </a:cubicBezTo>
                  <a:cubicBezTo>
                    <a:pt x="75" y="537"/>
                    <a:pt x="0" y="452"/>
                    <a:pt x="0" y="3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8"/>
            <p:cNvSpPr/>
            <p:nvPr/>
          </p:nvSpPr>
          <p:spPr bwMode="auto">
            <a:xfrm>
              <a:off x="1876425" y="1898650"/>
              <a:ext cx="219075" cy="257175"/>
            </a:xfrm>
            <a:custGeom>
              <a:avLst/>
              <a:gdLst/>
              <a:ahLst/>
              <a:cxnLst/>
              <a:rect l="0" t="0" r="r" b="b"/>
              <a:pathLst>
                <a:path w="460" h="538">
                  <a:moveTo>
                    <a:pt x="0" y="12"/>
                  </a:moveTo>
                  <a:cubicBezTo>
                    <a:pt x="79" y="12"/>
                    <a:pt x="79" y="12"/>
                    <a:pt x="79" y="12"/>
                  </a:cubicBezTo>
                  <a:cubicBezTo>
                    <a:pt x="79" y="103"/>
                    <a:pt x="79" y="103"/>
                    <a:pt x="79" y="103"/>
                  </a:cubicBezTo>
                  <a:cubicBezTo>
                    <a:pt x="113" y="46"/>
                    <a:pt x="168" y="0"/>
                    <a:pt x="259" y="0"/>
                  </a:cubicBezTo>
                  <a:cubicBezTo>
                    <a:pt x="386" y="0"/>
                    <a:pt x="460" y="86"/>
                    <a:pt x="460" y="211"/>
                  </a:cubicBezTo>
                  <a:cubicBezTo>
                    <a:pt x="460" y="538"/>
                    <a:pt x="460" y="538"/>
                    <a:pt x="460" y="538"/>
                  </a:cubicBezTo>
                  <a:cubicBezTo>
                    <a:pt x="382" y="538"/>
                    <a:pt x="382" y="538"/>
                    <a:pt x="382" y="538"/>
                  </a:cubicBezTo>
                  <a:cubicBezTo>
                    <a:pt x="382" y="230"/>
                    <a:pt x="382" y="230"/>
                    <a:pt x="382" y="230"/>
                  </a:cubicBezTo>
                  <a:cubicBezTo>
                    <a:pt x="382" y="133"/>
                    <a:pt x="329" y="72"/>
                    <a:pt x="236" y="72"/>
                  </a:cubicBezTo>
                  <a:cubicBezTo>
                    <a:pt x="146" y="72"/>
                    <a:pt x="79" y="138"/>
                    <a:pt x="79" y="237"/>
                  </a:cubicBezTo>
                  <a:cubicBezTo>
                    <a:pt x="79" y="538"/>
                    <a:pt x="79" y="538"/>
                    <a:pt x="79"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9"/>
            <p:cNvSpPr>
              <a:spLocks noEditPoints="1"/>
            </p:cNvSpPr>
            <p:nvPr/>
          </p:nvSpPr>
          <p:spPr bwMode="auto">
            <a:xfrm>
              <a:off x="2160588" y="1898650"/>
              <a:ext cx="238125" cy="261938"/>
            </a:xfrm>
            <a:custGeom>
              <a:avLst/>
              <a:gdLst/>
              <a:ahLst/>
              <a:cxnLst/>
              <a:rect l="0" t="0" r="r" b="b"/>
              <a:pathLst>
                <a:path w="498" h="550">
                  <a:moveTo>
                    <a:pt x="0" y="276"/>
                  </a:moveTo>
                  <a:cubicBezTo>
                    <a:pt x="0" y="274"/>
                    <a:pt x="0" y="274"/>
                    <a:pt x="0" y="274"/>
                  </a:cubicBezTo>
                  <a:cubicBezTo>
                    <a:pt x="0" y="123"/>
                    <a:pt x="107" y="0"/>
                    <a:pt x="253" y="0"/>
                  </a:cubicBezTo>
                  <a:cubicBezTo>
                    <a:pt x="408" y="0"/>
                    <a:pt x="498" y="125"/>
                    <a:pt x="498" y="278"/>
                  </a:cubicBezTo>
                  <a:cubicBezTo>
                    <a:pt x="498" y="289"/>
                    <a:pt x="498" y="295"/>
                    <a:pt x="497" y="304"/>
                  </a:cubicBezTo>
                  <a:cubicBezTo>
                    <a:pt x="79" y="304"/>
                    <a:pt x="79" y="304"/>
                    <a:pt x="79" y="304"/>
                  </a:cubicBezTo>
                  <a:cubicBezTo>
                    <a:pt x="91" y="418"/>
                    <a:pt x="171" y="482"/>
                    <a:pt x="265" y="482"/>
                  </a:cubicBezTo>
                  <a:cubicBezTo>
                    <a:pt x="337" y="482"/>
                    <a:pt x="388" y="453"/>
                    <a:pt x="431" y="408"/>
                  </a:cubicBezTo>
                  <a:cubicBezTo>
                    <a:pt x="480" y="452"/>
                    <a:pt x="480" y="452"/>
                    <a:pt x="480" y="452"/>
                  </a:cubicBezTo>
                  <a:cubicBezTo>
                    <a:pt x="427" y="511"/>
                    <a:pt x="363" y="550"/>
                    <a:pt x="263" y="550"/>
                  </a:cubicBezTo>
                  <a:cubicBezTo>
                    <a:pt x="118" y="550"/>
                    <a:pt x="0" y="439"/>
                    <a:pt x="0" y="276"/>
                  </a:cubicBezTo>
                  <a:close/>
                  <a:moveTo>
                    <a:pt x="419" y="246"/>
                  </a:moveTo>
                  <a:cubicBezTo>
                    <a:pt x="410" y="150"/>
                    <a:pt x="355" y="67"/>
                    <a:pt x="250" y="67"/>
                  </a:cubicBezTo>
                  <a:cubicBezTo>
                    <a:pt x="159" y="67"/>
                    <a:pt x="90" y="143"/>
                    <a:pt x="79" y="246"/>
                  </a:cubicBezTo>
                  <a:lnTo>
                    <a:pt x="419"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20"/>
            <p:cNvSpPr/>
            <p:nvPr/>
          </p:nvSpPr>
          <p:spPr bwMode="auto">
            <a:xfrm>
              <a:off x="2463800" y="1897063"/>
              <a:ext cx="141288" cy="258763"/>
            </a:xfrm>
            <a:custGeom>
              <a:avLst/>
              <a:gdLst/>
              <a:ahLst/>
              <a:cxnLst/>
              <a:rect l="0" t="0" r="r" b="b"/>
              <a:pathLst>
                <a:path w="294" h="540">
                  <a:moveTo>
                    <a:pt x="0" y="14"/>
                  </a:moveTo>
                  <a:cubicBezTo>
                    <a:pt x="79" y="14"/>
                    <a:pt x="79" y="14"/>
                    <a:pt x="79" y="14"/>
                  </a:cubicBezTo>
                  <a:cubicBezTo>
                    <a:pt x="79" y="151"/>
                    <a:pt x="79" y="151"/>
                    <a:pt x="79" y="151"/>
                  </a:cubicBezTo>
                  <a:cubicBezTo>
                    <a:pt x="118" y="63"/>
                    <a:pt x="194" y="0"/>
                    <a:pt x="294" y="4"/>
                  </a:cubicBezTo>
                  <a:cubicBezTo>
                    <a:pt x="294" y="89"/>
                    <a:pt x="294" y="89"/>
                    <a:pt x="294" y="89"/>
                  </a:cubicBezTo>
                  <a:cubicBezTo>
                    <a:pt x="288" y="89"/>
                    <a:pt x="288" y="89"/>
                    <a:pt x="288" y="89"/>
                  </a:cubicBezTo>
                  <a:cubicBezTo>
                    <a:pt x="173" y="89"/>
                    <a:pt x="79" y="171"/>
                    <a:pt x="79" y="330"/>
                  </a:cubicBezTo>
                  <a:cubicBezTo>
                    <a:pt x="79" y="540"/>
                    <a:pt x="79" y="540"/>
                    <a:pt x="79" y="540"/>
                  </a:cubicBezTo>
                  <a:cubicBezTo>
                    <a:pt x="0" y="540"/>
                    <a:pt x="0" y="540"/>
                    <a:pt x="0" y="540"/>
                  </a:cubicBez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1"/>
            <p:cNvSpPr/>
            <p:nvPr/>
          </p:nvSpPr>
          <p:spPr bwMode="auto">
            <a:xfrm>
              <a:off x="2660650" y="1898650"/>
              <a:ext cx="220663" cy="257175"/>
            </a:xfrm>
            <a:custGeom>
              <a:avLst/>
              <a:gdLst/>
              <a:ahLst/>
              <a:cxnLst/>
              <a:rect l="0" t="0" r="r" b="b"/>
              <a:pathLst>
                <a:path w="460" h="538">
                  <a:moveTo>
                    <a:pt x="0" y="12"/>
                  </a:moveTo>
                  <a:cubicBezTo>
                    <a:pt x="78" y="12"/>
                    <a:pt x="78" y="12"/>
                    <a:pt x="78" y="12"/>
                  </a:cubicBezTo>
                  <a:cubicBezTo>
                    <a:pt x="78" y="103"/>
                    <a:pt x="78" y="103"/>
                    <a:pt x="78" y="103"/>
                  </a:cubicBezTo>
                  <a:cubicBezTo>
                    <a:pt x="113" y="46"/>
                    <a:pt x="168" y="0"/>
                    <a:pt x="259" y="0"/>
                  </a:cubicBezTo>
                  <a:cubicBezTo>
                    <a:pt x="386" y="0"/>
                    <a:pt x="460" y="86"/>
                    <a:pt x="460" y="211"/>
                  </a:cubicBezTo>
                  <a:cubicBezTo>
                    <a:pt x="460" y="538"/>
                    <a:pt x="460" y="538"/>
                    <a:pt x="460" y="538"/>
                  </a:cubicBezTo>
                  <a:cubicBezTo>
                    <a:pt x="382" y="538"/>
                    <a:pt x="382" y="538"/>
                    <a:pt x="382" y="538"/>
                  </a:cubicBezTo>
                  <a:cubicBezTo>
                    <a:pt x="382" y="230"/>
                    <a:pt x="382" y="230"/>
                    <a:pt x="382" y="230"/>
                  </a:cubicBezTo>
                  <a:cubicBezTo>
                    <a:pt x="382" y="133"/>
                    <a:pt x="329" y="72"/>
                    <a:pt x="236" y="72"/>
                  </a:cubicBezTo>
                  <a:cubicBezTo>
                    <a:pt x="146" y="72"/>
                    <a:pt x="78" y="138"/>
                    <a:pt x="78" y="237"/>
                  </a:cubicBezTo>
                  <a:cubicBezTo>
                    <a:pt x="78" y="538"/>
                    <a:pt x="78" y="538"/>
                    <a:pt x="78"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2"/>
            <p:cNvSpPr>
              <a:spLocks noEditPoints="1"/>
            </p:cNvSpPr>
            <p:nvPr/>
          </p:nvSpPr>
          <p:spPr bwMode="auto">
            <a:xfrm>
              <a:off x="2946400" y="1898650"/>
              <a:ext cx="238125" cy="261938"/>
            </a:xfrm>
            <a:custGeom>
              <a:avLst/>
              <a:gdLst/>
              <a:ahLst/>
              <a:cxnLst/>
              <a:rect l="0" t="0" r="r" b="b"/>
              <a:pathLst>
                <a:path w="498" h="550">
                  <a:moveTo>
                    <a:pt x="0" y="276"/>
                  </a:moveTo>
                  <a:cubicBezTo>
                    <a:pt x="0" y="274"/>
                    <a:pt x="0" y="274"/>
                    <a:pt x="0" y="274"/>
                  </a:cubicBezTo>
                  <a:cubicBezTo>
                    <a:pt x="0" y="123"/>
                    <a:pt x="107" y="0"/>
                    <a:pt x="252" y="0"/>
                  </a:cubicBezTo>
                  <a:cubicBezTo>
                    <a:pt x="408" y="0"/>
                    <a:pt x="498" y="125"/>
                    <a:pt x="498" y="278"/>
                  </a:cubicBezTo>
                  <a:cubicBezTo>
                    <a:pt x="498" y="289"/>
                    <a:pt x="498" y="295"/>
                    <a:pt x="497" y="304"/>
                  </a:cubicBezTo>
                  <a:cubicBezTo>
                    <a:pt x="79" y="304"/>
                    <a:pt x="79" y="304"/>
                    <a:pt x="79" y="304"/>
                  </a:cubicBezTo>
                  <a:cubicBezTo>
                    <a:pt x="91" y="418"/>
                    <a:pt x="171" y="482"/>
                    <a:pt x="265" y="482"/>
                  </a:cubicBezTo>
                  <a:cubicBezTo>
                    <a:pt x="337" y="482"/>
                    <a:pt x="388" y="453"/>
                    <a:pt x="431" y="408"/>
                  </a:cubicBezTo>
                  <a:cubicBezTo>
                    <a:pt x="480" y="452"/>
                    <a:pt x="480" y="452"/>
                    <a:pt x="480" y="452"/>
                  </a:cubicBezTo>
                  <a:cubicBezTo>
                    <a:pt x="427" y="511"/>
                    <a:pt x="363" y="550"/>
                    <a:pt x="263" y="550"/>
                  </a:cubicBezTo>
                  <a:cubicBezTo>
                    <a:pt x="118" y="550"/>
                    <a:pt x="0" y="439"/>
                    <a:pt x="0" y="276"/>
                  </a:cubicBezTo>
                  <a:close/>
                  <a:moveTo>
                    <a:pt x="419" y="246"/>
                  </a:moveTo>
                  <a:cubicBezTo>
                    <a:pt x="410" y="150"/>
                    <a:pt x="355" y="67"/>
                    <a:pt x="250" y="67"/>
                  </a:cubicBezTo>
                  <a:cubicBezTo>
                    <a:pt x="159" y="67"/>
                    <a:pt x="90" y="143"/>
                    <a:pt x="79" y="246"/>
                  </a:cubicBezTo>
                  <a:lnTo>
                    <a:pt x="419"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3"/>
            <p:cNvSpPr/>
            <p:nvPr/>
          </p:nvSpPr>
          <p:spPr bwMode="auto">
            <a:xfrm>
              <a:off x="3228975" y="1898650"/>
              <a:ext cx="193675" cy="261938"/>
            </a:xfrm>
            <a:custGeom>
              <a:avLst/>
              <a:gdLst/>
              <a:ahLst/>
              <a:cxnLst/>
              <a:rect l="0" t="0" r="r" b="b"/>
              <a:pathLst>
                <a:path w="405" h="546">
                  <a:moveTo>
                    <a:pt x="0" y="469"/>
                  </a:moveTo>
                  <a:cubicBezTo>
                    <a:pt x="39" y="413"/>
                    <a:pt x="39" y="413"/>
                    <a:pt x="39" y="413"/>
                  </a:cubicBezTo>
                  <a:cubicBezTo>
                    <a:pt x="96" y="456"/>
                    <a:pt x="160" y="480"/>
                    <a:pt x="222" y="480"/>
                  </a:cubicBezTo>
                  <a:cubicBezTo>
                    <a:pt x="285" y="480"/>
                    <a:pt x="331" y="448"/>
                    <a:pt x="331" y="397"/>
                  </a:cubicBezTo>
                  <a:cubicBezTo>
                    <a:pt x="331" y="395"/>
                    <a:pt x="331" y="395"/>
                    <a:pt x="331" y="395"/>
                  </a:cubicBezTo>
                  <a:cubicBezTo>
                    <a:pt x="331" y="342"/>
                    <a:pt x="269" y="321"/>
                    <a:pt x="199" y="302"/>
                  </a:cubicBezTo>
                  <a:cubicBezTo>
                    <a:pt x="117" y="278"/>
                    <a:pt x="25" y="250"/>
                    <a:pt x="25" y="153"/>
                  </a:cubicBezTo>
                  <a:cubicBezTo>
                    <a:pt x="25" y="151"/>
                    <a:pt x="25" y="151"/>
                    <a:pt x="25" y="151"/>
                  </a:cubicBezTo>
                  <a:cubicBezTo>
                    <a:pt x="25" y="60"/>
                    <a:pt x="101" y="0"/>
                    <a:pt x="204" y="0"/>
                  </a:cubicBezTo>
                  <a:cubicBezTo>
                    <a:pt x="269" y="0"/>
                    <a:pt x="340" y="23"/>
                    <a:pt x="394" y="58"/>
                  </a:cubicBezTo>
                  <a:cubicBezTo>
                    <a:pt x="358" y="117"/>
                    <a:pt x="358" y="117"/>
                    <a:pt x="358" y="117"/>
                  </a:cubicBezTo>
                  <a:cubicBezTo>
                    <a:pt x="309" y="86"/>
                    <a:pt x="253" y="67"/>
                    <a:pt x="202" y="67"/>
                  </a:cubicBezTo>
                  <a:cubicBezTo>
                    <a:pt x="140" y="67"/>
                    <a:pt x="101" y="99"/>
                    <a:pt x="101" y="143"/>
                  </a:cubicBezTo>
                  <a:cubicBezTo>
                    <a:pt x="101" y="145"/>
                    <a:pt x="101" y="145"/>
                    <a:pt x="101" y="145"/>
                  </a:cubicBezTo>
                  <a:cubicBezTo>
                    <a:pt x="101" y="195"/>
                    <a:pt x="166" y="214"/>
                    <a:pt x="236" y="236"/>
                  </a:cubicBezTo>
                  <a:cubicBezTo>
                    <a:pt x="317" y="260"/>
                    <a:pt x="405" y="292"/>
                    <a:pt x="405" y="386"/>
                  </a:cubicBezTo>
                  <a:cubicBezTo>
                    <a:pt x="405" y="388"/>
                    <a:pt x="405" y="388"/>
                    <a:pt x="405" y="388"/>
                  </a:cubicBezTo>
                  <a:cubicBezTo>
                    <a:pt x="405" y="488"/>
                    <a:pt x="323" y="546"/>
                    <a:pt x="218" y="546"/>
                  </a:cubicBezTo>
                  <a:cubicBezTo>
                    <a:pt x="142" y="546"/>
                    <a:pt x="59" y="517"/>
                    <a:pt x="0" y="4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4"/>
            <p:cNvSpPr>
              <a:spLocks noEditPoints="1"/>
            </p:cNvSpPr>
            <p:nvPr/>
          </p:nvSpPr>
          <p:spPr bwMode="auto">
            <a:xfrm>
              <a:off x="3638550" y="1806575"/>
              <a:ext cx="42863" cy="349250"/>
            </a:xfrm>
            <a:custGeom>
              <a:avLst/>
              <a:gdLst/>
              <a:ahLst/>
              <a:cxnLst/>
              <a:rect l="0" t="0" r="r" b="b"/>
              <a:pathLst>
                <a:path w="27" h="220">
                  <a:moveTo>
                    <a:pt x="0" y="0"/>
                  </a:moveTo>
                  <a:lnTo>
                    <a:pt x="27" y="0"/>
                  </a:lnTo>
                  <a:lnTo>
                    <a:pt x="27" y="26"/>
                  </a:lnTo>
                  <a:lnTo>
                    <a:pt x="0" y="26"/>
                  </a:lnTo>
                  <a:lnTo>
                    <a:pt x="0" y="0"/>
                  </a:lnTo>
                  <a:close/>
                  <a:moveTo>
                    <a:pt x="2" y="61"/>
                  </a:moveTo>
                  <a:lnTo>
                    <a:pt x="25" y="61"/>
                  </a:lnTo>
                  <a:lnTo>
                    <a:pt x="25" y="220"/>
                  </a:lnTo>
                  <a:lnTo>
                    <a:pt x="2" y="220"/>
                  </a:lnTo>
                  <a:lnTo>
                    <a:pt x="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5"/>
            <p:cNvSpPr/>
            <p:nvPr/>
          </p:nvSpPr>
          <p:spPr bwMode="auto">
            <a:xfrm>
              <a:off x="3743325" y="1827213"/>
              <a:ext cx="152400" cy="331788"/>
            </a:xfrm>
            <a:custGeom>
              <a:avLst/>
              <a:gdLst/>
              <a:ahLst/>
              <a:cxnLst/>
              <a:rect l="0" t="0" r="r" b="b"/>
              <a:pathLst>
                <a:path w="319" h="694">
                  <a:moveTo>
                    <a:pt x="74" y="546"/>
                  </a:moveTo>
                  <a:cubicBezTo>
                    <a:pt x="74" y="228"/>
                    <a:pt x="74" y="228"/>
                    <a:pt x="74" y="228"/>
                  </a:cubicBezTo>
                  <a:cubicBezTo>
                    <a:pt x="0" y="228"/>
                    <a:pt x="0" y="228"/>
                    <a:pt x="0" y="228"/>
                  </a:cubicBezTo>
                  <a:cubicBezTo>
                    <a:pt x="0" y="159"/>
                    <a:pt x="0" y="159"/>
                    <a:pt x="0" y="159"/>
                  </a:cubicBezTo>
                  <a:cubicBezTo>
                    <a:pt x="74" y="159"/>
                    <a:pt x="74" y="159"/>
                    <a:pt x="74" y="159"/>
                  </a:cubicBezTo>
                  <a:cubicBezTo>
                    <a:pt x="74" y="0"/>
                    <a:pt x="74" y="0"/>
                    <a:pt x="74" y="0"/>
                  </a:cubicBezTo>
                  <a:cubicBezTo>
                    <a:pt x="152" y="0"/>
                    <a:pt x="152" y="0"/>
                    <a:pt x="152" y="0"/>
                  </a:cubicBezTo>
                  <a:cubicBezTo>
                    <a:pt x="152" y="159"/>
                    <a:pt x="152" y="159"/>
                    <a:pt x="152" y="159"/>
                  </a:cubicBezTo>
                  <a:cubicBezTo>
                    <a:pt x="319" y="159"/>
                    <a:pt x="319" y="159"/>
                    <a:pt x="319" y="159"/>
                  </a:cubicBezTo>
                  <a:cubicBezTo>
                    <a:pt x="319" y="228"/>
                    <a:pt x="319" y="228"/>
                    <a:pt x="319" y="228"/>
                  </a:cubicBezTo>
                  <a:cubicBezTo>
                    <a:pt x="152" y="228"/>
                    <a:pt x="152" y="228"/>
                    <a:pt x="152" y="228"/>
                  </a:cubicBezTo>
                  <a:cubicBezTo>
                    <a:pt x="152" y="535"/>
                    <a:pt x="152" y="535"/>
                    <a:pt x="152" y="535"/>
                  </a:cubicBezTo>
                  <a:cubicBezTo>
                    <a:pt x="152" y="600"/>
                    <a:pt x="188" y="623"/>
                    <a:pt x="241" y="623"/>
                  </a:cubicBezTo>
                  <a:cubicBezTo>
                    <a:pt x="267" y="623"/>
                    <a:pt x="290" y="618"/>
                    <a:pt x="317" y="605"/>
                  </a:cubicBezTo>
                  <a:cubicBezTo>
                    <a:pt x="317" y="672"/>
                    <a:pt x="317" y="672"/>
                    <a:pt x="317" y="672"/>
                  </a:cubicBezTo>
                  <a:cubicBezTo>
                    <a:pt x="290" y="686"/>
                    <a:pt x="260" y="694"/>
                    <a:pt x="222" y="694"/>
                  </a:cubicBezTo>
                  <a:cubicBezTo>
                    <a:pt x="138" y="694"/>
                    <a:pt x="74" y="653"/>
                    <a:pt x="74" y="5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Rectangle 26"/>
            <p:cNvSpPr>
              <a:spLocks noChangeArrowheads="1"/>
            </p:cNvSpPr>
            <p:nvPr/>
          </p:nvSpPr>
          <p:spPr bwMode="auto">
            <a:xfrm>
              <a:off x="3952875" y="1989138"/>
              <a:ext cx="134938" cy="39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3" name="Freeform 27"/>
            <p:cNvSpPr/>
            <p:nvPr/>
          </p:nvSpPr>
          <p:spPr bwMode="auto">
            <a:xfrm>
              <a:off x="4140200" y="1797050"/>
              <a:ext cx="152400" cy="358775"/>
            </a:xfrm>
            <a:custGeom>
              <a:avLst/>
              <a:gdLst/>
              <a:ahLst/>
              <a:cxnLst/>
              <a:rect l="0" t="0" r="r" b="b"/>
              <a:pathLst>
                <a:path w="318" h="748">
                  <a:moveTo>
                    <a:pt x="73" y="291"/>
                  </a:moveTo>
                  <a:cubicBezTo>
                    <a:pt x="0" y="291"/>
                    <a:pt x="0" y="291"/>
                    <a:pt x="0" y="291"/>
                  </a:cubicBezTo>
                  <a:cubicBezTo>
                    <a:pt x="0" y="223"/>
                    <a:pt x="0" y="223"/>
                    <a:pt x="0" y="223"/>
                  </a:cubicBezTo>
                  <a:cubicBezTo>
                    <a:pt x="73" y="223"/>
                    <a:pt x="73" y="223"/>
                    <a:pt x="73" y="223"/>
                  </a:cubicBezTo>
                  <a:cubicBezTo>
                    <a:pt x="73" y="177"/>
                    <a:pt x="73" y="177"/>
                    <a:pt x="73" y="177"/>
                  </a:cubicBezTo>
                  <a:cubicBezTo>
                    <a:pt x="73" y="117"/>
                    <a:pt x="89" y="71"/>
                    <a:pt x="119" y="41"/>
                  </a:cubicBezTo>
                  <a:cubicBezTo>
                    <a:pt x="145" y="15"/>
                    <a:pt x="184" y="0"/>
                    <a:pt x="232" y="0"/>
                  </a:cubicBezTo>
                  <a:cubicBezTo>
                    <a:pt x="268" y="0"/>
                    <a:pt x="293" y="5"/>
                    <a:pt x="318" y="14"/>
                  </a:cubicBezTo>
                  <a:cubicBezTo>
                    <a:pt x="318" y="82"/>
                    <a:pt x="318" y="82"/>
                    <a:pt x="318" y="82"/>
                  </a:cubicBezTo>
                  <a:cubicBezTo>
                    <a:pt x="290" y="74"/>
                    <a:pt x="268" y="69"/>
                    <a:pt x="242" y="69"/>
                  </a:cubicBezTo>
                  <a:cubicBezTo>
                    <a:pt x="181" y="69"/>
                    <a:pt x="150" y="105"/>
                    <a:pt x="150" y="181"/>
                  </a:cubicBezTo>
                  <a:cubicBezTo>
                    <a:pt x="150" y="224"/>
                    <a:pt x="150" y="224"/>
                    <a:pt x="150" y="224"/>
                  </a:cubicBezTo>
                  <a:cubicBezTo>
                    <a:pt x="317" y="224"/>
                    <a:pt x="317" y="224"/>
                    <a:pt x="317" y="224"/>
                  </a:cubicBezTo>
                  <a:cubicBezTo>
                    <a:pt x="317" y="291"/>
                    <a:pt x="317" y="291"/>
                    <a:pt x="317" y="291"/>
                  </a:cubicBezTo>
                  <a:cubicBezTo>
                    <a:pt x="151" y="291"/>
                    <a:pt x="151" y="291"/>
                    <a:pt x="151" y="291"/>
                  </a:cubicBezTo>
                  <a:cubicBezTo>
                    <a:pt x="151" y="748"/>
                    <a:pt x="151" y="748"/>
                    <a:pt x="151" y="748"/>
                  </a:cubicBezTo>
                  <a:cubicBezTo>
                    <a:pt x="73" y="748"/>
                    <a:pt x="73" y="748"/>
                    <a:pt x="73" y="748"/>
                  </a:cubicBezTo>
                  <a:lnTo>
                    <a:pt x="73"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8"/>
            <p:cNvSpPr>
              <a:spLocks noEditPoints="1"/>
            </p:cNvSpPr>
            <p:nvPr/>
          </p:nvSpPr>
          <p:spPr bwMode="auto">
            <a:xfrm>
              <a:off x="4313238" y="1898650"/>
              <a:ext cx="417513" cy="261938"/>
            </a:xfrm>
            <a:custGeom>
              <a:avLst/>
              <a:gdLst/>
              <a:ahLst/>
              <a:cxnLst/>
              <a:rect l="0" t="0" r="r" b="b"/>
              <a:pathLst>
                <a:path w="874" h="550">
                  <a:moveTo>
                    <a:pt x="0" y="385"/>
                  </a:moveTo>
                  <a:cubicBezTo>
                    <a:pt x="0" y="383"/>
                    <a:pt x="0" y="383"/>
                    <a:pt x="0" y="383"/>
                  </a:cubicBezTo>
                  <a:cubicBezTo>
                    <a:pt x="0" y="272"/>
                    <a:pt x="92" y="213"/>
                    <a:pt x="221" y="213"/>
                  </a:cubicBezTo>
                  <a:cubicBezTo>
                    <a:pt x="285" y="213"/>
                    <a:pt x="330" y="222"/>
                    <a:pt x="377" y="236"/>
                  </a:cubicBezTo>
                  <a:cubicBezTo>
                    <a:pt x="377" y="217"/>
                    <a:pt x="377" y="217"/>
                    <a:pt x="377" y="217"/>
                  </a:cubicBezTo>
                  <a:cubicBezTo>
                    <a:pt x="377" y="123"/>
                    <a:pt x="322" y="74"/>
                    <a:pt x="225" y="74"/>
                  </a:cubicBezTo>
                  <a:cubicBezTo>
                    <a:pt x="165" y="74"/>
                    <a:pt x="119" y="90"/>
                    <a:pt x="70" y="112"/>
                  </a:cubicBezTo>
                  <a:cubicBezTo>
                    <a:pt x="47" y="48"/>
                    <a:pt x="47" y="48"/>
                    <a:pt x="47" y="48"/>
                  </a:cubicBezTo>
                  <a:cubicBezTo>
                    <a:pt x="105" y="22"/>
                    <a:pt x="158" y="4"/>
                    <a:pt x="233" y="4"/>
                  </a:cubicBezTo>
                  <a:cubicBezTo>
                    <a:pt x="333" y="4"/>
                    <a:pt x="400" y="42"/>
                    <a:pt x="427" y="117"/>
                  </a:cubicBezTo>
                  <a:cubicBezTo>
                    <a:pt x="469" y="46"/>
                    <a:pt x="542" y="0"/>
                    <a:pt x="629" y="0"/>
                  </a:cubicBezTo>
                  <a:cubicBezTo>
                    <a:pt x="783" y="0"/>
                    <a:pt x="874" y="125"/>
                    <a:pt x="874" y="278"/>
                  </a:cubicBezTo>
                  <a:cubicBezTo>
                    <a:pt x="874" y="289"/>
                    <a:pt x="873" y="295"/>
                    <a:pt x="872" y="304"/>
                  </a:cubicBezTo>
                  <a:cubicBezTo>
                    <a:pt x="455" y="304"/>
                    <a:pt x="455" y="304"/>
                    <a:pt x="455" y="304"/>
                  </a:cubicBezTo>
                  <a:cubicBezTo>
                    <a:pt x="466" y="418"/>
                    <a:pt x="547" y="482"/>
                    <a:pt x="640" y="482"/>
                  </a:cubicBezTo>
                  <a:cubicBezTo>
                    <a:pt x="713" y="482"/>
                    <a:pt x="763" y="453"/>
                    <a:pt x="806" y="408"/>
                  </a:cubicBezTo>
                  <a:cubicBezTo>
                    <a:pt x="855" y="452"/>
                    <a:pt x="855" y="452"/>
                    <a:pt x="855" y="452"/>
                  </a:cubicBezTo>
                  <a:cubicBezTo>
                    <a:pt x="803" y="511"/>
                    <a:pt x="738" y="550"/>
                    <a:pt x="638" y="550"/>
                  </a:cubicBezTo>
                  <a:cubicBezTo>
                    <a:pt x="553" y="550"/>
                    <a:pt x="476" y="511"/>
                    <a:pt x="429" y="444"/>
                  </a:cubicBezTo>
                  <a:cubicBezTo>
                    <a:pt x="373" y="502"/>
                    <a:pt x="296" y="549"/>
                    <a:pt x="199" y="549"/>
                  </a:cubicBezTo>
                  <a:cubicBezTo>
                    <a:pt x="97" y="549"/>
                    <a:pt x="0" y="493"/>
                    <a:pt x="0" y="385"/>
                  </a:cubicBezTo>
                  <a:close/>
                  <a:moveTo>
                    <a:pt x="397" y="392"/>
                  </a:moveTo>
                  <a:cubicBezTo>
                    <a:pt x="385" y="362"/>
                    <a:pt x="378" y="329"/>
                    <a:pt x="376" y="293"/>
                  </a:cubicBezTo>
                  <a:cubicBezTo>
                    <a:pt x="337" y="282"/>
                    <a:pt x="287" y="271"/>
                    <a:pt x="229" y="271"/>
                  </a:cubicBezTo>
                  <a:cubicBezTo>
                    <a:pt x="133" y="271"/>
                    <a:pt x="79" y="314"/>
                    <a:pt x="79" y="380"/>
                  </a:cubicBezTo>
                  <a:cubicBezTo>
                    <a:pt x="79" y="382"/>
                    <a:pt x="79" y="382"/>
                    <a:pt x="79" y="382"/>
                  </a:cubicBezTo>
                  <a:cubicBezTo>
                    <a:pt x="79" y="447"/>
                    <a:pt x="138" y="486"/>
                    <a:pt x="208" y="486"/>
                  </a:cubicBezTo>
                  <a:cubicBezTo>
                    <a:pt x="285" y="486"/>
                    <a:pt x="348" y="447"/>
                    <a:pt x="397" y="392"/>
                  </a:cubicBezTo>
                  <a:close/>
                  <a:moveTo>
                    <a:pt x="794" y="246"/>
                  </a:moveTo>
                  <a:cubicBezTo>
                    <a:pt x="785" y="150"/>
                    <a:pt x="730" y="67"/>
                    <a:pt x="627" y="67"/>
                  </a:cubicBezTo>
                  <a:cubicBezTo>
                    <a:pt x="534" y="67"/>
                    <a:pt x="465" y="143"/>
                    <a:pt x="454" y="246"/>
                  </a:cubicBezTo>
                  <a:lnTo>
                    <a:pt x="794"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Rectangle 29"/>
            <p:cNvSpPr>
              <a:spLocks noChangeArrowheads="1"/>
            </p:cNvSpPr>
            <p:nvPr/>
          </p:nvSpPr>
          <p:spPr bwMode="auto">
            <a:xfrm>
              <a:off x="4800600" y="1800225"/>
              <a:ext cx="36513" cy="355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6" name="Rectangle 30"/>
            <p:cNvSpPr>
              <a:spLocks noChangeArrowheads="1"/>
            </p:cNvSpPr>
            <p:nvPr/>
          </p:nvSpPr>
          <p:spPr bwMode="auto">
            <a:xfrm>
              <a:off x="4927600" y="1800225"/>
              <a:ext cx="38100" cy="355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7" name="Freeform 31"/>
            <p:cNvSpPr>
              <a:spLocks noEditPoints="1"/>
            </p:cNvSpPr>
            <p:nvPr/>
          </p:nvSpPr>
          <p:spPr bwMode="auto">
            <a:xfrm>
              <a:off x="5037138" y="1898650"/>
              <a:ext cx="238125" cy="261938"/>
            </a:xfrm>
            <a:custGeom>
              <a:avLst/>
              <a:gdLst/>
              <a:ahLst/>
              <a:cxnLst/>
              <a:rect l="0" t="0" r="r" b="b"/>
              <a:pathLst>
                <a:path w="498" h="550">
                  <a:moveTo>
                    <a:pt x="0" y="276"/>
                  </a:moveTo>
                  <a:cubicBezTo>
                    <a:pt x="0" y="274"/>
                    <a:pt x="0" y="274"/>
                    <a:pt x="0" y="274"/>
                  </a:cubicBezTo>
                  <a:cubicBezTo>
                    <a:pt x="0" y="123"/>
                    <a:pt x="107" y="0"/>
                    <a:pt x="252" y="0"/>
                  </a:cubicBezTo>
                  <a:cubicBezTo>
                    <a:pt x="408" y="0"/>
                    <a:pt x="498" y="125"/>
                    <a:pt x="498" y="278"/>
                  </a:cubicBezTo>
                  <a:cubicBezTo>
                    <a:pt x="498" y="289"/>
                    <a:pt x="498" y="295"/>
                    <a:pt x="497" y="304"/>
                  </a:cubicBezTo>
                  <a:cubicBezTo>
                    <a:pt x="79" y="304"/>
                    <a:pt x="79" y="304"/>
                    <a:pt x="79" y="304"/>
                  </a:cubicBezTo>
                  <a:cubicBezTo>
                    <a:pt x="90" y="418"/>
                    <a:pt x="171" y="482"/>
                    <a:pt x="264" y="482"/>
                  </a:cubicBezTo>
                  <a:cubicBezTo>
                    <a:pt x="337" y="482"/>
                    <a:pt x="388" y="453"/>
                    <a:pt x="430" y="408"/>
                  </a:cubicBezTo>
                  <a:cubicBezTo>
                    <a:pt x="479" y="452"/>
                    <a:pt x="479" y="452"/>
                    <a:pt x="479" y="452"/>
                  </a:cubicBezTo>
                  <a:cubicBezTo>
                    <a:pt x="426" y="511"/>
                    <a:pt x="362" y="550"/>
                    <a:pt x="262" y="550"/>
                  </a:cubicBezTo>
                  <a:cubicBezTo>
                    <a:pt x="118" y="550"/>
                    <a:pt x="0" y="439"/>
                    <a:pt x="0" y="276"/>
                  </a:cubicBezTo>
                  <a:close/>
                  <a:moveTo>
                    <a:pt x="418" y="246"/>
                  </a:moveTo>
                  <a:cubicBezTo>
                    <a:pt x="410" y="150"/>
                    <a:pt x="355" y="67"/>
                    <a:pt x="250" y="67"/>
                  </a:cubicBezTo>
                  <a:cubicBezTo>
                    <a:pt x="158" y="67"/>
                    <a:pt x="89" y="143"/>
                    <a:pt x="79" y="246"/>
                  </a:cubicBezTo>
                  <a:lnTo>
                    <a:pt x="418"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2"/>
            <p:cNvSpPr/>
            <p:nvPr/>
          </p:nvSpPr>
          <p:spPr bwMode="auto">
            <a:xfrm>
              <a:off x="5319713" y="1898650"/>
              <a:ext cx="193675" cy="261938"/>
            </a:xfrm>
            <a:custGeom>
              <a:avLst/>
              <a:gdLst/>
              <a:ahLst/>
              <a:cxnLst/>
              <a:rect l="0" t="0" r="r" b="b"/>
              <a:pathLst>
                <a:path w="406" h="546">
                  <a:moveTo>
                    <a:pt x="0" y="469"/>
                  </a:moveTo>
                  <a:cubicBezTo>
                    <a:pt x="40" y="413"/>
                    <a:pt x="40" y="413"/>
                    <a:pt x="40" y="413"/>
                  </a:cubicBezTo>
                  <a:cubicBezTo>
                    <a:pt x="97" y="456"/>
                    <a:pt x="160" y="480"/>
                    <a:pt x="222" y="480"/>
                  </a:cubicBezTo>
                  <a:cubicBezTo>
                    <a:pt x="286" y="480"/>
                    <a:pt x="331" y="448"/>
                    <a:pt x="331" y="397"/>
                  </a:cubicBezTo>
                  <a:cubicBezTo>
                    <a:pt x="331" y="395"/>
                    <a:pt x="331" y="395"/>
                    <a:pt x="331" y="395"/>
                  </a:cubicBezTo>
                  <a:cubicBezTo>
                    <a:pt x="331" y="342"/>
                    <a:pt x="269" y="321"/>
                    <a:pt x="200" y="302"/>
                  </a:cubicBezTo>
                  <a:cubicBezTo>
                    <a:pt x="118" y="278"/>
                    <a:pt x="26" y="250"/>
                    <a:pt x="26" y="153"/>
                  </a:cubicBezTo>
                  <a:cubicBezTo>
                    <a:pt x="26" y="151"/>
                    <a:pt x="26" y="151"/>
                    <a:pt x="26" y="151"/>
                  </a:cubicBezTo>
                  <a:cubicBezTo>
                    <a:pt x="26" y="60"/>
                    <a:pt x="101" y="0"/>
                    <a:pt x="205" y="0"/>
                  </a:cubicBezTo>
                  <a:cubicBezTo>
                    <a:pt x="269" y="0"/>
                    <a:pt x="341" y="23"/>
                    <a:pt x="395" y="58"/>
                  </a:cubicBezTo>
                  <a:cubicBezTo>
                    <a:pt x="359" y="117"/>
                    <a:pt x="359" y="117"/>
                    <a:pt x="359" y="117"/>
                  </a:cubicBezTo>
                  <a:cubicBezTo>
                    <a:pt x="310" y="86"/>
                    <a:pt x="254" y="67"/>
                    <a:pt x="203" y="67"/>
                  </a:cubicBezTo>
                  <a:cubicBezTo>
                    <a:pt x="141" y="67"/>
                    <a:pt x="101" y="99"/>
                    <a:pt x="101" y="143"/>
                  </a:cubicBezTo>
                  <a:cubicBezTo>
                    <a:pt x="101" y="145"/>
                    <a:pt x="101" y="145"/>
                    <a:pt x="101" y="145"/>
                  </a:cubicBezTo>
                  <a:cubicBezTo>
                    <a:pt x="101" y="195"/>
                    <a:pt x="166" y="214"/>
                    <a:pt x="237" y="236"/>
                  </a:cubicBezTo>
                  <a:cubicBezTo>
                    <a:pt x="318" y="260"/>
                    <a:pt x="406" y="292"/>
                    <a:pt x="406" y="386"/>
                  </a:cubicBezTo>
                  <a:cubicBezTo>
                    <a:pt x="406" y="388"/>
                    <a:pt x="406" y="388"/>
                    <a:pt x="406" y="388"/>
                  </a:cubicBezTo>
                  <a:cubicBezTo>
                    <a:pt x="406" y="488"/>
                    <a:pt x="323" y="546"/>
                    <a:pt x="218" y="546"/>
                  </a:cubicBezTo>
                  <a:cubicBezTo>
                    <a:pt x="143" y="546"/>
                    <a:pt x="59" y="517"/>
                    <a:pt x="0" y="4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3"/>
            <p:cNvSpPr/>
            <p:nvPr/>
          </p:nvSpPr>
          <p:spPr bwMode="auto">
            <a:xfrm>
              <a:off x="5557838" y="1898650"/>
              <a:ext cx="193675" cy="261938"/>
            </a:xfrm>
            <a:custGeom>
              <a:avLst/>
              <a:gdLst/>
              <a:ahLst/>
              <a:cxnLst/>
              <a:rect l="0" t="0" r="r" b="b"/>
              <a:pathLst>
                <a:path w="406" h="546">
                  <a:moveTo>
                    <a:pt x="0" y="469"/>
                  </a:moveTo>
                  <a:cubicBezTo>
                    <a:pt x="40" y="413"/>
                    <a:pt x="40" y="413"/>
                    <a:pt x="40" y="413"/>
                  </a:cubicBezTo>
                  <a:cubicBezTo>
                    <a:pt x="97" y="456"/>
                    <a:pt x="160" y="480"/>
                    <a:pt x="223" y="480"/>
                  </a:cubicBezTo>
                  <a:cubicBezTo>
                    <a:pt x="286" y="480"/>
                    <a:pt x="332" y="448"/>
                    <a:pt x="332" y="397"/>
                  </a:cubicBezTo>
                  <a:cubicBezTo>
                    <a:pt x="332" y="395"/>
                    <a:pt x="332" y="395"/>
                    <a:pt x="332" y="395"/>
                  </a:cubicBezTo>
                  <a:cubicBezTo>
                    <a:pt x="332" y="342"/>
                    <a:pt x="269" y="321"/>
                    <a:pt x="200" y="302"/>
                  </a:cubicBezTo>
                  <a:cubicBezTo>
                    <a:pt x="118" y="278"/>
                    <a:pt x="26" y="250"/>
                    <a:pt x="26" y="153"/>
                  </a:cubicBezTo>
                  <a:cubicBezTo>
                    <a:pt x="26" y="151"/>
                    <a:pt x="26" y="151"/>
                    <a:pt x="26" y="151"/>
                  </a:cubicBezTo>
                  <a:cubicBezTo>
                    <a:pt x="26" y="60"/>
                    <a:pt x="101" y="0"/>
                    <a:pt x="205" y="0"/>
                  </a:cubicBezTo>
                  <a:cubicBezTo>
                    <a:pt x="269" y="0"/>
                    <a:pt x="341" y="23"/>
                    <a:pt x="395" y="58"/>
                  </a:cubicBezTo>
                  <a:cubicBezTo>
                    <a:pt x="359" y="117"/>
                    <a:pt x="359" y="117"/>
                    <a:pt x="359" y="117"/>
                  </a:cubicBezTo>
                  <a:cubicBezTo>
                    <a:pt x="310" y="86"/>
                    <a:pt x="254" y="67"/>
                    <a:pt x="203" y="67"/>
                  </a:cubicBezTo>
                  <a:cubicBezTo>
                    <a:pt x="141" y="67"/>
                    <a:pt x="101" y="99"/>
                    <a:pt x="101" y="143"/>
                  </a:cubicBezTo>
                  <a:cubicBezTo>
                    <a:pt x="101" y="145"/>
                    <a:pt x="101" y="145"/>
                    <a:pt x="101" y="145"/>
                  </a:cubicBezTo>
                  <a:cubicBezTo>
                    <a:pt x="101" y="195"/>
                    <a:pt x="166" y="214"/>
                    <a:pt x="237" y="236"/>
                  </a:cubicBezTo>
                  <a:cubicBezTo>
                    <a:pt x="318" y="260"/>
                    <a:pt x="406" y="292"/>
                    <a:pt x="406" y="386"/>
                  </a:cubicBezTo>
                  <a:cubicBezTo>
                    <a:pt x="406" y="388"/>
                    <a:pt x="406" y="388"/>
                    <a:pt x="406" y="388"/>
                  </a:cubicBezTo>
                  <a:cubicBezTo>
                    <a:pt x="406" y="488"/>
                    <a:pt x="323" y="546"/>
                    <a:pt x="218" y="546"/>
                  </a:cubicBezTo>
                  <a:cubicBezTo>
                    <a:pt x="143" y="546"/>
                    <a:pt x="60" y="517"/>
                    <a:pt x="0" y="4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34"/>
            <p:cNvSpPr/>
            <p:nvPr/>
          </p:nvSpPr>
          <p:spPr bwMode="auto">
            <a:xfrm>
              <a:off x="5821363" y="1800225"/>
              <a:ext cx="223838" cy="355600"/>
            </a:xfrm>
            <a:custGeom>
              <a:avLst/>
              <a:gdLst/>
              <a:ahLst/>
              <a:cxnLst/>
              <a:rect l="0" t="0" r="r" b="b"/>
              <a:pathLst>
                <a:path w="141" h="224">
                  <a:moveTo>
                    <a:pt x="0" y="0"/>
                  </a:moveTo>
                  <a:lnTo>
                    <a:pt x="23" y="0"/>
                  </a:lnTo>
                  <a:lnTo>
                    <a:pt x="23" y="154"/>
                  </a:lnTo>
                  <a:lnTo>
                    <a:pt x="109" y="65"/>
                  </a:lnTo>
                  <a:lnTo>
                    <a:pt x="138" y="65"/>
                  </a:lnTo>
                  <a:lnTo>
                    <a:pt x="72" y="133"/>
                  </a:lnTo>
                  <a:lnTo>
                    <a:pt x="141" y="224"/>
                  </a:lnTo>
                  <a:lnTo>
                    <a:pt x="112" y="224"/>
                  </a:lnTo>
                  <a:lnTo>
                    <a:pt x="56" y="150"/>
                  </a:lnTo>
                  <a:lnTo>
                    <a:pt x="23" y="182"/>
                  </a:lnTo>
                  <a:lnTo>
                    <a:pt x="23" y="224"/>
                  </a:lnTo>
                  <a:lnTo>
                    <a:pt x="0" y="22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35"/>
            <p:cNvSpPr>
              <a:spLocks noEditPoints="1"/>
            </p:cNvSpPr>
            <p:nvPr/>
          </p:nvSpPr>
          <p:spPr bwMode="auto">
            <a:xfrm>
              <a:off x="6073775" y="1900238"/>
              <a:ext cx="222250" cy="260350"/>
            </a:xfrm>
            <a:custGeom>
              <a:avLst/>
              <a:gdLst/>
              <a:ahLst/>
              <a:cxnLst/>
              <a:rect l="0" t="0" r="r" b="b"/>
              <a:pathLst>
                <a:path w="463" h="545">
                  <a:moveTo>
                    <a:pt x="0" y="381"/>
                  </a:moveTo>
                  <a:cubicBezTo>
                    <a:pt x="0" y="379"/>
                    <a:pt x="0" y="379"/>
                    <a:pt x="0" y="379"/>
                  </a:cubicBezTo>
                  <a:cubicBezTo>
                    <a:pt x="0" y="268"/>
                    <a:pt x="92" y="209"/>
                    <a:pt x="225" y="209"/>
                  </a:cubicBezTo>
                  <a:cubicBezTo>
                    <a:pt x="292" y="209"/>
                    <a:pt x="340" y="218"/>
                    <a:pt x="387" y="232"/>
                  </a:cubicBezTo>
                  <a:cubicBezTo>
                    <a:pt x="387" y="213"/>
                    <a:pt x="387" y="213"/>
                    <a:pt x="387" y="213"/>
                  </a:cubicBezTo>
                  <a:cubicBezTo>
                    <a:pt x="387" y="119"/>
                    <a:pt x="329" y="70"/>
                    <a:pt x="230" y="70"/>
                  </a:cubicBezTo>
                  <a:cubicBezTo>
                    <a:pt x="168" y="70"/>
                    <a:pt x="119" y="86"/>
                    <a:pt x="70" y="108"/>
                  </a:cubicBezTo>
                  <a:cubicBezTo>
                    <a:pt x="47" y="44"/>
                    <a:pt x="47" y="44"/>
                    <a:pt x="47" y="44"/>
                  </a:cubicBezTo>
                  <a:cubicBezTo>
                    <a:pt x="105" y="18"/>
                    <a:pt x="162" y="0"/>
                    <a:pt x="239" y="0"/>
                  </a:cubicBezTo>
                  <a:cubicBezTo>
                    <a:pt x="313" y="0"/>
                    <a:pt x="370" y="20"/>
                    <a:pt x="409" y="58"/>
                  </a:cubicBezTo>
                  <a:cubicBezTo>
                    <a:pt x="444" y="94"/>
                    <a:pt x="463" y="145"/>
                    <a:pt x="463" y="212"/>
                  </a:cubicBezTo>
                  <a:cubicBezTo>
                    <a:pt x="463" y="534"/>
                    <a:pt x="463" y="534"/>
                    <a:pt x="463" y="534"/>
                  </a:cubicBezTo>
                  <a:cubicBezTo>
                    <a:pt x="387" y="534"/>
                    <a:pt x="387" y="534"/>
                    <a:pt x="387" y="534"/>
                  </a:cubicBezTo>
                  <a:cubicBezTo>
                    <a:pt x="387" y="455"/>
                    <a:pt x="387" y="455"/>
                    <a:pt x="387" y="455"/>
                  </a:cubicBezTo>
                  <a:cubicBezTo>
                    <a:pt x="351" y="503"/>
                    <a:pt x="289" y="545"/>
                    <a:pt x="197" y="545"/>
                  </a:cubicBezTo>
                  <a:cubicBezTo>
                    <a:pt x="99" y="545"/>
                    <a:pt x="0" y="489"/>
                    <a:pt x="0" y="381"/>
                  </a:cubicBezTo>
                  <a:close/>
                  <a:moveTo>
                    <a:pt x="388" y="341"/>
                  </a:moveTo>
                  <a:cubicBezTo>
                    <a:pt x="388" y="290"/>
                    <a:pt x="388" y="290"/>
                    <a:pt x="388" y="290"/>
                  </a:cubicBezTo>
                  <a:cubicBezTo>
                    <a:pt x="350" y="278"/>
                    <a:pt x="298" y="267"/>
                    <a:pt x="233" y="267"/>
                  </a:cubicBezTo>
                  <a:cubicBezTo>
                    <a:pt x="135" y="267"/>
                    <a:pt x="80" y="310"/>
                    <a:pt x="80" y="376"/>
                  </a:cubicBezTo>
                  <a:cubicBezTo>
                    <a:pt x="80" y="378"/>
                    <a:pt x="80" y="378"/>
                    <a:pt x="80" y="378"/>
                  </a:cubicBezTo>
                  <a:cubicBezTo>
                    <a:pt x="80" y="445"/>
                    <a:pt x="141" y="483"/>
                    <a:pt x="212" y="483"/>
                  </a:cubicBezTo>
                  <a:cubicBezTo>
                    <a:pt x="309" y="483"/>
                    <a:pt x="388" y="424"/>
                    <a:pt x="388"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6"/>
            <p:cNvSpPr>
              <a:spLocks noEditPoints="1"/>
            </p:cNvSpPr>
            <p:nvPr/>
          </p:nvSpPr>
          <p:spPr bwMode="auto">
            <a:xfrm>
              <a:off x="6375400" y="1800225"/>
              <a:ext cx="254000" cy="360363"/>
            </a:xfrm>
            <a:custGeom>
              <a:avLst/>
              <a:gdLst/>
              <a:ahLst/>
              <a:cxnLst/>
              <a:rect l="0" t="0" r="r" b="b"/>
              <a:pathLst>
                <a:path w="531" h="754">
                  <a:moveTo>
                    <a:pt x="78" y="642"/>
                  </a:moveTo>
                  <a:cubicBezTo>
                    <a:pt x="78" y="743"/>
                    <a:pt x="78" y="743"/>
                    <a:pt x="78" y="743"/>
                  </a:cubicBezTo>
                  <a:cubicBezTo>
                    <a:pt x="0" y="743"/>
                    <a:pt x="0" y="743"/>
                    <a:pt x="0" y="743"/>
                  </a:cubicBezTo>
                  <a:cubicBezTo>
                    <a:pt x="0" y="0"/>
                    <a:pt x="0" y="0"/>
                    <a:pt x="0" y="0"/>
                  </a:cubicBezTo>
                  <a:cubicBezTo>
                    <a:pt x="78" y="0"/>
                    <a:pt x="78" y="0"/>
                    <a:pt x="78" y="0"/>
                  </a:cubicBezTo>
                  <a:cubicBezTo>
                    <a:pt x="78" y="322"/>
                    <a:pt x="78" y="322"/>
                    <a:pt x="78" y="322"/>
                  </a:cubicBezTo>
                  <a:cubicBezTo>
                    <a:pt x="121" y="259"/>
                    <a:pt x="183" y="205"/>
                    <a:pt x="280" y="205"/>
                  </a:cubicBezTo>
                  <a:cubicBezTo>
                    <a:pt x="406" y="205"/>
                    <a:pt x="531" y="305"/>
                    <a:pt x="531" y="478"/>
                  </a:cubicBezTo>
                  <a:cubicBezTo>
                    <a:pt x="531" y="480"/>
                    <a:pt x="531" y="480"/>
                    <a:pt x="531" y="480"/>
                  </a:cubicBezTo>
                  <a:cubicBezTo>
                    <a:pt x="531" y="652"/>
                    <a:pt x="407" y="754"/>
                    <a:pt x="280" y="754"/>
                  </a:cubicBezTo>
                  <a:cubicBezTo>
                    <a:pt x="182" y="754"/>
                    <a:pt x="119" y="701"/>
                    <a:pt x="78" y="642"/>
                  </a:cubicBezTo>
                  <a:close/>
                  <a:moveTo>
                    <a:pt x="451" y="481"/>
                  </a:moveTo>
                  <a:cubicBezTo>
                    <a:pt x="451" y="479"/>
                    <a:pt x="451" y="479"/>
                    <a:pt x="451" y="479"/>
                  </a:cubicBezTo>
                  <a:cubicBezTo>
                    <a:pt x="451" y="355"/>
                    <a:pt x="365" y="276"/>
                    <a:pt x="265" y="276"/>
                  </a:cubicBezTo>
                  <a:cubicBezTo>
                    <a:pt x="168" y="276"/>
                    <a:pt x="75" y="358"/>
                    <a:pt x="75" y="478"/>
                  </a:cubicBezTo>
                  <a:cubicBezTo>
                    <a:pt x="75" y="480"/>
                    <a:pt x="75" y="480"/>
                    <a:pt x="75" y="480"/>
                  </a:cubicBezTo>
                  <a:cubicBezTo>
                    <a:pt x="75" y="603"/>
                    <a:pt x="168" y="684"/>
                    <a:pt x="265" y="684"/>
                  </a:cubicBezTo>
                  <a:cubicBezTo>
                    <a:pt x="367" y="684"/>
                    <a:pt x="451" y="609"/>
                    <a:pt x="451" y="4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el 1"/>
          <p:cNvSpPr>
            <a:spLocks noGrp="1"/>
          </p:cNvSpPr>
          <p:nvPr>
            <p:ph type="title" hasCustomPrompt="1"/>
          </p:nvPr>
        </p:nvSpPr>
        <p:spPr>
          <a:xfrm>
            <a:off x="2255573" y="1556793"/>
            <a:ext cx="7296811" cy="3384376"/>
          </a:xfrm>
        </p:spPr>
        <p:txBody>
          <a:bodyPr anchor="ctr"/>
          <a:lstStyle>
            <a:lvl1pPr algn="ctr">
              <a:lnSpc>
                <a:spcPts val="4500"/>
              </a:lnSpc>
              <a:defRPr sz="4000" b="1" cap="all">
                <a:solidFill>
                  <a:schemeClr val="bg1"/>
                </a:solidFill>
              </a:defRPr>
            </a:lvl1pPr>
          </a:lstStyle>
          <a:p>
            <a:r>
              <a:rPr lang="en-US" dirty="0"/>
              <a:t>Klik her for at tilføje tekst</a:t>
            </a:r>
          </a:p>
        </p:txBody>
      </p:sp>
      <p:sp>
        <p:nvSpPr>
          <p:cNvPr id="4" name="Pladsholder til dato 3"/>
          <p:cNvSpPr>
            <a:spLocks noGrp="1"/>
          </p:cNvSpPr>
          <p:nvPr>
            <p:ph type="dt" sz="half" idx="10"/>
          </p:nvPr>
        </p:nvSpPr>
        <p:spPr/>
        <p:txBody>
          <a:bodyPr/>
          <a:lstStyle>
            <a:lvl1pPr>
              <a:defRPr>
                <a:solidFill>
                  <a:schemeClr val="bg1"/>
                </a:solidFill>
              </a:defRPr>
            </a:lvl1pPr>
          </a:lstStyle>
          <a:p>
            <a:fld id="{174915F8-A416-466B-97B4-3E8E02D262CD}" type="datetimeFigureOut">
              <a:rPr lang="en-US" smtClean="0"/>
              <a:t>10/18/2018</a:t>
            </a:fld>
            <a:endParaRPr lang="en-US" dirty="0"/>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en-US" smtClean="0"/>
              <a:t>
              </a:t>
            </a:r>
            <a:endParaRPr lang="en-US" dirty="0"/>
          </a:p>
        </p:txBody>
      </p:sp>
      <p:sp>
        <p:nvSpPr>
          <p:cNvPr id="6" name="Pladsholder til diasnummer 5"/>
          <p:cNvSpPr>
            <a:spLocks noGrp="1"/>
          </p:cNvSpPr>
          <p:nvPr>
            <p:ph type="sldNum" sz="quarter" idx="12"/>
          </p:nvPr>
        </p:nvSpPr>
        <p:spPr/>
        <p:txBody>
          <a:bodyPr/>
          <a:lstStyle>
            <a:lvl1pPr>
              <a:defRPr>
                <a:solidFill>
                  <a:schemeClr val="bg1"/>
                </a:solidFill>
              </a:defRPr>
            </a:lvl1pPr>
          </a:lstStyle>
          <a:p>
            <a:fld id="{F3422BEA-4D31-4C39-B8C3-10D1386D54D5}" type="slidenum">
              <a:rPr lang="en-US" smtClean="0"/>
              <a:pPr/>
              <a:t>‹nr.›</a:t>
            </a:fld>
            <a:endParaRPr lang="en-US" dirty="0"/>
          </a:p>
        </p:txBody>
      </p:sp>
    </p:spTree>
    <p:extLst>
      <p:ext uri="{BB962C8B-B14F-4D97-AF65-F5344CB8AC3E}">
        <p14:creationId xmlns:p14="http://schemas.microsoft.com/office/powerpoint/2010/main" val="29859958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KOMBIT E, Billede og Tekstboks">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1D4C8C93-2E68-4661-B185-308E85796B91}" type="datetimeFigureOut">
              <a:rPr lang="da-DK" smtClean="0">
                <a:solidFill>
                  <a:prstClr val="black"/>
                </a:solidFill>
              </a:rPr>
              <a:pPr/>
              <a:t>18-10-2018</a:t>
            </a:fld>
            <a:endParaRPr lang="da-DK" dirty="0">
              <a:solidFill>
                <a:prstClr val="black"/>
              </a:solidFill>
            </a:endParaRPr>
          </a:p>
        </p:txBody>
      </p:sp>
      <p:sp>
        <p:nvSpPr>
          <p:cNvPr id="4" name="Pladsholder til sidefod 3"/>
          <p:cNvSpPr>
            <a:spLocks noGrp="1"/>
          </p:cNvSpPr>
          <p:nvPr>
            <p:ph type="ftr" sz="quarter" idx="11"/>
          </p:nvPr>
        </p:nvSpPr>
        <p:spPr/>
        <p:txBody>
          <a:bodyPr/>
          <a:lstStyle/>
          <a:p>
            <a:endParaRPr lang="da-DK" dirty="0">
              <a:solidFill>
                <a:prstClr val="black"/>
              </a:solidFill>
            </a:endParaRPr>
          </a:p>
        </p:txBody>
      </p:sp>
      <p:sp>
        <p:nvSpPr>
          <p:cNvPr id="5" name="Pladsholder til diasnummer 4"/>
          <p:cNvSpPr>
            <a:spLocks noGrp="1"/>
          </p:cNvSpPr>
          <p:nvPr>
            <p:ph type="sldNum" sz="quarter" idx="12"/>
          </p:nvPr>
        </p:nvSpPr>
        <p:spPr/>
        <p:txBody>
          <a:bodyPr/>
          <a:lstStyle/>
          <a:p>
            <a:fld id="{5D63841E-FDE4-4F95-B5AA-F5EB88A7EDBE}" type="slidenum">
              <a:rPr lang="da-DK" smtClean="0">
                <a:solidFill>
                  <a:prstClr val="black"/>
                </a:solidFill>
              </a:rPr>
              <a:pPr/>
              <a:t>‹nr.›</a:t>
            </a:fld>
            <a:endParaRPr lang="da-DK" dirty="0">
              <a:solidFill>
                <a:prstClr val="black"/>
              </a:solidFill>
            </a:endParaRPr>
          </a:p>
        </p:txBody>
      </p:sp>
      <p:sp>
        <p:nvSpPr>
          <p:cNvPr id="7" name="Pladsholder til billede 6"/>
          <p:cNvSpPr>
            <a:spLocks noGrp="1"/>
          </p:cNvSpPr>
          <p:nvPr>
            <p:ph type="pic" sz="quarter" idx="13" hasCustomPrompt="1"/>
          </p:nvPr>
        </p:nvSpPr>
        <p:spPr>
          <a:xfrm>
            <a:off x="623393" y="576264"/>
            <a:ext cx="10895511" cy="5114926"/>
          </a:xfrm>
          <a:solidFill>
            <a:schemeClr val="bg1">
              <a:lumMod val="75000"/>
            </a:schemeClr>
          </a:solidFill>
          <a:ln>
            <a:noFill/>
          </a:ln>
        </p:spPr>
        <p:txBody>
          <a:bodyPr/>
          <a:lstStyle>
            <a:lvl1pPr>
              <a:defRPr baseline="0"/>
            </a:lvl1pPr>
          </a:lstStyle>
          <a:p>
            <a:r>
              <a:rPr lang="da-DK" dirty="0" smtClean="0"/>
              <a:t>Klik på knappen i midten for at indsætte helside billede (indsat billede kan fjernes igen med tastaturknappen DELETE)</a:t>
            </a:r>
            <a:endParaRPr lang="da-DK" dirty="0"/>
          </a:p>
        </p:txBody>
      </p:sp>
      <p:sp>
        <p:nvSpPr>
          <p:cNvPr id="6" name="Pladsholder til tekst 5"/>
          <p:cNvSpPr>
            <a:spLocks noGrp="1"/>
          </p:cNvSpPr>
          <p:nvPr>
            <p:ph type="body" sz="quarter" idx="14"/>
          </p:nvPr>
        </p:nvSpPr>
        <p:spPr>
          <a:xfrm>
            <a:off x="1104000" y="936000"/>
            <a:ext cx="4799979" cy="4395600"/>
          </a:xfrm>
          <a:solidFill>
            <a:schemeClr val="bg1"/>
          </a:solidFill>
        </p:spPr>
        <p:txBody>
          <a:bodyPr/>
          <a:lstStyle>
            <a:lvl1pPr>
              <a:lnSpc>
                <a:spcPts val="2400"/>
              </a:lnSpc>
              <a:defRPr sz="1700">
                <a:solidFill>
                  <a:schemeClr val="tx1"/>
                </a:solidFill>
              </a:defRPr>
            </a:lvl1pPr>
            <a:lvl2pPr>
              <a:lnSpc>
                <a:spcPts val="2200"/>
              </a:lnSpc>
              <a:defRPr sz="1700">
                <a:solidFill>
                  <a:schemeClr val="tx1"/>
                </a:solidFill>
              </a:defRPr>
            </a:lvl2pPr>
            <a:lvl3pPr>
              <a:lnSpc>
                <a:spcPts val="2200"/>
              </a:lnSpc>
              <a:defRPr sz="1700">
                <a:solidFill>
                  <a:schemeClr val="tx1"/>
                </a:solidFill>
              </a:defRPr>
            </a:lvl3pPr>
            <a:lvl4pPr>
              <a:lnSpc>
                <a:spcPts val="2200"/>
              </a:lnSpc>
              <a:defRPr sz="1700">
                <a:solidFill>
                  <a:schemeClr val="tx1"/>
                </a:solidFill>
              </a:defRPr>
            </a:lvl4pPr>
            <a:lvl5pPr>
              <a:lnSpc>
                <a:spcPts val="2200"/>
              </a:lnSpc>
              <a:defRPr sz="1700">
                <a:solidFill>
                  <a:schemeClr val="tx1"/>
                </a:solidFill>
              </a:defRPr>
            </a:lvl5pPr>
          </a:lstStyle>
          <a:p>
            <a:pPr lvl="0"/>
            <a:r>
              <a:rPr lang="da-DK" smtClean="0"/>
              <a:t>Klik for at redigere i master</a:t>
            </a:r>
          </a:p>
        </p:txBody>
      </p:sp>
    </p:spTree>
    <p:extLst>
      <p:ext uri="{BB962C8B-B14F-4D97-AF65-F5344CB8AC3E}">
        <p14:creationId xmlns:p14="http://schemas.microsoft.com/office/powerpoint/2010/main" val="13605316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KOMBIT B, Højrestillet Billed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1D4C8C93-2E68-4661-B185-308E85796B91}" type="datetimeFigureOut">
              <a:rPr lang="da-DK" smtClean="0">
                <a:solidFill>
                  <a:prstClr val="black"/>
                </a:solidFill>
              </a:rPr>
              <a:pPr/>
              <a:t>18-10-2018</a:t>
            </a:fld>
            <a:endParaRPr lang="da-DK" dirty="0">
              <a:solidFill>
                <a:prstClr val="black"/>
              </a:solidFill>
            </a:endParaRPr>
          </a:p>
        </p:txBody>
      </p:sp>
      <p:sp>
        <p:nvSpPr>
          <p:cNvPr id="4" name="Pladsholder til sidefod 3"/>
          <p:cNvSpPr>
            <a:spLocks noGrp="1"/>
          </p:cNvSpPr>
          <p:nvPr>
            <p:ph type="ftr" sz="quarter" idx="11"/>
          </p:nvPr>
        </p:nvSpPr>
        <p:spPr/>
        <p:txBody>
          <a:bodyPr/>
          <a:lstStyle/>
          <a:p>
            <a:endParaRPr lang="da-DK" dirty="0">
              <a:solidFill>
                <a:prstClr val="black"/>
              </a:solidFill>
            </a:endParaRPr>
          </a:p>
        </p:txBody>
      </p:sp>
      <p:sp>
        <p:nvSpPr>
          <p:cNvPr id="5" name="Pladsholder til diasnummer 4"/>
          <p:cNvSpPr>
            <a:spLocks noGrp="1"/>
          </p:cNvSpPr>
          <p:nvPr>
            <p:ph type="sldNum" sz="quarter" idx="12"/>
          </p:nvPr>
        </p:nvSpPr>
        <p:spPr/>
        <p:txBody>
          <a:bodyPr/>
          <a:lstStyle/>
          <a:p>
            <a:fld id="{5D63841E-FDE4-4F95-B5AA-F5EB88A7EDBE}" type="slidenum">
              <a:rPr lang="da-DK" smtClean="0">
                <a:solidFill>
                  <a:prstClr val="black"/>
                </a:solidFill>
              </a:rPr>
              <a:pPr/>
              <a:t>‹nr.›</a:t>
            </a:fld>
            <a:endParaRPr lang="da-DK" dirty="0">
              <a:solidFill>
                <a:prstClr val="black"/>
              </a:solidFill>
            </a:endParaRPr>
          </a:p>
        </p:txBody>
      </p:sp>
      <p:sp>
        <p:nvSpPr>
          <p:cNvPr id="7" name="Pladsholder til billede 6"/>
          <p:cNvSpPr>
            <a:spLocks noGrp="1"/>
          </p:cNvSpPr>
          <p:nvPr>
            <p:ph type="pic" sz="quarter" idx="13" hasCustomPrompt="1"/>
          </p:nvPr>
        </p:nvSpPr>
        <p:spPr>
          <a:xfrm>
            <a:off x="6718301" y="1587501"/>
            <a:ext cx="4800601" cy="4103689"/>
          </a:xfrm>
          <a:solidFill>
            <a:schemeClr val="bg1">
              <a:lumMod val="75000"/>
            </a:schemeClr>
          </a:solidFill>
          <a:ln>
            <a:noFill/>
          </a:ln>
        </p:spPr>
        <p:txBody>
          <a:bodyPr/>
          <a:lstStyle>
            <a:lvl1pPr>
              <a:defRPr baseline="0"/>
            </a:lvl1pPr>
          </a:lstStyle>
          <a:p>
            <a:r>
              <a:rPr lang="da-DK" dirty="0" smtClean="0"/>
              <a:t>Klik på knappen i midten for at indsætte billede i højre side (indsat billede kan fjernes igen med tastaturknappen DELETE)</a:t>
            </a:r>
            <a:endParaRPr lang="da-DK" dirty="0"/>
          </a:p>
        </p:txBody>
      </p:sp>
      <p:sp>
        <p:nvSpPr>
          <p:cNvPr id="10" name="Pladsholder til tekst 9"/>
          <p:cNvSpPr>
            <a:spLocks noGrp="1"/>
          </p:cNvSpPr>
          <p:nvPr>
            <p:ph type="body" sz="quarter" idx="14"/>
          </p:nvPr>
        </p:nvSpPr>
        <p:spPr>
          <a:xfrm>
            <a:off x="625477" y="1583532"/>
            <a:ext cx="5758556" cy="198948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tekst 7"/>
          <p:cNvSpPr>
            <a:spLocks noGrp="1"/>
          </p:cNvSpPr>
          <p:nvPr>
            <p:ph type="body" sz="quarter" idx="15" hasCustomPrompt="1"/>
          </p:nvPr>
        </p:nvSpPr>
        <p:spPr>
          <a:xfrm>
            <a:off x="624418" y="3600000"/>
            <a:ext cx="5759449" cy="2087562"/>
          </a:xfrm>
        </p:spPr>
        <p:txBody>
          <a:bodyPr anchor="b" anchorCtr="0"/>
          <a:lstStyle>
            <a:lvl1pPr marL="1224000" indent="0">
              <a:buFont typeface="Arial" panose="020B0604020202020204" pitchFamily="34" charset="0"/>
              <a:buNone/>
              <a:defRPr sz="2200" b="0">
                <a:solidFill>
                  <a:schemeClr val="tx1"/>
                </a:solidFill>
              </a:defRPr>
            </a:lvl1pPr>
            <a:lvl2pPr marL="1224000" indent="0">
              <a:buFont typeface="Arial" panose="020B0604020202020204" pitchFamily="34" charset="0"/>
              <a:buNone/>
              <a:defRPr sz="2200" b="0">
                <a:solidFill>
                  <a:schemeClr val="tx1"/>
                </a:solidFill>
              </a:defRPr>
            </a:lvl2pPr>
            <a:lvl3pPr marL="1224000" indent="0">
              <a:buNone/>
              <a:defRPr sz="2200" b="0">
                <a:solidFill>
                  <a:schemeClr val="tx1"/>
                </a:solidFill>
              </a:defRPr>
            </a:lvl3pPr>
            <a:lvl4pPr marL="1224000" indent="0">
              <a:buNone/>
              <a:defRPr sz="2200" b="0">
                <a:solidFill>
                  <a:schemeClr val="tx1"/>
                </a:solidFill>
              </a:defRPr>
            </a:lvl4pPr>
            <a:lvl5pPr marL="1224000" indent="0">
              <a:buNone/>
              <a:defRPr lang="da-DK" sz="2200" b="0" dirty="0">
                <a:solidFill>
                  <a:schemeClr val="tx1"/>
                </a:solidFill>
              </a:defRPr>
            </a:lvl5pPr>
          </a:lstStyle>
          <a:p>
            <a:pPr marL="1188000" lvl="0" indent="0" algn="l" defTabSz="914400" rtl="0" eaLnBrk="1" latinLnBrk="0" hangingPunct="1">
              <a:lnSpc>
                <a:spcPts val="2000"/>
              </a:lnSpc>
              <a:spcBef>
                <a:spcPts val="0"/>
              </a:spcBef>
              <a:buFont typeface="Arial" panose="020B0604020202020204" pitchFamily="34" charset="0"/>
              <a:buNone/>
            </a:pPr>
            <a:r>
              <a:rPr lang="da-DK" dirty="0" smtClean="0"/>
              <a:t>Første niveau</a:t>
            </a:r>
          </a:p>
          <a:p>
            <a:pPr marL="1188000" lvl="1" indent="0" algn="l" defTabSz="914400" rtl="0" eaLnBrk="1" latinLnBrk="0" hangingPunct="1">
              <a:lnSpc>
                <a:spcPts val="2000"/>
              </a:lnSpc>
              <a:spcBef>
                <a:spcPts val="0"/>
              </a:spcBef>
              <a:buFont typeface="Arial" panose="020B0604020202020204" pitchFamily="34" charset="0"/>
              <a:buNone/>
            </a:pPr>
            <a:r>
              <a:rPr lang="da-DK" dirty="0" smtClean="0"/>
              <a:t>Andet niveau</a:t>
            </a:r>
          </a:p>
          <a:p>
            <a:pPr marL="1188000" lvl="2" indent="0" algn="l" defTabSz="914400" rtl="0" eaLnBrk="1" latinLnBrk="0" hangingPunct="1">
              <a:lnSpc>
                <a:spcPts val="2000"/>
              </a:lnSpc>
              <a:spcBef>
                <a:spcPts val="0"/>
              </a:spcBef>
              <a:buFont typeface="Arial" panose="020B0604020202020204" pitchFamily="34" charset="0"/>
              <a:buNone/>
            </a:pPr>
            <a:r>
              <a:rPr lang="da-DK" dirty="0" smtClean="0"/>
              <a:t>Tredje niveau</a:t>
            </a:r>
          </a:p>
          <a:p>
            <a:pPr marL="1188000" lvl="3" indent="0" algn="l" defTabSz="914400" rtl="0" eaLnBrk="1" latinLnBrk="0" hangingPunct="1">
              <a:lnSpc>
                <a:spcPts val="2000"/>
              </a:lnSpc>
              <a:spcBef>
                <a:spcPts val="0"/>
              </a:spcBef>
              <a:buFont typeface="Arial" panose="020B0604020202020204" pitchFamily="34" charset="0"/>
              <a:buNone/>
            </a:pPr>
            <a:r>
              <a:rPr lang="da-DK" dirty="0" smtClean="0"/>
              <a:t>Fjerde niveau</a:t>
            </a:r>
          </a:p>
          <a:p>
            <a:pPr marL="1188000" lvl="4" indent="0" algn="l" defTabSz="914400" rtl="0" eaLnBrk="1" latinLnBrk="0" hangingPunct="1">
              <a:lnSpc>
                <a:spcPts val="2000"/>
              </a:lnSpc>
              <a:spcBef>
                <a:spcPts val="0"/>
              </a:spcBef>
              <a:buFont typeface="Arial" panose="020B0604020202020204" pitchFamily="34" charset="0"/>
              <a:buNone/>
            </a:pPr>
            <a:r>
              <a:rPr lang="da-DK" dirty="0" smtClean="0"/>
              <a:t>Femte niveau</a:t>
            </a:r>
            <a:endParaRPr lang="da-DK" dirty="0"/>
          </a:p>
        </p:txBody>
      </p:sp>
    </p:spTree>
    <p:extLst>
      <p:ext uri="{BB962C8B-B14F-4D97-AF65-F5344CB8AC3E}">
        <p14:creationId xmlns:p14="http://schemas.microsoft.com/office/powerpoint/2010/main" val="225432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KOMBIT A, Panorama Billed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1D4C8C93-2E68-4661-B185-308E85796B91}" type="datetimeFigureOut">
              <a:rPr lang="da-DK" smtClean="0">
                <a:solidFill>
                  <a:prstClr val="black"/>
                </a:solidFill>
              </a:rPr>
              <a:pPr/>
              <a:t>18-10-2018</a:t>
            </a:fld>
            <a:endParaRPr lang="da-DK" dirty="0">
              <a:solidFill>
                <a:prstClr val="black"/>
              </a:solidFill>
            </a:endParaRPr>
          </a:p>
        </p:txBody>
      </p:sp>
      <p:sp>
        <p:nvSpPr>
          <p:cNvPr id="4" name="Pladsholder til sidefod 3"/>
          <p:cNvSpPr>
            <a:spLocks noGrp="1"/>
          </p:cNvSpPr>
          <p:nvPr>
            <p:ph type="ftr" sz="quarter" idx="11"/>
          </p:nvPr>
        </p:nvSpPr>
        <p:spPr/>
        <p:txBody>
          <a:bodyPr/>
          <a:lstStyle/>
          <a:p>
            <a:endParaRPr lang="da-DK" dirty="0">
              <a:solidFill>
                <a:prstClr val="black"/>
              </a:solidFill>
            </a:endParaRPr>
          </a:p>
        </p:txBody>
      </p:sp>
      <p:sp>
        <p:nvSpPr>
          <p:cNvPr id="5" name="Pladsholder til diasnummer 4"/>
          <p:cNvSpPr>
            <a:spLocks noGrp="1"/>
          </p:cNvSpPr>
          <p:nvPr>
            <p:ph type="sldNum" sz="quarter" idx="12"/>
          </p:nvPr>
        </p:nvSpPr>
        <p:spPr/>
        <p:txBody>
          <a:bodyPr/>
          <a:lstStyle/>
          <a:p>
            <a:fld id="{5D63841E-FDE4-4F95-B5AA-F5EB88A7EDBE}" type="slidenum">
              <a:rPr lang="da-DK" smtClean="0">
                <a:solidFill>
                  <a:prstClr val="black"/>
                </a:solidFill>
              </a:rPr>
              <a:pPr/>
              <a:t>‹nr.›</a:t>
            </a:fld>
            <a:endParaRPr lang="da-DK" dirty="0">
              <a:solidFill>
                <a:prstClr val="black"/>
              </a:solidFill>
            </a:endParaRPr>
          </a:p>
        </p:txBody>
      </p:sp>
      <p:sp>
        <p:nvSpPr>
          <p:cNvPr id="7" name="Pladsholder til billede 6"/>
          <p:cNvSpPr>
            <a:spLocks noGrp="1"/>
          </p:cNvSpPr>
          <p:nvPr>
            <p:ph type="pic" sz="quarter" idx="13" hasCustomPrompt="1"/>
          </p:nvPr>
        </p:nvSpPr>
        <p:spPr>
          <a:xfrm>
            <a:off x="628652" y="2702720"/>
            <a:ext cx="10890249" cy="2988469"/>
          </a:xfrm>
          <a:solidFill>
            <a:schemeClr val="bg1">
              <a:lumMod val="75000"/>
            </a:schemeClr>
          </a:solidFill>
          <a:ln>
            <a:noFill/>
          </a:ln>
        </p:spPr>
        <p:txBody>
          <a:bodyPr/>
          <a:lstStyle>
            <a:lvl1pPr>
              <a:defRPr baseline="0"/>
            </a:lvl1pPr>
          </a:lstStyle>
          <a:p>
            <a:r>
              <a:rPr lang="da-DK" dirty="0" smtClean="0"/>
              <a:t>Klik på knappen i midten for at indsætte billede i fuld bredde</a:t>
            </a:r>
            <a:br>
              <a:rPr lang="da-DK" dirty="0" smtClean="0"/>
            </a:br>
            <a:r>
              <a:rPr lang="da-DK" dirty="0" smtClean="0"/>
              <a:t>(indsat billede kan fjernes igen med tastaturknappen DELETE)</a:t>
            </a:r>
            <a:endParaRPr lang="da-DK" dirty="0"/>
          </a:p>
        </p:txBody>
      </p:sp>
      <p:sp>
        <p:nvSpPr>
          <p:cNvPr id="10" name="Pladsholder til tekst 9"/>
          <p:cNvSpPr>
            <a:spLocks noGrp="1"/>
          </p:cNvSpPr>
          <p:nvPr>
            <p:ph type="body" sz="quarter" idx="14"/>
          </p:nvPr>
        </p:nvSpPr>
        <p:spPr>
          <a:xfrm>
            <a:off x="625476" y="1583532"/>
            <a:ext cx="10893424" cy="1116807"/>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extLst>
      <p:ext uri="{BB962C8B-B14F-4D97-AF65-F5344CB8AC3E}">
        <p14:creationId xmlns:p14="http://schemas.microsoft.com/office/powerpoint/2010/main" val="3535018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KOMBIT C, To Bille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1D4C8C93-2E68-4661-B185-308E85796B91}" type="datetimeFigureOut">
              <a:rPr lang="da-DK" smtClean="0">
                <a:solidFill>
                  <a:prstClr val="black"/>
                </a:solidFill>
              </a:rPr>
              <a:pPr/>
              <a:t>18-10-2018</a:t>
            </a:fld>
            <a:endParaRPr lang="da-DK" dirty="0">
              <a:solidFill>
                <a:prstClr val="black"/>
              </a:solidFill>
            </a:endParaRPr>
          </a:p>
        </p:txBody>
      </p:sp>
      <p:sp>
        <p:nvSpPr>
          <p:cNvPr id="4" name="Pladsholder til sidefod 3"/>
          <p:cNvSpPr>
            <a:spLocks noGrp="1"/>
          </p:cNvSpPr>
          <p:nvPr>
            <p:ph type="ftr" sz="quarter" idx="11"/>
          </p:nvPr>
        </p:nvSpPr>
        <p:spPr/>
        <p:txBody>
          <a:bodyPr/>
          <a:lstStyle/>
          <a:p>
            <a:endParaRPr lang="da-DK" dirty="0">
              <a:solidFill>
                <a:prstClr val="black"/>
              </a:solidFill>
            </a:endParaRPr>
          </a:p>
        </p:txBody>
      </p:sp>
      <p:sp>
        <p:nvSpPr>
          <p:cNvPr id="5" name="Pladsholder til diasnummer 4"/>
          <p:cNvSpPr>
            <a:spLocks noGrp="1"/>
          </p:cNvSpPr>
          <p:nvPr>
            <p:ph type="sldNum" sz="quarter" idx="12"/>
          </p:nvPr>
        </p:nvSpPr>
        <p:spPr/>
        <p:txBody>
          <a:bodyPr/>
          <a:lstStyle/>
          <a:p>
            <a:fld id="{5D63841E-FDE4-4F95-B5AA-F5EB88A7EDBE}" type="slidenum">
              <a:rPr lang="da-DK" smtClean="0">
                <a:solidFill>
                  <a:prstClr val="black"/>
                </a:solidFill>
              </a:rPr>
              <a:pPr/>
              <a:t>‹nr.›</a:t>
            </a:fld>
            <a:endParaRPr lang="da-DK" dirty="0">
              <a:solidFill>
                <a:prstClr val="black"/>
              </a:solidFill>
            </a:endParaRPr>
          </a:p>
        </p:txBody>
      </p:sp>
      <p:sp>
        <p:nvSpPr>
          <p:cNvPr id="7" name="Pladsholder til billede 6"/>
          <p:cNvSpPr>
            <a:spLocks noGrp="1"/>
          </p:cNvSpPr>
          <p:nvPr>
            <p:ph type="pic" sz="quarter" idx="13" hasCustomPrompt="1"/>
          </p:nvPr>
        </p:nvSpPr>
        <p:spPr>
          <a:xfrm>
            <a:off x="6288023" y="1587501"/>
            <a:ext cx="5230880" cy="4103689"/>
          </a:xfrm>
          <a:solidFill>
            <a:schemeClr val="bg1">
              <a:lumMod val="75000"/>
            </a:schemeClr>
          </a:solidFill>
          <a:ln>
            <a:noFill/>
          </a:ln>
        </p:spPr>
        <p:txBody>
          <a:bodyPr/>
          <a:lstStyle>
            <a:lvl1pPr>
              <a:defRPr baseline="0"/>
            </a:lvl1pPr>
          </a:lstStyle>
          <a:p>
            <a:r>
              <a:rPr lang="da-DK" dirty="0" smtClean="0"/>
              <a:t>Klik på knappen i midten for at indsætte billede i højre side (indsat billede kan fjernes igen med tastaturknappen DELETE)</a:t>
            </a:r>
            <a:endParaRPr lang="da-DK" dirty="0"/>
          </a:p>
        </p:txBody>
      </p:sp>
      <p:sp>
        <p:nvSpPr>
          <p:cNvPr id="9" name="Pladsholder til billede 8"/>
          <p:cNvSpPr>
            <a:spLocks noGrp="1"/>
          </p:cNvSpPr>
          <p:nvPr>
            <p:ph type="pic" sz="quarter" idx="14" hasCustomPrompt="1"/>
          </p:nvPr>
        </p:nvSpPr>
        <p:spPr>
          <a:xfrm>
            <a:off x="623392" y="1581151"/>
            <a:ext cx="5280587" cy="4079875"/>
          </a:xfrm>
          <a:solidFill>
            <a:schemeClr val="bg1">
              <a:lumMod val="75000"/>
            </a:schemeClr>
          </a:solidFill>
          <a:ln>
            <a:noFill/>
          </a:ln>
        </p:spPr>
        <p:txBody>
          <a:bodyPr vert="horz" lIns="0" tIns="0" rIns="0" bIns="0" rtlCol="0" anchor="t" anchorCtr="0">
            <a:noAutofit/>
          </a:bodyPr>
          <a:lstStyle>
            <a:lvl1pPr marL="0" marR="0" indent="0" algn="l" defTabSz="914400" rtl="0" eaLnBrk="1" fontAlgn="auto" latinLnBrk="0" hangingPunct="1">
              <a:lnSpc>
                <a:spcPts val="2600"/>
              </a:lnSpc>
              <a:spcBef>
                <a:spcPts val="0"/>
              </a:spcBef>
              <a:spcAft>
                <a:spcPts val="0"/>
              </a:spcAft>
              <a:buClrTx/>
              <a:buSzTx/>
              <a:buFont typeface="Arial" panose="020B0604020202020204" pitchFamily="34" charset="0"/>
              <a:buNone/>
              <a:tabLst/>
              <a:defRPr lang="da-DK" baseline="0"/>
            </a:lvl1pPr>
          </a:lstStyle>
          <a:p>
            <a:pPr marL="0" marR="0" lvl="0" indent="0" algn="l" defTabSz="914400" rtl="0" eaLnBrk="1" fontAlgn="auto" latinLnBrk="0" hangingPunct="1">
              <a:lnSpc>
                <a:spcPts val="2600"/>
              </a:lnSpc>
              <a:spcBef>
                <a:spcPts val="0"/>
              </a:spcBef>
              <a:spcAft>
                <a:spcPts val="0"/>
              </a:spcAft>
              <a:buClrTx/>
              <a:buSzTx/>
              <a:buFont typeface="Arial" panose="020B0604020202020204" pitchFamily="34" charset="0"/>
              <a:buNone/>
              <a:tabLst/>
              <a:defRPr/>
            </a:pPr>
            <a:r>
              <a:rPr lang="da-DK" dirty="0" smtClean="0"/>
              <a:t>Klik på knappen i midten for at indsætte billede i venstre side (indsat billede kan fjernes igen med tastaturknappen DELETE)</a:t>
            </a:r>
          </a:p>
        </p:txBody>
      </p:sp>
    </p:spTree>
    <p:extLst>
      <p:ext uri="{BB962C8B-B14F-4D97-AF65-F5344CB8AC3E}">
        <p14:creationId xmlns:p14="http://schemas.microsoft.com/office/powerpoint/2010/main" val="41201842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KOMBIT D, Helside Billede">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1D4C8C93-2E68-4661-B185-308E85796B91}" type="datetimeFigureOut">
              <a:rPr lang="da-DK" smtClean="0">
                <a:solidFill>
                  <a:prstClr val="black"/>
                </a:solidFill>
              </a:rPr>
              <a:pPr/>
              <a:t>18-10-2018</a:t>
            </a:fld>
            <a:endParaRPr lang="da-DK" dirty="0">
              <a:solidFill>
                <a:prstClr val="black"/>
              </a:solidFill>
            </a:endParaRPr>
          </a:p>
        </p:txBody>
      </p:sp>
      <p:sp>
        <p:nvSpPr>
          <p:cNvPr id="4" name="Pladsholder til sidefod 3"/>
          <p:cNvSpPr>
            <a:spLocks noGrp="1"/>
          </p:cNvSpPr>
          <p:nvPr>
            <p:ph type="ftr" sz="quarter" idx="11"/>
          </p:nvPr>
        </p:nvSpPr>
        <p:spPr/>
        <p:txBody>
          <a:bodyPr/>
          <a:lstStyle/>
          <a:p>
            <a:endParaRPr lang="da-DK" dirty="0">
              <a:solidFill>
                <a:prstClr val="black"/>
              </a:solidFill>
            </a:endParaRPr>
          </a:p>
        </p:txBody>
      </p:sp>
      <p:sp>
        <p:nvSpPr>
          <p:cNvPr id="5" name="Pladsholder til diasnummer 4"/>
          <p:cNvSpPr>
            <a:spLocks noGrp="1"/>
          </p:cNvSpPr>
          <p:nvPr>
            <p:ph type="sldNum" sz="quarter" idx="12"/>
          </p:nvPr>
        </p:nvSpPr>
        <p:spPr/>
        <p:txBody>
          <a:bodyPr/>
          <a:lstStyle/>
          <a:p>
            <a:fld id="{5D63841E-FDE4-4F95-B5AA-F5EB88A7EDBE}" type="slidenum">
              <a:rPr lang="da-DK" smtClean="0">
                <a:solidFill>
                  <a:prstClr val="black"/>
                </a:solidFill>
              </a:rPr>
              <a:pPr/>
              <a:t>‹nr.›</a:t>
            </a:fld>
            <a:endParaRPr lang="da-DK" dirty="0">
              <a:solidFill>
                <a:prstClr val="black"/>
              </a:solidFill>
            </a:endParaRPr>
          </a:p>
        </p:txBody>
      </p:sp>
      <p:sp>
        <p:nvSpPr>
          <p:cNvPr id="7" name="Pladsholder til billede 6"/>
          <p:cNvSpPr>
            <a:spLocks noGrp="1"/>
          </p:cNvSpPr>
          <p:nvPr>
            <p:ph type="pic" sz="quarter" idx="13" hasCustomPrompt="1"/>
          </p:nvPr>
        </p:nvSpPr>
        <p:spPr>
          <a:xfrm>
            <a:off x="623393" y="576264"/>
            <a:ext cx="10895511" cy="5114926"/>
          </a:xfrm>
          <a:solidFill>
            <a:schemeClr val="bg1">
              <a:lumMod val="75000"/>
            </a:schemeClr>
          </a:solidFill>
          <a:ln>
            <a:noFill/>
          </a:ln>
        </p:spPr>
        <p:txBody>
          <a:bodyPr/>
          <a:lstStyle>
            <a:lvl1pPr>
              <a:defRPr baseline="0"/>
            </a:lvl1pPr>
          </a:lstStyle>
          <a:p>
            <a:r>
              <a:rPr lang="da-DK" dirty="0" smtClean="0"/>
              <a:t>Klik på knappen i midten for at indsætte helside billede (indsat billede kan fjernes igen med tastaturknappen DELETE)</a:t>
            </a:r>
            <a:endParaRPr lang="da-DK" dirty="0"/>
          </a:p>
        </p:txBody>
      </p:sp>
    </p:spTree>
    <p:extLst>
      <p:ext uri="{BB962C8B-B14F-4D97-AF65-F5344CB8AC3E}">
        <p14:creationId xmlns:p14="http://schemas.microsoft.com/office/powerpoint/2010/main" val="23447388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KOMBIT E, Rappor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3392" y="576000"/>
            <a:ext cx="8928993" cy="332720"/>
          </a:xfrm>
        </p:spPr>
        <p:txBody>
          <a:bodyPr/>
          <a:lstStyle>
            <a:lvl1pPr>
              <a:lnSpc>
                <a:spcPts val="2700"/>
              </a:lnSpc>
              <a:defRPr/>
            </a:lvl1pPr>
          </a:lstStyle>
          <a:p>
            <a:pPr lvl="0"/>
            <a:r>
              <a:rPr lang="da-DK" dirty="0" smtClean="0"/>
              <a:t>Rapport overskrift</a:t>
            </a:r>
            <a:endParaRPr lang="da-DK" dirty="0"/>
          </a:p>
        </p:txBody>
      </p:sp>
      <p:sp>
        <p:nvSpPr>
          <p:cNvPr id="3" name="Pladsholder til indhold 2"/>
          <p:cNvSpPr>
            <a:spLocks noGrp="1"/>
          </p:cNvSpPr>
          <p:nvPr>
            <p:ph idx="1" hasCustomPrompt="1"/>
          </p:nvPr>
        </p:nvSpPr>
        <p:spPr>
          <a:xfrm>
            <a:off x="624000" y="1584001"/>
            <a:ext cx="8928385" cy="4106304"/>
          </a:xfrm>
        </p:spPr>
        <p:txBody>
          <a:bodyPr/>
          <a:lstStyle>
            <a:lvl1pPr>
              <a:lnSpc>
                <a:spcPts val="2200"/>
              </a:lnSpc>
              <a:defRPr sz="1500"/>
            </a:lvl1pPr>
            <a:lvl2pPr>
              <a:lnSpc>
                <a:spcPts val="2200"/>
              </a:lnSpc>
              <a:defRPr sz="1500" b="0"/>
            </a:lvl2pPr>
            <a:lvl3pPr>
              <a:lnSpc>
                <a:spcPts val="2200"/>
              </a:lnSpc>
              <a:defRPr sz="1500" b="0"/>
            </a:lvl3pPr>
            <a:lvl4pPr>
              <a:lnSpc>
                <a:spcPts val="2200"/>
              </a:lnSpc>
              <a:defRPr sz="1500" b="0" baseline="0"/>
            </a:lvl4pPr>
            <a:lvl5pPr>
              <a:lnSpc>
                <a:spcPts val="2200"/>
              </a:lnSpc>
              <a:defRPr sz="1500" b="0"/>
            </a:lvl5pPr>
          </a:lstStyle>
          <a:p>
            <a:pPr lvl="0"/>
            <a:r>
              <a:rPr lang="da-DK" dirty="0" smtClean="0"/>
              <a:t>Rubrik overskrift (Niveau 1)</a:t>
            </a:r>
          </a:p>
          <a:p>
            <a:pPr lvl="1"/>
            <a:r>
              <a:rPr lang="da-DK" dirty="0" smtClean="0"/>
              <a:t>Brødtekst (Niveau 2)</a:t>
            </a:r>
          </a:p>
          <a:p>
            <a:pPr lvl="2"/>
            <a:r>
              <a:rPr lang="da-DK" dirty="0" smtClean="0"/>
              <a:t>Tekst (Niveau 3)</a:t>
            </a:r>
          </a:p>
          <a:p>
            <a:pPr lvl="3"/>
            <a:r>
              <a:rPr lang="da-DK" dirty="0" smtClean="0"/>
              <a:t>Tekst (Niveau 4)</a:t>
            </a:r>
          </a:p>
          <a:p>
            <a:pPr lvl="4"/>
            <a:r>
              <a:rPr lang="da-DK" dirty="0" smtClean="0"/>
              <a:t>Tekst (Niveau 5)</a:t>
            </a:r>
            <a:endParaRPr lang="da-DK" dirty="0"/>
          </a:p>
        </p:txBody>
      </p:sp>
      <p:sp>
        <p:nvSpPr>
          <p:cNvPr id="4" name="Pladsholder til dato 3"/>
          <p:cNvSpPr>
            <a:spLocks noGrp="1"/>
          </p:cNvSpPr>
          <p:nvPr>
            <p:ph type="dt" sz="half" idx="10"/>
          </p:nvPr>
        </p:nvSpPr>
        <p:spPr/>
        <p:txBody>
          <a:bodyPr/>
          <a:lstStyle/>
          <a:p>
            <a:fld id="{1D4C8C93-2E68-4661-B185-308E85796B91}" type="datetimeFigureOut">
              <a:rPr lang="da-DK" smtClean="0">
                <a:solidFill>
                  <a:prstClr val="black"/>
                </a:solidFill>
              </a:rPr>
              <a:pPr/>
              <a:t>18-10-2018</a:t>
            </a:fld>
            <a:endParaRPr lang="da-DK">
              <a:solidFill>
                <a:prstClr val="black"/>
              </a:solidFill>
            </a:endParaRPr>
          </a:p>
        </p:txBody>
      </p:sp>
      <p:sp>
        <p:nvSpPr>
          <p:cNvPr id="5" name="Pladsholder til sidefod 4"/>
          <p:cNvSpPr>
            <a:spLocks noGrp="1"/>
          </p:cNvSpPr>
          <p:nvPr>
            <p:ph type="ftr" sz="quarter" idx="11"/>
          </p:nvPr>
        </p:nvSpPr>
        <p:spPr/>
        <p:txBody>
          <a:bodyPr/>
          <a:lstStyle/>
          <a:p>
            <a:endParaRPr lang="da-DK">
              <a:solidFill>
                <a:prstClr val="black"/>
              </a:solidFill>
            </a:endParaRPr>
          </a:p>
        </p:txBody>
      </p:sp>
      <p:sp>
        <p:nvSpPr>
          <p:cNvPr id="6" name="Pladsholder til diasnummer 5"/>
          <p:cNvSpPr>
            <a:spLocks noGrp="1"/>
          </p:cNvSpPr>
          <p:nvPr>
            <p:ph type="sldNum" sz="quarter" idx="12"/>
          </p:nvPr>
        </p:nvSpPr>
        <p:spPr/>
        <p:txBody>
          <a:bodyPr/>
          <a:lstStyle/>
          <a:p>
            <a:fld id="{5D63841E-FDE4-4F95-B5AA-F5EB88A7EDBE}" type="slidenum">
              <a:rPr lang="da-DK" smtClean="0">
                <a:solidFill>
                  <a:prstClr val="black"/>
                </a:solidFill>
              </a:rPr>
              <a:pPr/>
              <a:t>‹nr.›</a:t>
            </a:fld>
            <a:endParaRPr lang="da-DK">
              <a:solidFill>
                <a:prstClr val="black"/>
              </a:solidFill>
            </a:endParaRPr>
          </a:p>
        </p:txBody>
      </p:sp>
      <p:sp>
        <p:nvSpPr>
          <p:cNvPr id="8" name="Pladsholder til tekst 7"/>
          <p:cNvSpPr>
            <a:spLocks noGrp="1"/>
          </p:cNvSpPr>
          <p:nvPr>
            <p:ph type="body" sz="quarter" idx="13" hasCustomPrompt="1"/>
          </p:nvPr>
        </p:nvSpPr>
        <p:spPr>
          <a:xfrm>
            <a:off x="624418" y="981076"/>
            <a:ext cx="8928100" cy="360363"/>
          </a:xfrm>
        </p:spPr>
        <p:txBody>
          <a:bodyPr/>
          <a:lstStyle>
            <a:lvl1pPr>
              <a:lnSpc>
                <a:spcPts val="2500"/>
              </a:lnSpc>
              <a:defRPr>
                <a:solidFill>
                  <a:schemeClr val="tx1"/>
                </a:solidFill>
              </a:defRPr>
            </a:lvl1pPr>
          </a:lstStyle>
          <a:p>
            <a:pPr lvl="0"/>
            <a:r>
              <a:rPr lang="da-DK" dirty="0" smtClean="0"/>
              <a:t>Rapport undertekst</a:t>
            </a:r>
            <a:endParaRPr lang="da-DK" dirty="0"/>
          </a:p>
        </p:txBody>
      </p:sp>
    </p:spTree>
    <p:extLst>
      <p:ext uri="{BB962C8B-B14F-4D97-AF65-F5344CB8AC3E}">
        <p14:creationId xmlns:p14="http://schemas.microsoft.com/office/powerpoint/2010/main" val="27103272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KOMBIT A, Panorama Billed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1D4C8C93-2E68-4661-B185-308E85796B91}" type="datetimeFigureOut">
              <a:rPr lang="da-DK" smtClean="0">
                <a:solidFill>
                  <a:prstClr val="black"/>
                </a:solidFill>
              </a:rPr>
              <a:pPr/>
              <a:t>18-10-2018</a:t>
            </a:fld>
            <a:endParaRPr lang="da-DK" dirty="0">
              <a:solidFill>
                <a:prstClr val="black"/>
              </a:solidFill>
            </a:endParaRPr>
          </a:p>
        </p:txBody>
      </p:sp>
      <p:sp>
        <p:nvSpPr>
          <p:cNvPr id="4" name="Pladsholder til sidefod 3"/>
          <p:cNvSpPr>
            <a:spLocks noGrp="1"/>
          </p:cNvSpPr>
          <p:nvPr>
            <p:ph type="ftr" sz="quarter" idx="11"/>
          </p:nvPr>
        </p:nvSpPr>
        <p:spPr/>
        <p:txBody>
          <a:bodyPr/>
          <a:lstStyle/>
          <a:p>
            <a:endParaRPr lang="da-DK" dirty="0">
              <a:solidFill>
                <a:prstClr val="black"/>
              </a:solidFill>
            </a:endParaRPr>
          </a:p>
        </p:txBody>
      </p:sp>
      <p:sp>
        <p:nvSpPr>
          <p:cNvPr id="5" name="Pladsholder til diasnummer 4"/>
          <p:cNvSpPr>
            <a:spLocks noGrp="1"/>
          </p:cNvSpPr>
          <p:nvPr>
            <p:ph type="sldNum" sz="quarter" idx="12"/>
          </p:nvPr>
        </p:nvSpPr>
        <p:spPr/>
        <p:txBody>
          <a:bodyPr/>
          <a:lstStyle/>
          <a:p>
            <a:fld id="{5D63841E-FDE4-4F95-B5AA-F5EB88A7EDBE}" type="slidenum">
              <a:rPr lang="da-DK" smtClean="0">
                <a:solidFill>
                  <a:prstClr val="black"/>
                </a:solidFill>
              </a:rPr>
              <a:pPr/>
              <a:t>‹nr.›</a:t>
            </a:fld>
            <a:endParaRPr lang="da-DK" dirty="0">
              <a:solidFill>
                <a:prstClr val="black"/>
              </a:solidFill>
            </a:endParaRPr>
          </a:p>
        </p:txBody>
      </p:sp>
      <p:sp>
        <p:nvSpPr>
          <p:cNvPr id="7" name="Pladsholder til billede 6"/>
          <p:cNvSpPr>
            <a:spLocks noGrp="1"/>
          </p:cNvSpPr>
          <p:nvPr>
            <p:ph type="pic" sz="quarter" idx="13" hasCustomPrompt="1"/>
          </p:nvPr>
        </p:nvSpPr>
        <p:spPr>
          <a:xfrm>
            <a:off x="628652" y="2702720"/>
            <a:ext cx="10890249" cy="2988469"/>
          </a:xfrm>
          <a:solidFill>
            <a:schemeClr val="bg1">
              <a:lumMod val="75000"/>
            </a:schemeClr>
          </a:solidFill>
          <a:ln>
            <a:noFill/>
          </a:ln>
        </p:spPr>
        <p:txBody>
          <a:bodyPr/>
          <a:lstStyle>
            <a:lvl1pPr>
              <a:defRPr baseline="0"/>
            </a:lvl1pPr>
          </a:lstStyle>
          <a:p>
            <a:r>
              <a:rPr lang="da-DK" dirty="0" smtClean="0"/>
              <a:t>Klik på knappen i midten for at indsætte billede i fuld bredde</a:t>
            </a:r>
            <a:br>
              <a:rPr lang="da-DK" dirty="0" smtClean="0"/>
            </a:br>
            <a:r>
              <a:rPr lang="da-DK" dirty="0" smtClean="0"/>
              <a:t>(indsat billede kan fjernes igen med tastaturknappen DELETE)</a:t>
            </a:r>
            <a:endParaRPr lang="da-DK" dirty="0"/>
          </a:p>
        </p:txBody>
      </p:sp>
      <p:sp>
        <p:nvSpPr>
          <p:cNvPr id="10" name="Pladsholder til tekst 9"/>
          <p:cNvSpPr>
            <a:spLocks noGrp="1"/>
          </p:cNvSpPr>
          <p:nvPr>
            <p:ph type="body" sz="quarter" idx="14"/>
          </p:nvPr>
        </p:nvSpPr>
        <p:spPr>
          <a:xfrm>
            <a:off x="625476" y="1583532"/>
            <a:ext cx="10893424" cy="1116807"/>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extLst>
      <p:ext uri="{BB962C8B-B14F-4D97-AF65-F5344CB8AC3E}">
        <p14:creationId xmlns:p14="http://schemas.microsoft.com/office/powerpoint/2010/main" val="18434774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KOMBIT C, To Bille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1D4C8C93-2E68-4661-B185-308E85796B91}" type="datetimeFigureOut">
              <a:rPr lang="da-DK" smtClean="0">
                <a:solidFill>
                  <a:prstClr val="black"/>
                </a:solidFill>
              </a:rPr>
              <a:pPr/>
              <a:t>18-10-2018</a:t>
            </a:fld>
            <a:endParaRPr lang="da-DK" dirty="0">
              <a:solidFill>
                <a:prstClr val="black"/>
              </a:solidFill>
            </a:endParaRPr>
          </a:p>
        </p:txBody>
      </p:sp>
      <p:sp>
        <p:nvSpPr>
          <p:cNvPr id="4" name="Pladsholder til sidefod 3"/>
          <p:cNvSpPr>
            <a:spLocks noGrp="1"/>
          </p:cNvSpPr>
          <p:nvPr>
            <p:ph type="ftr" sz="quarter" idx="11"/>
          </p:nvPr>
        </p:nvSpPr>
        <p:spPr/>
        <p:txBody>
          <a:bodyPr/>
          <a:lstStyle/>
          <a:p>
            <a:endParaRPr lang="da-DK" dirty="0">
              <a:solidFill>
                <a:prstClr val="black"/>
              </a:solidFill>
            </a:endParaRPr>
          </a:p>
        </p:txBody>
      </p:sp>
      <p:sp>
        <p:nvSpPr>
          <p:cNvPr id="5" name="Pladsholder til diasnummer 4"/>
          <p:cNvSpPr>
            <a:spLocks noGrp="1"/>
          </p:cNvSpPr>
          <p:nvPr>
            <p:ph type="sldNum" sz="quarter" idx="12"/>
          </p:nvPr>
        </p:nvSpPr>
        <p:spPr/>
        <p:txBody>
          <a:bodyPr/>
          <a:lstStyle/>
          <a:p>
            <a:fld id="{5D63841E-FDE4-4F95-B5AA-F5EB88A7EDBE}" type="slidenum">
              <a:rPr lang="da-DK" smtClean="0">
                <a:solidFill>
                  <a:prstClr val="black"/>
                </a:solidFill>
              </a:rPr>
              <a:pPr/>
              <a:t>‹nr.›</a:t>
            </a:fld>
            <a:endParaRPr lang="da-DK" dirty="0">
              <a:solidFill>
                <a:prstClr val="black"/>
              </a:solidFill>
            </a:endParaRPr>
          </a:p>
        </p:txBody>
      </p:sp>
      <p:sp>
        <p:nvSpPr>
          <p:cNvPr id="7" name="Pladsholder til billede 6"/>
          <p:cNvSpPr>
            <a:spLocks noGrp="1"/>
          </p:cNvSpPr>
          <p:nvPr>
            <p:ph type="pic" sz="quarter" idx="13" hasCustomPrompt="1"/>
          </p:nvPr>
        </p:nvSpPr>
        <p:spPr>
          <a:xfrm>
            <a:off x="6288023" y="1587501"/>
            <a:ext cx="5230880" cy="4103689"/>
          </a:xfrm>
          <a:solidFill>
            <a:schemeClr val="bg1">
              <a:lumMod val="75000"/>
            </a:schemeClr>
          </a:solidFill>
          <a:ln>
            <a:noFill/>
          </a:ln>
        </p:spPr>
        <p:txBody>
          <a:bodyPr/>
          <a:lstStyle>
            <a:lvl1pPr>
              <a:defRPr baseline="0"/>
            </a:lvl1pPr>
          </a:lstStyle>
          <a:p>
            <a:r>
              <a:rPr lang="da-DK" dirty="0" smtClean="0"/>
              <a:t>Klik på knappen i midten for at indsætte billede i højre side (indsat billede kan fjernes igen med tastaturknappen DELETE)</a:t>
            </a:r>
            <a:endParaRPr lang="da-DK" dirty="0"/>
          </a:p>
        </p:txBody>
      </p:sp>
      <p:sp>
        <p:nvSpPr>
          <p:cNvPr id="9" name="Pladsholder til billede 8"/>
          <p:cNvSpPr>
            <a:spLocks noGrp="1"/>
          </p:cNvSpPr>
          <p:nvPr>
            <p:ph type="pic" sz="quarter" idx="14" hasCustomPrompt="1"/>
          </p:nvPr>
        </p:nvSpPr>
        <p:spPr>
          <a:xfrm>
            <a:off x="623392" y="1581151"/>
            <a:ext cx="5280587" cy="4079875"/>
          </a:xfrm>
          <a:solidFill>
            <a:schemeClr val="bg1">
              <a:lumMod val="75000"/>
            </a:schemeClr>
          </a:solidFill>
          <a:ln>
            <a:noFill/>
          </a:ln>
        </p:spPr>
        <p:txBody>
          <a:bodyPr vert="horz" lIns="0" tIns="0" rIns="0" bIns="0" rtlCol="0" anchor="t" anchorCtr="0">
            <a:noAutofit/>
          </a:bodyPr>
          <a:lstStyle>
            <a:lvl1pPr marL="0" marR="0" indent="0" algn="l" defTabSz="914400" rtl="0" eaLnBrk="1" fontAlgn="auto" latinLnBrk="0" hangingPunct="1">
              <a:lnSpc>
                <a:spcPts val="2600"/>
              </a:lnSpc>
              <a:spcBef>
                <a:spcPts val="0"/>
              </a:spcBef>
              <a:spcAft>
                <a:spcPts val="0"/>
              </a:spcAft>
              <a:buClrTx/>
              <a:buSzTx/>
              <a:buFont typeface="Arial" panose="020B0604020202020204" pitchFamily="34" charset="0"/>
              <a:buNone/>
              <a:tabLst/>
              <a:defRPr lang="da-DK" baseline="0"/>
            </a:lvl1pPr>
          </a:lstStyle>
          <a:p>
            <a:pPr marL="0" marR="0" lvl="0" indent="0" algn="l" defTabSz="914400" rtl="0" eaLnBrk="1" fontAlgn="auto" latinLnBrk="0" hangingPunct="1">
              <a:lnSpc>
                <a:spcPts val="2600"/>
              </a:lnSpc>
              <a:spcBef>
                <a:spcPts val="0"/>
              </a:spcBef>
              <a:spcAft>
                <a:spcPts val="0"/>
              </a:spcAft>
              <a:buClrTx/>
              <a:buSzTx/>
              <a:buFont typeface="Arial" panose="020B0604020202020204" pitchFamily="34" charset="0"/>
              <a:buNone/>
              <a:tabLst/>
              <a:defRPr/>
            </a:pPr>
            <a:r>
              <a:rPr lang="da-DK" dirty="0" smtClean="0"/>
              <a:t>Klik på knappen i midten for at indsætte billede i venstre side (indsat billede kan fjernes igen med tastaturknappen DELETE)</a:t>
            </a:r>
          </a:p>
        </p:txBody>
      </p:sp>
    </p:spTree>
    <p:extLst>
      <p:ext uri="{BB962C8B-B14F-4D97-AF65-F5344CB8AC3E}">
        <p14:creationId xmlns:p14="http://schemas.microsoft.com/office/powerpoint/2010/main" val="34121740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KOMBIT D, Helside Billede">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1D4C8C93-2E68-4661-B185-308E85796B91}" type="datetimeFigureOut">
              <a:rPr lang="da-DK" smtClean="0">
                <a:solidFill>
                  <a:prstClr val="black"/>
                </a:solidFill>
              </a:rPr>
              <a:pPr/>
              <a:t>18-10-2018</a:t>
            </a:fld>
            <a:endParaRPr lang="da-DK" dirty="0">
              <a:solidFill>
                <a:prstClr val="black"/>
              </a:solidFill>
            </a:endParaRPr>
          </a:p>
        </p:txBody>
      </p:sp>
      <p:sp>
        <p:nvSpPr>
          <p:cNvPr id="4" name="Pladsholder til sidefod 3"/>
          <p:cNvSpPr>
            <a:spLocks noGrp="1"/>
          </p:cNvSpPr>
          <p:nvPr>
            <p:ph type="ftr" sz="quarter" idx="11"/>
          </p:nvPr>
        </p:nvSpPr>
        <p:spPr/>
        <p:txBody>
          <a:bodyPr/>
          <a:lstStyle/>
          <a:p>
            <a:endParaRPr lang="da-DK" dirty="0">
              <a:solidFill>
                <a:prstClr val="black"/>
              </a:solidFill>
            </a:endParaRPr>
          </a:p>
        </p:txBody>
      </p:sp>
      <p:sp>
        <p:nvSpPr>
          <p:cNvPr id="5" name="Pladsholder til diasnummer 4"/>
          <p:cNvSpPr>
            <a:spLocks noGrp="1"/>
          </p:cNvSpPr>
          <p:nvPr>
            <p:ph type="sldNum" sz="quarter" idx="12"/>
          </p:nvPr>
        </p:nvSpPr>
        <p:spPr/>
        <p:txBody>
          <a:bodyPr/>
          <a:lstStyle/>
          <a:p>
            <a:fld id="{5D63841E-FDE4-4F95-B5AA-F5EB88A7EDBE}" type="slidenum">
              <a:rPr lang="da-DK" smtClean="0">
                <a:solidFill>
                  <a:prstClr val="black"/>
                </a:solidFill>
              </a:rPr>
              <a:pPr/>
              <a:t>‹nr.›</a:t>
            </a:fld>
            <a:endParaRPr lang="da-DK" dirty="0">
              <a:solidFill>
                <a:prstClr val="black"/>
              </a:solidFill>
            </a:endParaRPr>
          </a:p>
        </p:txBody>
      </p:sp>
      <p:sp>
        <p:nvSpPr>
          <p:cNvPr id="7" name="Pladsholder til billede 6"/>
          <p:cNvSpPr>
            <a:spLocks noGrp="1"/>
          </p:cNvSpPr>
          <p:nvPr>
            <p:ph type="pic" sz="quarter" idx="13" hasCustomPrompt="1"/>
          </p:nvPr>
        </p:nvSpPr>
        <p:spPr>
          <a:xfrm>
            <a:off x="623393" y="576264"/>
            <a:ext cx="10895511" cy="5114926"/>
          </a:xfrm>
          <a:solidFill>
            <a:schemeClr val="bg1">
              <a:lumMod val="75000"/>
            </a:schemeClr>
          </a:solidFill>
          <a:ln>
            <a:noFill/>
          </a:ln>
        </p:spPr>
        <p:txBody>
          <a:bodyPr/>
          <a:lstStyle>
            <a:lvl1pPr>
              <a:defRPr baseline="0"/>
            </a:lvl1pPr>
          </a:lstStyle>
          <a:p>
            <a:r>
              <a:rPr lang="da-DK" dirty="0" smtClean="0"/>
              <a:t>Klik på knappen i midten for at indsætte helside billede (indsat billede kan fjernes igen med tastaturknappen DELETE)</a:t>
            </a:r>
            <a:endParaRPr lang="da-DK" dirty="0"/>
          </a:p>
        </p:txBody>
      </p:sp>
    </p:spTree>
    <p:extLst>
      <p:ext uri="{BB962C8B-B14F-4D97-AF65-F5344CB8AC3E}">
        <p14:creationId xmlns:p14="http://schemas.microsoft.com/office/powerpoint/2010/main" val="8579475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KOMBIT E, Rappor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3392" y="576000"/>
            <a:ext cx="8928993" cy="332720"/>
          </a:xfrm>
        </p:spPr>
        <p:txBody>
          <a:bodyPr/>
          <a:lstStyle>
            <a:lvl1pPr>
              <a:lnSpc>
                <a:spcPts val="2700"/>
              </a:lnSpc>
              <a:defRPr/>
            </a:lvl1pPr>
          </a:lstStyle>
          <a:p>
            <a:pPr lvl="0"/>
            <a:r>
              <a:rPr lang="da-DK" dirty="0" smtClean="0"/>
              <a:t>Rapport overskrift</a:t>
            </a:r>
            <a:endParaRPr lang="da-DK" dirty="0"/>
          </a:p>
        </p:txBody>
      </p:sp>
      <p:sp>
        <p:nvSpPr>
          <p:cNvPr id="3" name="Pladsholder til indhold 2"/>
          <p:cNvSpPr>
            <a:spLocks noGrp="1"/>
          </p:cNvSpPr>
          <p:nvPr>
            <p:ph idx="1" hasCustomPrompt="1"/>
          </p:nvPr>
        </p:nvSpPr>
        <p:spPr>
          <a:xfrm>
            <a:off x="624000" y="1584001"/>
            <a:ext cx="8928385" cy="4106304"/>
          </a:xfrm>
        </p:spPr>
        <p:txBody>
          <a:bodyPr/>
          <a:lstStyle>
            <a:lvl1pPr>
              <a:lnSpc>
                <a:spcPts val="2200"/>
              </a:lnSpc>
              <a:defRPr sz="1500"/>
            </a:lvl1pPr>
            <a:lvl2pPr>
              <a:lnSpc>
                <a:spcPts val="2200"/>
              </a:lnSpc>
              <a:defRPr sz="1500" b="0"/>
            </a:lvl2pPr>
            <a:lvl3pPr>
              <a:lnSpc>
                <a:spcPts val="2200"/>
              </a:lnSpc>
              <a:defRPr sz="1500" b="0"/>
            </a:lvl3pPr>
            <a:lvl4pPr>
              <a:lnSpc>
                <a:spcPts val="2200"/>
              </a:lnSpc>
              <a:defRPr sz="1500" b="0" baseline="0"/>
            </a:lvl4pPr>
            <a:lvl5pPr>
              <a:lnSpc>
                <a:spcPts val="2200"/>
              </a:lnSpc>
              <a:defRPr sz="1500" b="0"/>
            </a:lvl5pPr>
          </a:lstStyle>
          <a:p>
            <a:pPr lvl="0"/>
            <a:r>
              <a:rPr lang="da-DK" dirty="0" smtClean="0"/>
              <a:t>Rubrik overskrift (Niveau 1)</a:t>
            </a:r>
          </a:p>
          <a:p>
            <a:pPr lvl="1"/>
            <a:r>
              <a:rPr lang="da-DK" dirty="0" smtClean="0"/>
              <a:t>Brødtekst (Niveau 2)</a:t>
            </a:r>
          </a:p>
          <a:p>
            <a:pPr lvl="2"/>
            <a:r>
              <a:rPr lang="da-DK" dirty="0" smtClean="0"/>
              <a:t>Tekst (Niveau 3)</a:t>
            </a:r>
          </a:p>
          <a:p>
            <a:pPr lvl="3"/>
            <a:r>
              <a:rPr lang="da-DK" dirty="0" smtClean="0"/>
              <a:t>Tekst (Niveau 4)</a:t>
            </a:r>
          </a:p>
          <a:p>
            <a:pPr lvl="4"/>
            <a:r>
              <a:rPr lang="da-DK" dirty="0" smtClean="0"/>
              <a:t>Tekst (Niveau 5)</a:t>
            </a:r>
            <a:endParaRPr lang="da-DK" dirty="0"/>
          </a:p>
        </p:txBody>
      </p:sp>
      <p:sp>
        <p:nvSpPr>
          <p:cNvPr id="4" name="Pladsholder til dato 3"/>
          <p:cNvSpPr>
            <a:spLocks noGrp="1"/>
          </p:cNvSpPr>
          <p:nvPr>
            <p:ph type="dt" sz="half" idx="10"/>
          </p:nvPr>
        </p:nvSpPr>
        <p:spPr/>
        <p:txBody>
          <a:bodyPr/>
          <a:lstStyle/>
          <a:p>
            <a:fld id="{1D4C8C93-2E68-4661-B185-308E85796B91}" type="datetimeFigureOut">
              <a:rPr lang="da-DK" smtClean="0">
                <a:solidFill>
                  <a:prstClr val="black"/>
                </a:solidFill>
              </a:rPr>
              <a:pPr/>
              <a:t>18-10-2018</a:t>
            </a:fld>
            <a:endParaRPr lang="da-DK">
              <a:solidFill>
                <a:prstClr val="black"/>
              </a:solidFill>
            </a:endParaRPr>
          </a:p>
        </p:txBody>
      </p:sp>
      <p:sp>
        <p:nvSpPr>
          <p:cNvPr id="5" name="Pladsholder til sidefod 4"/>
          <p:cNvSpPr>
            <a:spLocks noGrp="1"/>
          </p:cNvSpPr>
          <p:nvPr>
            <p:ph type="ftr" sz="quarter" idx="11"/>
          </p:nvPr>
        </p:nvSpPr>
        <p:spPr/>
        <p:txBody>
          <a:bodyPr/>
          <a:lstStyle/>
          <a:p>
            <a:endParaRPr lang="da-DK">
              <a:solidFill>
                <a:prstClr val="black"/>
              </a:solidFill>
            </a:endParaRPr>
          </a:p>
        </p:txBody>
      </p:sp>
      <p:sp>
        <p:nvSpPr>
          <p:cNvPr id="6" name="Pladsholder til diasnummer 5"/>
          <p:cNvSpPr>
            <a:spLocks noGrp="1"/>
          </p:cNvSpPr>
          <p:nvPr>
            <p:ph type="sldNum" sz="quarter" idx="12"/>
          </p:nvPr>
        </p:nvSpPr>
        <p:spPr/>
        <p:txBody>
          <a:bodyPr/>
          <a:lstStyle/>
          <a:p>
            <a:fld id="{5D63841E-FDE4-4F95-B5AA-F5EB88A7EDBE}" type="slidenum">
              <a:rPr lang="da-DK" smtClean="0">
                <a:solidFill>
                  <a:prstClr val="black"/>
                </a:solidFill>
              </a:rPr>
              <a:pPr/>
              <a:t>‹nr.›</a:t>
            </a:fld>
            <a:endParaRPr lang="da-DK">
              <a:solidFill>
                <a:prstClr val="black"/>
              </a:solidFill>
            </a:endParaRPr>
          </a:p>
        </p:txBody>
      </p:sp>
      <p:sp>
        <p:nvSpPr>
          <p:cNvPr id="8" name="Pladsholder til tekst 7"/>
          <p:cNvSpPr>
            <a:spLocks noGrp="1"/>
          </p:cNvSpPr>
          <p:nvPr>
            <p:ph type="body" sz="quarter" idx="13" hasCustomPrompt="1"/>
          </p:nvPr>
        </p:nvSpPr>
        <p:spPr>
          <a:xfrm>
            <a:off x="624418" y="981076"/>
            <a:ext cx="8928100" cy="360363"/>
          </a:xfrm>
        </p:spPr>
        <p:txBody>
          <a:bodyPr/>
          <a:lstStyle>
            <a:lvl1pPr>
              <a:lnSpc>
                <a:spcPts val="2500"/>
              </a:lnSpc>
              <a:defRPr>
                <a:solidFill>
                  <a:schemeClr val="tx1"/>
                </a:solidFill>
              </a:defRPr>
            </a:lvl1pPr>
          </a:lstStyle>
          <a:p>
            <a:pPr lvl="0"/>
            <a:r>
              <a:rPr lang="da-DK" dirty="0" smtClean="0"/>
              <a:t>Rapport undertekst</a:t>
            </a:r>
            <a:endParaRPr lang="da-DK" dirty="0"/>
          </a:p>
        </p:txBody>
      </p:sp>
    </p:spTree>
    <p:extLst>
      <p:ext uri="{BB962C8B-B14F-4D97-AF65-F5344CB8AC3E}">
        <p14:creationId xmlns:p14="http://schemas.microsoft.com/office/powerpoint/2010/main" val="1662638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US" dirty="0"/>
          </a:p>
        </p:txBody>
      </p:sp>
      <p:sp>
        <p:nvSpPr>
          <p:cNvPr id="3" name="Pladsholder til dato 2"/>
          <p:cNvSpPr>
            <a:spLocks noGrp="1"/>
          </p:cNvSpPr>
          <p:nvPr>
            <p:ph type="dt" sz="half" idx="10"/>
          </p:nvPr>
        </p:nvSpPr>
        <p:spPr/>
        <p:txBody>
          <a:bodyPr/>
          <a:lstStyle/>
          <a:p>
            <a:fld id="{A20235F4-D8D1-40DD-8C02-7CB6E5C72073}" type="datetimeFigureOut">
              <a:rPr lang="en-US" smtClean="0"/>
              <a:t>10/18/2018</a:t>
            </a:fld>
            <a:endParaRPr lang="en-US" dirty="0"/>
          </a:p>
        </p:txBody>
      </p:sp>
      <p:sp>
        <p:nvSpPr>
          <p:cNvPr id="4" name="Pladsholder til sidefod 3"/>
          <p:cNvSpPr>
            <a:spLocks noGrp="1"/>
          </p:cNvSpPr>
          <p:nvPr>
            <p:ph type="ftr" sz="quarter" idx="11"/>
          </p:nvPr>
        </p:nvSpPr>
        <p:spPr/>
        <p:txBody>
          <a:bodyPr/>
          <a:lstStyle/>
          <a:p>
            <a:r>
              <a:rPr lang="en-US" smtClean="0"/>
              <a:t>
              </a:t>
            </a:r>
            <a:endParaRPr lang="en-US" dirty="0"/>
          </a:p>
        </p:txBody>
      </p:sp>
      <p:sp>
        <p:nvSpPr>
          <p:cNvPr id="5" name="Pladsholder til diasnummer 4"/>
          <p:cNvSpPr>
            <a:spLocks noGrp="1"/>
          </p:cNvSpPr>
          <p:nvPr>
            <p:ph type="sldNum" sz="quarter" idx="12"/>
          </p:nvPr>
        </p:nvSpPr>
        <p:spPr/>
        <p:txBody>
          <a:bodyPr/>
          <a:lstStyle/>
          <a:p>
            <a:fld id="{5D63841E-FDE4-4F95-B5AA-F5EB88A7EDBE}" type="slidenum">
              <a:rPr lang="en-US" smtClean="0"/>
              <a:t>‹nr.›</a:t>
            </a:fld>
            <a:endParaRPr lang="en-US" dirty="0"/>
          </a:p>
        </p:txBody>
      </p:sp>
    </p:spTree>
    <p:extLst>
      <p:ext uri="{BB962C8B-B14F-4D97-AF65-F5344CB8AC3E}">
        <p14:creationId xmlns:p14="http://schemas.microsoft.com/office/powerpoint/2010/main" val="42703668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KOMBIT E, Billede og Tekstboks">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1D4C8C93-2E68-4661-B185-308E85796B91}" type="datetimeFigureOut">
              <a:rPr lang="da-DK" smtClean="0">
                <a:solidFill>
                  <a:prstClr val="black"/>
                </a:solidFill>
              </a:rPr>
              <a:pPr/>
              <a:t>18-10-2018</a:t>
            </a:fld>
            <a:endParaRPr lang="da-DK" dirty="0">
              <a:solidFill>
                <a:prstClr val="black"/>
              </a:solidFill>
            </a:endParaRPr>
          </a:p>
        </p:txBody>
      </p:sp>
      <p:sp>
        <p:nvSpPr>
          <p:cNvPr id="4" name="Pladsholder til sidefod 3"/>
          <p:cNvSpPr>
            <a:spLocks noGrp="1"/>
          </p:cNvSpPr>
          <p:nvPr>
            <p:ph type="ftr" sz="quarter" idx="11"/>
          </p:nvPr>
        </p:nvSpPr>
        <p:spPr/>
        <p:txBody>
          <a:bodyPr/>
          <a:lstStyle/>
          <a:p>
            <a:endParaRPr lang="da-DK" dirty="0">
              <a:solidFill>
                <a:prstClr val="black"/>
              </a:solidFill>
            </a:endParaRPr>
          </a:p>
        </p:txBody>
      </p:sp>
      <p:sp>
        <p:nvSpPr>
          <p:cNvPr id="5" name="Pladsholder til diasnummer 4"/>
          <p:cNvSpPr>
            <a:spLocks noGrp="1"/>
          </p:cNvSpPr>
          <p:nvPr>
            <p:ph type="sldNum" sz="quarter" idx="12"/>
          </p:nvPr>
        </p:nvSpPr>
        <p:spPr/>
        <p:txBody>
          <a:bodyPr/>
          <a:lstStyle/>
          <a:p>
            <a:fld id="{5D63841E-FDE4-4F95-B5AA-F5EB88A7EDBE}" type="slidenum">
              <a:rPr lang="da-DK" smtClean="0">
                <a:solidFill>
                  <a:prstClr val="black"/>
                </a:solidFill>
              </a:rPr>
              <a:pPr/>
              <a:t>‹nr.›</a:t>
            </a:fld>
            <a:endParaRPr lang="da-DK" dirty="0">
              <a:solidFill>
                <a:prstClr val="black"/>
              </a:solidFill>
            </a:endParaRPr>
          </a:p>
        </p:txBody>
      </p:sp>
      <p:sp>
        <p:nvSpPr>
          <p:cNvPr id="7" name="Pladsholder til billede 6"/>
          <p:cNvSpPr>
            <a:spLocks noGrp="1"/>
          </p:cNvSpPr>
          <p:nvPr>
            <p:ph type="pic" sz="quarter" idx="13" hasCustomPrompt="1"/>
          </p:nvPr>
        </p:nvSpPr>
        <p:spPr>
          <a:xfrm>
            <a:off x="623393" y="576264"/>
            <a:ext cx="10895511" cy="5114926"/>
          </a:xfrm>
          <a:solidFill>
            <a:schemeClr val="bg1">
              <a:lumMod val="75000"/>
            </a:schemeClr>
          </a:solidFill>
          <a:ln>
            <a:noFill/>
          </a:ln>
        </p:spPr>
        <p:txBody>
          <a:bodyPr/>
          <a:lstStyle>
            <a:lvl1pPr>
              <a:defRPr baseline="0"/>
            </a:lvl1pPr>
          </a:lstStyle>
          <a:p>
            <a:r>
              <a:rPr lang="da-DK" dirty="0" smtClean="0"/>
              <a:t>Klik på knappen i midten for at indsætte helside billede (indsat billede kan fjernes igen med tastaturknappen DELETE)</a:t>
            </a:r>
            <a:endParaRPr lang="da-DK" dirty="0"/>
          </a:p>
        </p:txBody>
      </p:sp>
      <p:sp>
        <p:nvSpPr>
          <p:cNvPr id="6" name="Pladsholder til tekst 5"/>
          <p:cNvSpPr>
            <a:spLocks noGrp="1"/>
          </p:cNvSpPr>
          <p:nvPr>
            <p:ph type="body" sz="quarter" idx="14"/>
          </p:nvPr>
        </p:nvSpPr>
        <p:spPr>
          <a:xfrm>
            <a:off x="1104000" y="936000"/>
            <a:ext cx="4799979" cy="4395600"/>
          </a:xfrm>
          <a:solidFill>
            <a:schemeClr val="bg1"/>
          </a:solidFill>
        </p:spPr>
        <p:txBody>
          <a:bodyPr/>
          <a:lstStyle>
            <a:lvl1pPr>
              <a:lnSpc>
                <a:spcPts val="2400"/>
              </a:lnSpc>
              <a:defRPr sz="1700">
                <a:solidFill>
                  <a:schemeClr val="tx1"/>
                </a:solidFill>
              </a:defRPr>
            </a:lvl1pPr>
            <a:lvl2pPr>
              <a:lnSpc>
                <a:spcPts val="2200"/>
              </a:lnSpc>
              <a:defRPr sz="1700">
                <a:solidFill>
                  <a:schemeClr val="tx1"/>
                </a:solidFill>
              </a:defRPr>
            </a:lvl2pPr>
            <a:lvl3pPr>
              <a:lnSpc>
                <a:spcPts val="2200"/>
              </a:lnSpc>
              <a:defRPr sz="1700">
                <a:solidFill>
                  <a:schemeClr val="tx1"/>
                </a:solidFill>
              </a:defRPr>
            </a:lvl3pPr>
            <a:lvl4pPr>
              <a:lnSpc>
                <a:spcPts val="2200"/>
              </a:lnSpc>
              <a:defRPr sz="1700">
                <a:solidFill>
                  <a:schemeClr val="tx1"/>
                </a:solidFill>
              </a:defRPr>
            </a:lvl4pPr>
            <a:lvl5pPr>
              <a:lnSpc>
                <a:spcPts val="2200"/>
              </a:lnSpc>
              <a:defRPr sz="1700">
                <a:solidFill>
                  <a:schemeClr val="tx1"/>
                </a:solidFill>
              </a:defRPr>
            </a:lvl5pPr>
          </a:lstStyle>
          <a:p>
            <a:pPr lvl="0"/>
            <a:r>
              <a:rPr lang="da-DK" smtClean="0"/>
              <a:t>Klik for at redigere i master</a:t>
            </a:r>
          </a:p>
        </p:txBody>
      </p:sp>
    </p:spTree>
    <p:extLst>
      <p:ext uri="{BB962C8B-B14F-4D97-AF65-F5344CB8AC3E}">
        <p14:creationId xmlns:p14="http://schemas.microsoft.com/office/powerpoint/2010/main" val="3767414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KOMBIT B, Højrestillet Billed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1D4C8C93-2E68-4661-B185-308E85796B91}" type="datetimeFigureOut">
              <a:rPr lang="da-DK" smtClean="0">
                <a:solidFill>
                  <a:prstClr val="black"/>
                </a:solidFill>
              </a:rPr>
              <a:pPr/>
              <a:t>18-10-2018</a:t>
            </a:fld>
            <a:endParaRPr lang="da-DK" dirty="0">
              <a:solidFill>
                <a:prstClr val="black"/>
              </a:solidFill>
            </a:endParaRPr>
          </a:p>
        </p:txBody>
      </p:sp>
      <p:sp>
        <p:nvSpPr>
          <p:cNvPr id="4" name="Pladsholder til sidefod 3"/>
          <p:cNvSpPr>
            <a:spLocks noGrp="1"/>
          </p:cNvSpPr>
          <p:nvPr>
            <p:ph type="ftr" sz="quarter" idx="11"/>
          </p:nvPr>
        </p:nvSpPr>
        <p:spPr/>
        <p:txBody>
          <a:bodyPr/>
          <a:lstStyle/>
          <a:p>
            <a:endParaRPr lang="da-DK" dirty="0">
              <a:solidFill>
                <a:prstClr val="black"/>
              </a:solidFill>
            </a:endParaRPr>
          </a:p>
        </p:txBody>
      </p:sp>
      <p:sp>
        <p:nvSpPr>
          <p:cNvPr id="5" name="Pladsholder til diasnummer 4"/>
          <p:cNvSpPr>
            <a:spLocks noGrp="1"/>
          </p:cNvSpPr>
          <p:nvPr>
            <p:ph type="sldNum" sz="quarter" idx="12"/>
          </p:nvPr>
        </p:nvSpPr>
        <p:spPr/>
        <p:txBody>
          <a:bodyPr/>
          <a:lstStyle/>
          <a:p>
            <a:fld id="{5D63841E-FDE4-4F95-B5AA-F5EB88A7EDBE}" type="slidenum">
              <a:rPr lang="da-DK" smtClean="0">
                <a:solidFill>
                  <a:prstClr val="black"/>
                </a:solidFill>
              </a:rPr>
              <a:pPr/>
              <a:t>‹nr.›</a:t>
            </a:fld>
            <a:endParaRPr lang="da-DK" dirty="0">
              <a:solidFill>
                <a:prstClr val="black"/>
              </a:solidFill>
            </a:endParaRPr>
          </a:p>
        </p:txBody>
      </p:sp>
      <p:sp>
        <p:nvSpPr>
          <p:cNvPr id="7" name="Pladsholder til billede 6"/>
          <p:cNvSpPr>
            <a:spLocks noGrp="1"/>
          </p:cNvSpPr>
          <p:nvPr>
            <p:ph type="pic" sz="quarter" idx="13" hasCustomPrompt="1"/>
          </p:nvPr>
        </p:nvSpPr>
        <p:spPr>
          <a:xfrm>
            <a:off x="6718301" y="1587501"/>
            <a:ext cx="4800601" cy="4103689"/>
          </a:xfrm>
          <a:solidFill>
            <a:schemeClr val="bg1">
              <a:lumMod val="75000"/>
            </a:schemeClr>
          </a:solidFill>
          <a:ln>
            <a:noFill/>
          </a:ln>
        </p:spPr>
        <p:txBody>
          <a:bodyPr/>
          <a:lstStyle>
            <a:lvl1pPr>
              <a:defRPr baseline="0"/>
            </a:lvl1pPr>
          </a:lstStyle>
          <a:p>
            <a:r>
              <a:rPr lang="da-DK" dirty="0" smtClean="0"/>
              <a:t>Klik på knappen i midten for at indsætte billede i højre side (indsat billede kan fjernes igen med tastaturknappen DELETE)</a:t>
            </a:r>
            <a:endParaRPr lang="da-DK" dirty="0"/>
          </a:p>
        </p:txBody>
      </p:sp>
      <p:sp>
        <p:nvSpPr>
          <p:cNvPr id="10" name="Pladsholder til tekst 9"/>
          <p:cNvSpPr>
            <a:spLocks noGrp="1"/>
          </p:cNvSpPr>
          <p:nvPr>
            <p:ph type="body" sz="quarter" idx="14"/>
          </p:nvPr>
        </p:nvSpPr>
        <p:spPr>
          <a:xfrm>
            <a:off x="625477" y="1583532"/>
            <a:ext cx="5758556" cy="198948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tekst 7"/>
          <p:cNvSpPr>
            <a:spLocks noGrp="1"/>
          </p:cNvSpPr>
          <p:nvPr>
            <p:ph type="body" sz="quarter" idx="15" hasCustomPrompt="1"/>
          </p:nvPr>
        </p:nvSpPr>
        <p:spPr>
          <a:xfrm>
            <a:off x="624418" y="3600000"/>
            <a:ext cx="5759449" cy="2087562"/>
          </a:xfrm>
        </p:spPr>
        <p:txBody>
          <a:bodyPr anchor="b" anchorCtr="0"/>
          <a:lstStyle>
            <a:lvl1pPr marL="1224000" indent="0">
              <a:buFont typeface="Arial" panose="020B0604020202020204" pitchFamily="34" charset="0"/>
              <a:buNone/>
              <a:defRPr sz="2200" b="0">
                <a:solidFill>
                  <a:schemeClr val="tx1"/>
                </a:solidFill>
              </a:defRPr>
            </a:lvl1pPr>
            <a:lvl2pPr marL="1224000" indent="0">
              <a:buFont typeface="Arial" panose="020B0604020202020204" pitchFamily="34" charset="0"/>
              <a:buNone/>
              <a:defRPr sz="2200" b="0">
                <a:solidFill>
                  <a:schemeClr val="tx1"/>
                </a:solidFill>
              </a:defRPr>
            </a:lvl2pPr>
            <a:lvl3pPr marL="1224000" indent="0">
              <a:buNone/>
              <a:defRPr sz="2200" b="0">
                <a:solidFill>
                  <a:schemeClr val="tx1"/>
                </a:solidFill>
              </a:defRPr>
            </a:lvl3pPr>
            <a:lvl4pPr marL="1224000" indent="0">
              <a:buNone/>
              <a:defRPr sz="2200" b="0">
                <a:solidFill>
                  <a:schemeClr val="tx1"/>
                </a:solidFill>
              </a:defRPr>
            </a:lvl4pPr>
            <a:lvl5pPr marL="1224000" indent="0">
              <a:buNone/>
              <a:defRPr lang="da-DK" sz="2200" b="0" dirty="0">
                <a:solidFill>
                  <a:schemeClr val="tx1"/>
                </a:solidFill>
              </a:defRPr>
            </a:lvl5pPr>
          </a:lstStyle>
          <a:p>
            <a:pPr marL="1188000" lvl="0" indent="0" algn="l" defTabSz="914400" rtl="0" eaLnBrk="1" latinLnBrk="0" hangingPunct="1">
              <a:lnSpc>
                <a:spcPts val="2000"/>
              </a:lnSpc>
              <a:spcBef>
                <a:spcPts val="0"/>
              </a:spcBef>
              <a:buFont typeface="Arial" panose="020B0604020202020204" pitchFamily="34" charset="0"/>
              <a:buNone/>
            </a:pPr>
            <a:r>
              <a:rPr lang="da-DK" dirty="0" smtClean="0"/>
              <a:t>Første niveau</a:t>
            </a:r>
          </a:p>
          <a:p>
            <a:pPr marL="1188000" lvl="1" indent="0" algn="l" defTabSz="914400" rtl="0" eaLnBrk="1" latinLnBrk="0" hangingPunct="1">
              <a:lnSpc>
                <a:spcPts val="2000"/>
              </a:lnSpc>
              <a:spcBef>
                <a:spcPts val="0"/>
              </a:spcBef>
              <a:buFont typeface="Arial" panose="020B0604020202020204" pitchFamily="34" charset="0"/>
              <a:buNone/>
            </a:pPr>
            <a:r>
              <a:rPr lang="da-DK" dirty="0" smtClean="0"/>
              <a:t>Andet niveau</a:t>
            </a:r>
          </a:p>
          <a:p>
            <a:pPr marL="1188000" lvl="2" indent="0" algn="l" defTabSz="914400" rtl="0" eaLnBrk="1" latinLnBrk="0" hangingPunct="1">
              <a:lnSpc>
                <a:spcPts val="2000"/>
              </a:lnSpc>
              <a:spcBef>
                <a:spcPts val="0"/>
              </a:spcBef>
              <a:buFont typeface="Arial" panose="020B0604020202020204" pitchFamily="34" charset="0"/>
              <a:buNone/>
            </a:pPr>
            <a:r>
              <a:rPr lang="da-DK" dirty="0" smtClean="0"/>
              <a:t>Tredje niveau</a:t>
            </a:r>
          </a:p>
          <a:p>
            <a:pPr marL="1188000" lvl="3" indent="0" algn="l" defTabSz="914400" rtl="0" eaLnBrk="1" latinLnBrk="0" hangingPunct="1">
              <a:lnSpc>
                <a:spcPts val="2000"/>
              </a:lnSpc>
              <a:spcBef>
                <a:spcPts val="0"/>
              </a:spcBef>
              <a:buFont typeface="Arial" panose="020B0604020202020204" pitchFamily="34" charset="0"/>
              <a:buNone/>
            </a:pPr>
            <a:r>
              <a:rPr lang="da-DK" dirty="0" smtClean="0"/>
              <a:t>Fjerde niveau</a:t>
            </a:r>
          </a:p>
          <a:p>
            <a:pPr marL="1188000" lvl="4" indent="0" algn="l" defTabSz="914400" rtl="0" eaLnBrk="1" latinLnBrk="0" hangingPunct="1">
              <a:lnSpc>
                <a:spcPts val="2000"/>
              </a:lnSpc>
              <a:spcBef>
                <a:spcPts val="0"/>
              </a:spcBef>
              <a:buFont typeface="Arial" panose="020B0604020202020204" pitchFamily="34" charset="0"/>
              <a:buNone/>
            </a:pPr>
            <a:r>
              <a:rPr lang="da-DK" dirty="0" smtClean="0"/>
              <a:t>Femte niveau</a:t>
            </a:r>
            <a:endParaRPr lang="da-DK" dirty="0"/>
          </a:p>
        </p:txBody>
      </p:sp>
    </p:spTree>
    <p:extLst>
      <p:ext uri="{BB962C8B-B14F-4D97-AF65-F5344CB8AC3E}">
        <p14:creationId xmlns:p14="http://schemas.microsoft.com/office/powerpoint/2010/main" val="8158104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KOMBIT A, Panorama Billed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1D4C8C93-2E68-4661-B185-308E85796B91}" type="datetimeFigureOut">
              <a:rPr lang="da-DK" smtClean="0">
                <a:solidFill>
                  <a:prstClr val="black"/>
                </a:solidFill>
              </a:rPr>
              <a:pPr/>
              <a:t>18-10-2018</a:t>
            </a:fld>
            <a:endParaRPr lang="da-DK" dirty="0">
              <a:solidFill>
                <a:prstClr val="black"/>
              </a:solidFill>
            </a:endParaRPr>
          </a:p>
        </p:txBody>
      </p:sp>
      <p:sp>
        <p:nvSpPr>
          <p:cNvPr id="4" name="Pladsholder til sidefod 3"/>
          <p:cNvSpPr>
            <a:spLocks noGrp="1"/>
          </p:cNvSpPr>
          <p:nvPr>
            <p:ph type="ftr" sz="quarter" idx="11"/>
          </p:nvPr>
        </p:nvSpPr>
        <p:spPr/>
        <p:txBody>
          <a:bodyPr/>
          <a:lstStyle/>
          <a:p>
            <a:endParaRPr lang="da-DK" dirty="0">
              <a:solidFill>
                <a:prstClr val="black"/>
              </a:solidFill>
            </a:endParaRPr>
          </a:p>
        </p:txBody>
      </p:sp>
      <p:sp>
        <p:nvSpPr>
          <p:cNvPr id="5" name="Pladsholder til diasnummer 4"/>
          <p:cNvSpPr>
            <a:spLocks noGrp="1"/>
          </p:cNvSpPr>
          <p:nvPr>
            <p:ph type="sldNum" sz="quarter" idx="12"/>
          </p:nvPr>
        </p:nvSpPr>
        <p:spPr/>
        <p:txBody>
          <a:bodyPr/>
          <a:lstStyle/>
          <a:p>
            <a:fld id="{5D63841E-FDE4-4F95-B5AA-F5EB88A7EDBE}" type="slidenum">
              <a:rPr lang="da-DK" smtClean="0">
                <a:solidFill>
                  <a:prstClr val="black"/>
                </a:solidFill>
              </a:rPr>
              <a:pPr/>
              <a:t>‹nr.›</a:t>
            </a:fld>
            <a:endParaRPr lang="da-DK" dirty="0">
              <a:solidFill>
                <a:prstClr val="black"/>
              </a:solidFill>
            </a:endParaRPr>
          </a:p>
        </p:txBody>
      </p:sp>
      <p:sp>
        <p:nvSpPr>
          <p:cNvPr id="7" name="Pladsholder til billede 6"/>
          <p:cNvSpPr>
            <a:spLocks noGrp="1"/>
          </p:cNvSpPr>
          <p:nvPr>
            <p:ph type="pic" sz="quarter" idx="13" hasCustomPrompt="1"/>
          </p:nvPr>
        </p:nvSpPr>
        <p:spPr>
          <a:xfrm>
            <a:off x="628652" y="2702720"/>
            <a:ext cx="10890249" cy="2988469"/>
          </a:xfrm>
          <a:solidFill>
            <a:schemeClr val="bg1">
              <a:lumMod val="75000"/>
            </a:schemeClr>
          </a:solidFill>
          <a:ln>
            <a:noFill/>
          </a:ln>
        </p:spPr>
        <p:txBody>
          <a:bodyPr/>
          <a:lstStyle>
            <a:lvl1pPr>
              <a:defRPr baseline="0"/>
            </a:lvl1pPr>
          </a:lstStyle>
          <a:p>
            <a:r>
              <a:rPr lang="da-DK" dirty="0" smtClean="0"/>
              <a:t>Klik på knappen i midten for at indsætte billede i fuld bredde</a:t>
            </a:r>
            <a:br>
              <a:rPr lang="da-DK" dirty="0" smtClean="0"/>
            </a:br>
            <a:r>
              <a:rPr lang="da-DK" dirty="0" smtClean="0"/>
              <a:t>(indsat billede kan fjernes igen med tastaturknappen DELETE)</a:t>
            </a:r>
            <a:endParaRPr lang="da-DK" dirty="0"/>
          </a:p>
        </p:txBody>
      </p:sp>
      <p:sp>
        <p:nvSpPr>
          <p:cNvPr id="10" name="Pladsholder til tekst 9"/>
          <p:cNvSpPr>
            <a:spLocks noGrp="1"/>
          </p:cNvSpPr>
          <p:nvPr>
            <p:ph type="body" sz="quarter" idx="14"/>
          </p:nvPr>
        </p:nvSpPr>
        <p:spPr>
          <a:xfrm>
            <a:off x="625476" y="1583532"/>
            <a:ext cx="10893424" cy="1116807"/>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extLst>
      <p:ext uri="{BB962C8B-B14F-4D97-AF65-F5344CB8AC3E}">
        <p14:creationId xmlns:p14="http://schemas.microsoft.com/office/powerpoint/2010/main" val="2518799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KOMBIT C, To Bille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1D4C8C93-2E68-4661-B185-308E85796B91}" type="datetimeFigureOut">
              <a:rPr lang="da-DK" smtClean="0">
                <a:solidFill>
                  <a:prstClr val="black"/>
                </a:solidFill>
              </a:rPr>
              <a:pPr/>
              <a:t>18-10-2018</a:t>
            </a:fld>
            <a:endParaRPr lang="da-DK" dirty="0">
              <a:solidFill>
                <a:prstClr val="black"/>
              </a:solidFill>
            </a:endParaRPr>
          </a:p>
        </p:txBody>
      </p:sp>
      <p:sp>
        <p:nvSpPr>
          <p:cNvPr id="4" name="Pladsholder til sidefod 3"/>
          <p:cNvSpPr>
            <a:spLocks noGrp="1"/>
          </p:cNvSpPr>
          <p:nvPr>
            <p:ph type="ftr" sz="quarter" idx="11"/>
          </p:nvPr>
        </p:nvSpPr>
        <p:spPr/>
        <p:txBody>
          <a:bodyPr/>
          <a:lstStyle/>
          <a:p>
            <a:endParaRPr lang="da-DK" dirty="0">
              <a:solidFill>
                <a:prstClr val="black"/>
              </a:solidFill>
            </a:endParaRPr>
          </a:p>
        </p:txBody>
      </p:sp>
      <p:sp>
        <p:nvSpPr>
          <p:cNvPr id="5" name="Pladsholder til diasnummer 4"/>
          <p:cNvSpPr>
            <a:spLocks noGrp="1"/>
          </p:cNvSpPr>
          <p:nvPr>
            <p:ph type="sldNum" sz="quarter" idx="12"/>
          </p:nvPr>
        </p:nvSpPr>
        <p:spPr/>
        <p:txBody>
          <a:bodyPr/>
          <a:lstStyle/>
          <a:p>
            <a:fld id="{5D63841E-FDE4-4F95-B5AA-F5EB88A7EDBE}" type="slidenum">
              <a:rPr lang="da-DK" smtClean="0">
                <a:solidFill>
                  <a:prstClr val="black"/>
                </a:solidFill>
              </a:rPr>
              <a:pPr/>
              <a:t>‹nr.›</a:t>
            </a:fld>
            <a:endParaRPr lang="da-DK" dirty="0">
              <a:solidFill>
                <a:prstClr val="black"/>
              </a:solidFill>
            </a:endParaRPr>
          </a:p>
        </p:txBody>
      </p:sp>
      <p:sp>
        <p:nvSpPr>
          <p:cNvPr id="7" name="Pladsholder til billede 6"/>
          <p:cNvSpPr>
            <a:spLocks noGrp="1"/>
          </p:cNvSpPr>
          <p:nvPr>
            <p:ph type="pic" sz="quarter" idx="13" hasCustomPrompt="1"/>
          </p:nvPr>
        </p:nvSpPr>
        <p:spPr>
          <a:xfrm>
            <a:off x="6288023" y="1587501"/>
            <a:ext cx="5230880" cy="4103689"/>
          </a:xfrm>
          <a:solidFill>
            <a:schemeClr val="bg1">
              <a:lumMod val="75000"/>
            </a:schemeClr>
          </a:solidFill>
          <a:ln>
            <a:noFill/>
          </a:ln>
        </p:spPr>
        <p:txBody>
          <a:bodyPr/>
          <a:lstStyle>
            <a:lvl1pPr>
              <a:defRPr baseline="0"/>
            </a:lvl1pPr>
          </a:lstStyle>
          <a:p>
            <a:r>
              <a:rPr lang="da-DK" dirty="0" smtClean="0"/>
              <a:t>Klik på knappen i midten for at indsætte billede i højre side (indsat billede kan fjernes igen med tastaturknappen DELETE)</a:t>
            </a:r>
            <a:endParaRPr lang="da-DK" dirty="0"/>
          </a:p>
        </p:txBody>
      </p:sp>
      <p:sp>
        <p:nvSpPr>
          <p:cNvPr id="9" name="Pladsholder til billede 8"/>
          <p:cNvSpPr>
            <a:spLocks noGrp="1"/>
          </p:cNvSpPr>
          <p:nvPr>
            <p:ph type="pic" sz="quarter" idx="14" hasCustomPrompt="1"/>
          </p:nvPr>
        </p:nvSpPr>
        <p:spPr>
          <a:xfrm>
            <a:off x="623392" y="1581151"/>
            <a:ext cx="5280587" cy="4079875"/>
          </a:xfrm>
          <a:solidFill>
            <a:schemeClr val="bg1">
              <a:lumMod val="75000"/>
            </a:schemeClr>
          </a:solidFill>
          <a:ln>
            <a:noFill/>
          </a:ln>
        </p:spPr>
        <p:txBody>
          <a:bodyPr vert="horz" lIns="0" tIns="0" rIns="0" bIns="0" rtlCol="0" anchor="t" anchorCtr="0">
            <a:noAutofit/>
          </a:bodyPr>
          <a:lstStyle>
            <a:lvl1pPr marL="0" marR="0" indent="0" algn="l" defTabSz="914400" rtl="0" eaLnBrk="1" fontAlgn="auto" latinLnBrk="0" hangingPunct="1">
              <a:lnSpc>
                <a:spcPts val="2600"/>
              </a:lnSpc>
              <a:spcBef>
                <a:spcPts val="0"/>
              </a:spcBef>
              <a:spcAft>
                <a:spcPts val="0"/>
              </a:spcAft>
              <a:buClrTx/>
              <a:buSzTx/>
              <a:buFont typeface="Arial" panose="020B0604020202020204" pitchFamily="34" charset="0"/>
              <a:buNone/>
              <a:tabLst/>
              <a:defRPr lang="da-DK" baseline="0"/>
            </a:lvl1pPr>
          </a:lstStyle>
          <a:p>
            <a:pPr marL="0" marR="0" lvl="0" indent="0" algn="l" defTabSz="914400" rtl="0" eaLnBrk="1" fontAlgn="auto" latinLnBrk="0" hangingPunct="1">
              <a:lnSpc>
                <a:spcPts val="2600"/>
              </a:lnSpc>
              <a:spcBef>
                <a:spcPts val="0"/>
              </a:spcBef>
              <a:spcAft>
                <a:spcPts val="0"/>
              </a:spcAft>
              <a:buClrTx/>
              <a:buSzTx/>
              <a:buFont typeface="Arial" panose="020B0604020202020204" pitchFamily="34" charset="0"/>
              <a:buNone/>
              <a:tabLst/>
              <a:defRPr/>
            </a:pPr>
            <a:r>
              <a:rPr lang="da-DK" dirty="0" smtClean="0"/>
              <a:t>Klik på knappen i midten for at indsætte billede i venstre side (indsat billede kan fjernes igen med tastaturknappen DELETE)</a:t>
            </a:r>
          </a:p>
        </p:txBody>
      </p:sp>
    </p:spTree>
    <p:extLst>
      <p:ext uri="{BB962C8B-B14F-4D97-AF65-F5344CB8AC3E}">
        <p14:creationId xmlns:p14="http://schemas.microsoft.com/office/powerpoint/2010/main" val="40649683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KOMBIT D, Helside Billede">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1D4C8C93-2E68-4661-B185-308E85796B91}" type="datetimeFigureOut">
              <a:rPr lang="da-DK" smtClean="0">
                <a:solidFill>
                  <a:prstClr val="black"/>
                </a:solidFill>
              </a:rPr>
              <a:pPr/>
              <a:t>18-10-2018</a:t>
            </a:fld>
            <a:endParaRPr lang="da-DK" dirty="0">
              <a:solidFill>
                <a:prstClr val="black"/>
              </a:solidFill>
            </a:endParaRPr>
          </a:p>
        </p:txBody>
      </p:sp>
      <p:sp>
        <p:nvSpPr>
          <p:cNvPr id="4" name="Pladsholder til sidefod 3"/>
          <p:cNvSpPr>
            <a:spLocks noGrp="1"/>
          </p:cNvSpPr>
          <p:nvPr>
            <p:ph type="ftr" sz="quarter" idx="11"/>
          </p:nvPr>
        </p:nvSpPr>
        <p:spPr/>
        <p:txBody>
          <a:bodyPr/>
          <a:lstStyle/>
          <a:p>
            <a:endParaRPr lang="da-DK" dirty="0">
              <a:solidFill>
                <a:prstClr val="black"/>
              </a:solidFill>
            </a:endParaRPr>
          </a:p>
        </p:txBody>
      </p:sp>
      <p:sp>
        <p:nvSpPr>
          <p:cNvPr id="5" name="Pladsholder til diasnummer 4"/>
          <p:cNvSpPr>
            <a:spLocks noGrp="1"/>
          </p:cNvSpPr>
          <p:nvPr>
            <p:ph type="sldNum" sz="quarter" idx="12"/>
          </p:nvPr>
        </p:nvSpPr>
        <p:spPr/>
        <p:txBody>
          <a:bodyPr/>
          <a:lstStyle/>
          <a:p>
            <a:fld id="{5D63841E-FDE4-4F95-B5AA-F5EB88A7EDBE}" type="slidenum">
              <a:rPr lang="da-DK" smtClean="0">
                <a:solidFill>
                  <a:prstClr val="black"/>
                </a:solidFill>
              </a:rPr>
              <a:pPr/>
              <a:t>‹nr.›</a:t>
            </a:fld>
            <a:endParaRPr lang="da-DK" dirty="0">
              <a:solidFill>
                <a:prstClr val="black"/>
              </a:solidFill>
            </a:endParaRPr>
          </a:p>
        </p:txBody>
      </p:sp>
      <p:sp>
        <p:nvSpPr>
          <p:cNvPr id="7" name="Pladsholder til billede 6"/>
          <p:cNvSpPr>
            <a:spLocks noGrp="1"/>
          </p:cNvSpPr>
          <p:nvPr>
            <p:ph type="pic" sz="quarter" idx="13" hasCustomPrompt="1"/>
          </p:nvPr>
        </p:nvSpPr>
        <p:spPr>
          <a:xfrm>
            <a:off x="623393" y="576264"/>
            <a:ext cx="10895511" cy="5114926"/>
          </a:xfrm>
          <a:solidFill>
            <a:schemeClr val="bg1">
              <a:lumMod val="75000"/>
            </a:schemeClr>
          </a:solidFill>
          <a:ln>
            <a:noFill/>
          </a:ln>
        </p:spPr>
        <p:txBody>
          <a:bodyPr/>
          <a:lstStyle>
            <a:lvl1pPr>
              <a:defRPr baseline="0"/>
            </a:lvl1pPr>
          </a:lstStyle>
          <a:p>
            <a:r>
              <a:rPr lang="da-DK" dirty="0" smtClean="0"/>
              <a:t>Klik på knappen i midten for at indsætte helside billede (indsat billede kan fjernes igen med tastaturknappen DELETE)</a:t>
            </a:r>
            <a:endParaRPr lang="da-DK" dirty="0"/>
          </a:p>
        </p:txBody>
      </p:sp>
    </p:spTree>
    <p:extLst>
      <p:ext uri="{BB962C8B-B14F-4D97-AF65-F5344CB8AC3E}">
        <p14:creationId xmlns:p14="http://schemas.microsoft.com/office/powerpoint/2010/main" val="2522850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KOMBIT E, Rappor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3392" y="576000"/>
            <a:ext cx="8928993" cy="332720"/>
          </a:xfrm>
        </p:spPr>
        <p:txBody>
          <a:bodyPr/>
          <a:lstStyle>
            <a:lvl1pPr>
              <a:lnSpc>
                <a:spcPts val="2700"/>
              </a:lnSpc>
              <a:defRPr/>
            </a:lvl1pPr>
          </a:lstStyle>
          <a:p>
            <a:pPr lvl="0"/>
            <a:r>
              <a:rPr lang="da-DK" dirty="0" smtClean="0"/>
              <a:t>Rapport overskrift</a:t>
            </a:r>
            <a:endParaRPr lang="da-DK" dirty="0"/>
          </a:p>
        </p:txBody>
      </p:sp>
      <p:sp>
        <p:nvSpPr>
          <p:cNvPr id="3" name="Pladsholder til indhold 2"/>
          <p:cNvSpPr>
            <a:spLocks noGrp="1"/>
          </p:cNvSpPr>
          <p:nvPr>
            <p:ph idx="1" hasCustomPrompt="1"/>
          </p:nvPr>
        </p:nvSpPr>
        <p:spPr>
          <a:xfrm>
            <a:off x="624000" y="1584001"/>
            <a:ext cx="8928385" cy="4106304"/>
          </a:xfrm>
        </p:spPr>
        <p:txBody>
          <a:bodyPr/>
          <a:lstStyle>
            <a:lvl1pPr>
              <a:lnSpc>
                <a:spcPts val="2200"/>
              </a:lnSpc>
              <a:defRPr sz="1500"/>
            </a:lvl1pPr>
            <a:lvl2pPr>
              <a:lnSpc>
                <a:spcPts val="2200"/>
              </a:lnSpc>
              <a:defRPr sz="1500" b="0"/>
            </a:lvl2pPr>
            <a:lvl3pPr>
              <a:lnSpc>
                <a:spcPts val="2200"/>
              </a:lnSpc>
              <a:defRPr sz="1500" b="0"/>
            </a:lvl3pPr>
            <a:lvl4pPr>
              <a:lnSpc>
                <a:spcPts val="2200"/>
              </a:lnSpc>
              <a:defRPr sz="1500" b="0" baseline="0"/>
            </a:lvl4pPr>
            <a:lvl5pPr>
              <a:lnSpc>
                <a:spcPts val="2200"/>
              </a:lnSpc>
              <a:defRPr sz="1500" b="0"/>
            </a:lvl5pPr>
          </a:lstStyle>
          <a:p>
            <a:pPr lvl="0"/>
            <a:r>
              <a:rPr lang="da-DK" dirty="0" smtClean="0"/>
              <a:t>Rubrik overskrift (Niveau 1)</a:t>
            </a:r>
          </a:p>
          <a:p>
            <a:pPr lvl="1"/>
            <a:r>
              <a:rPr lang="da-DK" dirty="0" smtClean="0"/>
              <a:t>Brødtekst (Niveau 2)</a:t>
            </a:r>
          </a:p>
          <a:p>
            <a:pPr lvl="2"/>
            <a:r>
              <a:rPr lang="da-DK" dirty="0" smtClean="0"/>
              <a:t>Tekst (Niveau 3)</a:t>
            </a:r>
          </a:p>
          <a:p>
            <a:pPr lvl="3"/>
            <a:r>
              <a:rPr lang="da-DK" dirty="0" smtClean="0"/>
              <a:t>Tekst (Niveau 4)</a:t>
            </a:r>
          </a:p>
          <a:p>
            <a:pPr lvl="4"/>
            <a:r>
              <a:rPr lang="da-DK" dirty="0" smtClean="0"/>
              <a:t>Tekst (Niveau 5)</a:t>
            </a:r>
            <a:endParaRPr lang="da-DK" dirty="0"/>
          </a:p>
        </p:txBody>
      </p:sp>
      <p:sp>
        <p:nvSpPr>
          <p:cNvPr id="4" name="Pladsholder til dato 3"/>
          <p:cNvSpPr>
            <a:spLocks noGrp="1"/>
          </p:cNvSpPr>
          <p:nvPr>
            <p:ph type="dt" sz="half" idx="10"/>
          </p:nvPr>
        </p:nvSpPr>
        <p:spPr/>
        <p:txBody>
          <a:bodyPr/>
          <a:lstStyle/>
          <a:p>
            <a:fld id="{1D4C8C93-2E68-4661-B185-308E85796B91}" type="datetimeFigureOut">
              <a:rPr lang="da-DK" smtClean="0">
                <a:solidFill>
                  <a:prstClr val="black"/>
                </a:solidFill>
              </a:rPr>
              <a:pPr/>
              <a:t>18-10-2018</a:t>
            </a:fld>
            <a:endParaRPr lang="da-DK">
              <a:solidFill>
                <a:prstClr val="black"/>
              </a:solidFill>
            </a:endParaRPr>
          </a:p>
        </p:txBody>
      </p:sp>
      <p:sp>
        <p:nvSpPr>
          <p:cNvPr id="5" name="Pladsholder til sidefod 4"/>
          <p:cNvSpPr>
            <a:spLocks noGrp="1"/>
          </p:cNvSpPr>
          <p:nvPr>
            <p:ph type="ftr" sz="quarter" idx="11"/>
          </p:nvPr>
        </p:nvSpPr>
        <p:spPr/>
        <p:txBody>
          <a:bodyPr/>
          <a:lstStyle/>
          <a:p>
            <a:endParaRPr lang="da-DK">
              <a:solidFill>
                <a:prstClr val="black"/>
              </a:solidFill>
            </a:endParaRPr>
          </a:p>
        </p:txBody>
      </p:sp>
      <p:sp>
        <p:nvSpPr>
          <p:cNvPr id="6" name="Pladsholder til diasnummer 5"/>
          <p:cNvSpPr>
            <a:spLocks noGrp="1"/>
          </p:cNvSpPr>
          <p:nvPr>
            <p:ph type="sldNum" sz="quarter" idx="12"/>
          </p:nvPr>
        </p:nvSpPr>
        <p:spPr/>
        <p:txBody>
          <a:bodyPr/>
          <a:lstStyle/>
          <a:p>
            <a:fld id="{5D63841E-FDE4-4F95-B5AA-F5EB88A7EDBE}" type="slidenum">
              <a:rPr lang="da-DK" smtClean="0">
                <a:solidFill>
                  <a:prstClr val="black"/>
                </a:solidFill>
              </a:rPr>
              <a:pPr/>
              <a:t>‹nr.›</a:t>
            </a:fld>
            <a:endParaRPr lang="da-DK">
              <a:solidFill>
                <a:prstClr val="black"/>
              </a:solidFill>
            </a:endParaRPr>
          </a:p>
        </p:txBody>
      </p:sp>
      <p:sp>
        <p:nvSpPr>
          <p:cNvPr id="8" name="Pladsholder til tekst 7"/>
          <p:cNvSpPr>
            <a:spLocks noGrp="1"/>
          </p:cNvSpPr>
          <p:nvPr>
            <p:ph type="body" sz="quarter" idx="13" hasCustomPrompt="1"/>
          </p:nvPr>
        </p:nvSpPr>
        <p:spPr>
          <a:xfrm>
            <a:off x="624418" y="981076"/>
            <a:ext cx="8928100" cy="360363"/>
          </a:xfrm>
        </p:spPr>
        <p:txBody>
          <a:bodyPr/>
          <a:lstStyle>
            <a:lvl1pPr>
              <a:lnSpc>
                <a:spcPts val="2500"/>
              </a:lnSpc>
              <a:defRPr>
                <a:solidFill>
                  <a:schemeClr val="tx1"/>
                </a:solidFill>
              </a:defRPr>
            </a:lvl1pPr>
          </a:lstStyle>
          <a:p>
            <a:pPr lvl="0"/>
            <a:r>
              <a:rPr lang="da-DK" dirty="0" smtClean="0"/>
              <a:t>Rapport undertekst</a:t>
            </a:r>
            <a:endParaRPr lang="da-DK" dirty="0"/>
          </a:p>
        </p:txBody>
      </p:sp>
    </p:spTree>
    <p:extLst>
      <p:ext uri="{BB962C8B-B14F-4D97-AF65-F5344CB8AC3E}">
        <p14:creationId xmlns:p14="http://schemas.microsoft.com/office/powerpoint/2010/main" val="24691983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t>Click</a:t>
            </a:r>
            <a:r>
              <a:rPr lang="da-DK" dirty="0" smtClean="0"/>
              <a:t> to </a:t>
            </a:r>
            <a:r>
              <a:rPr lang="da-DK" dirty="0" err="1" smtClean="0"/>
              <a:t>edit</a:t>
            </a:r>
            <a:r>
              <a:rPr lang="da-DK" dirty="0" smtClean="0"/>
              <a:t> Master </a:t>
            </a:r>
            <a:r>
              <a:rPr lang="da-DK" dirty="0" err="1" smtClean="0"/>
              <a:t>title</a:t>
            </a:r>
            <a:r>
              <a:rPr lang="da-DK" dirty="0" smtClean="0"/>
              <a:t> </a:t>
            </a:r>
            <a:r>
              <a:rPr lang="da-DK" dirty="0" err="1" smtClean="0"/>
              <a:t>style</a:t>
            </a:r>
            <a:endParaRPr lang="da-DK" dirty="0"/>
          </a:p>
        </p:txBody>
      </p:sp>
      <p:sp>
        <p:nvSpPr>
          <p:cNvPr id="3" name="Date Placeholder 2"/>
          <p:cNvSpPr>
            <a:spLocks noGrp="1"/>
          </p:cNvSpPr>
          <p:nvPr>
            <p:ph type="dt" sz="half" idx="10"/>
          </p:nvPr>
        </p:nvSpPr>
        <p:spPr/>
        <p:txBody>
          <a:bodyPr/>
          <a:lstStyle/>
          <a:p>
            <a:fld id="{1EFA53C7-E3F1-4696-953E-0DF6FAEF7D0E}" type="datetimeFigureOut">
              <a:rPr lang="da-DK" smtClean="0">
                <a:solidFill>
                  <a:prstClr val="black"/>
                </a:solidFill>
              </a:rPr>
              <a:pPr/>
              <a:t>18-10-2018</a:t>
            </a:fld>
            <a:endParaRPr lang="da-DK" dirty="0">
              <a:solidFill>
                <a:prstClr val="black"/>
              </a:solidFill>
            </a:endParaRPr>
          </a:p>
        </p:txBody>
      </p:sp>
      <p:sp>
        <p:nvSpPr>
          <p:cNvPr id="4" name="Footer Placeholder 3"/>
          <p:cNvSpPr>
            <a:spLocks noGrp="1"/>
          </p:cNvSpPr>
          <p:nvPr>
            <p:ph type="ftr" sz="quarter" idx="11"/>
          </p:nvPr>
        </p:nvSpPr>
        <p:spPr/>
        <p:txBody>
          <a:bodyPr/>
          <a:lstStyle/>
          <a:p>
            <a:endParaRPr lang="da-DK" dirty="0">
              <a:solidFill>
                <a:prstClr val="black"/>
              </a:solidFill>
            </a:endParaRPr>
          </a:p>
        </p:txBody>
      </p:sp>
      <p:sp>
        <p:nvSpPr>
          <p:cNvPr id="5" name="Slide Number Placeholder 4"/>
          <p:cNvSpPr>
            <a:spLocks noGrp="1"/>
          </p:cNvSpPr>
          <p:nvPr>
            <p:ph type="sldNum" sz="quarter" idx="12"/>
          </p:nvPr>
        </p:nvSpPr>
        <p:spPr/>
        <p:txBody>
          <a:bodyPr/>
          <a:lstStyle/>
          <a:p>
            <a:fld id="{984DD040-5335-444B-93EB-77C5C45C7FB8}" type="slidenum">
              <a:rPr lang="da-DK" smtClean="0">
                <a:solidFill>
                  <a:prstClr val="black"/>
                </a:solidFill>
              </a:rPr>
              <a:pPr/>
              <a:t>‹nr.›</a:t>
            </a:fld>
            <a:endParaRPr lang="da-DK" dirty="0">
              <a:solidFill>
                <a:prstClr val="black"/>
              </a:solidFill>
            </a:endParaRPr>
          </a:p>
        </p:txBody>
      </p:sp>
    </p:spTree>
    <p:extLst>
      <p:ext uri="{BB962C8B-B14F-4D97-AF65-F5344CB8AC3E}">
        <p14:creationId xmlns:p14="http://schemas.microsoft.com/office/powerpoint/2010/main" val="224045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C8930363-84F5-4813-953F-82ED69AC572F}" type="datetimeFigureOut">
              <a:rPr lang="en-US" smtClean="0"/>
              <a:t>10/18/2018</a:t>
            </a:fld>
            <a:endParaRPr lang="en-US" dirty="0"/>
          </a:p>
        </p:txBody>
      </p:sp>
      <p:sp>
        <p:nvSpPr>
          <p:cNvPr id="3" name="Pladsholder til sidefod 2"/>
          <p:cNvSpPr>
            <a:spLocks noGrp="1"/>
          </p:cNvSpPr>
          <p:nvPr>
            <p:ph type="ftr" sz="quarter" idx="11"/>
          </p:nvPr>
        </p:nvSpPr>
        <p:spPr/>
        <p:txBody>
          <a:bodyPr/>
          <a:lstStyle/>
          <a:p>
            <a:r>
              <a:rPr lang="en-US" smtClean="0"/>
              <a:t>
              </a:t>
            </a:r>
            <a:endParaRPr lang="en-US" dirty="0"/>
          </a:p>
        </p:txBody>
      </p:sp>
      <p:sp>
        <p:nvSpPr>
          <p:cNvPr id="4" name="Pladsholder til diasnummer 3"/>
          <p:cNvSpPr>
            <a:spLocks noGrp="1"/>
          </p:cNvSpPr>
          <p:nvPr>
            <p:ph type="sldNum" sz="quarter" idx="12"/>
          </p:nvPr>
        </p:nvSpPr>
        <p:spPr/>
        <p:txBody>
          <a:bodyPr/>
          <a:lstStyle/>
          <a:p>
            <a:fld id="{5D63841E-FDE4-4F95-B5AA-F5EB88A7EDBE}" type="slidenum">
              <a:rPr lang="en-US" smtClean="0"/>
              <a:t>‹nr.›</a:t>
            </a:fld>
            <a:endParaRPr lang="en-US" dirty="0"/>
          </a:p>
        </p:txBody>
      </p:sp>
    </p:spTree>
    <p:extLst>
      <p:ext uri="{BB962C8B-B14F-4D97-AF65-F5344CB8AC3E}">
        <p14:creationId xmlns:p14="http://schemas.microsoft.com/office/powerpoint/2010/main" val="2650313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aggrundsbillede og tekstboks">
    <p:bg>
      <p:bgPr>
        <a:solidFill>
          <a:schemeClr val="bg1"/>
        </a:solidFill>
        <a:effectLst/>
      </p:bgPr>
    </p:bg>
    <p:spTree>
      <p:nvGrpSpPr>
        <p:cNvPr id="1" name=""/>
        <p:cNvGrpSpPr/>
        <p:nvPr/>
      </p:nvGrpSpPr>
      <p:grpSpPr>
        <a:xfrm>
          <a:off x="0" y="0"/>
          <a:ext cx="0" cy="0"/>
          <a:chOff x="0" y="0"/>
          <a:chExt cx="0" cy="0"/>
        </a:xfrm>
      </p:grpSpPr>
      <p:sp>
        <p:nvSpPr>
          <p:cNvPr id="7" name="Pladsholder til billede 6" descr="[logo:BlackWhite]&#10;[imagefolder:Background]"/>
          <p:cNvSpPr>
            <a:spLocks noGrp="1" noChangeAspect="1"/>
          </p:cNvSpPr>
          <p:nvPr>
            <p:ph type="pic" sz="quarter" idx="15" hasCustomPrompt="1"/>
          </p:nvPr>
        </p:nvSpPr>
        <p:spPr>
          <a:xfrm>
            <a:off x="0" y="1"/>
            <a:ext cx="12192000" cy="6858000"/>
          </a:xfrm>
          <a:solidFill>
            <a:schemeClr val="bg1">
              <a:lumMod val="75000"/>
            </a:schemeClr>
          </a:solidFill>
        </p:spPr>
        <p:txBody>
          <a:bodyPr lIns="540000" rIns="6480000" anchor="ctr" anchorCtr="0"/>
          <a:lstStyle>
            <a:lvl1pPr algn="l">
              <a:tabLst/>
              <a:defRPr sz="1600" baseline="0"/>
            </a:lvl1pPr>
          </a:lstStyle>
          <a:p>
            <a:r>
              <a:rPr lang="da-DK" dirty="0" smtClean="0"/>
              <a:t>Klik på knappen i midten for at indsætte et billede. Billedet fjernes igen ved at trykke DELETE på tastaturet. (Klik Nulstil på fanen HJEM, hvis du ikke kan se tekstboks/logo.)</a:t>
            </a:r>
            <a:endParaRPr lang="en-US" dirty="0"/>
          </a:p>
        </p:txBody>
      </p:sp>
      <p:sp>
        <p:nvSpPr>
          <p:cNvPr id="3" name="Pladsholder til dato 2"/>
          <p:cNvSpPr>
            <a:spLocks noGrp="1"/>
          </p:cNvSpPr>
          <p:nvPr>
            <p:ph type="dt" sz="half" idx="10"/>
          </p:nvPr>
        </p:nvSpPr>
        <p:spPr/>
        <p:txBody>
          <a:bodyPr/>
          <a:lstStyle>
            <a:lvl1pPr>
              <a:defRPr>
                <a:solidFill>
                  <a:schemeClr val="bg1"/>
                </a:solidFill>
              </a:defRPr>
            </a:lvl1pPr>
          </a:lstStyle>
          <a:p>
            <a:fld id="{ECE0649F-FA7C-4CDA-B758-7821CB283D70}" type="datetimeFigureOut">
              <a:rPr lang="en-US" smtClean="0"/>
              <a:t>10/18/2018</a:t>
            </a:fld>
            <a:endParaRPr lang="en-US"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en-US" smtClean="0"/>
              <a:t>
              </a:t>
            </a:r>
            <a:endParaRPr lang="en-US"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fld id="{5D63841E-FDE4-4F95-B5AA-F5EB88A7EDBE}" type="slidenum">
              <a:rPr lang="en-US" smtClean="0"/>
              <a:pPr/>
              <a:t>‹nr.›</a:t>
            </a:fld>
            <a:endParaRPr lang="en-US" dirty="0"/>
          </a:p>
        </p:txBody>
      </p:sp>
      <p:sp>
        <p:nvSpPr>
          <p:cNvPr id="6" name="Pladsholder til tekst 5"/>
          <p:cNvSpPr>
            <a:spLocks noGrp="1"/>
          </p:cNvSpPr>
          <p:nvPr>
            <p:ph type="body" sz="quarter" idx="17"/>
          </p:nvPr>
        </p:nvSpPr>
        <p:spPr>
          <a:xfrm>
            <a:off x="6288021" y="468000"/>
            <a:ext cx="5219627" cy="5256000"/>
          </a:xfrm>
          <a:solidFill>
            <a:schemeClr val="bg1">
              <a:alpha val="70000"/>
            </a:schemeClr>
          </a:solidFill>
        </p:spPr>
        <p:txBody>
          <a:bodyPr lIns="324000" tIns="270000" rIns="324000" bIns="270000"/>
          <a:lstStyle>
            <a:lvl1pPr>
              <a:defRPr sz="1800"/>
            </a:lvl1pPr>
            <a:lvl2pPr>
              <a:defRPr>
                <a:solidFill>
                  <a:schemeClr val="tx1"/>
                </a:solidFill>
              </a:defRPr>
            </a:lvl2pPr>
            <a:lvl3pPr>
              <a:defRPr sz="1800"/>
            </a:lvl3pPr>
            <a:lvl4pPr>
              <a:defRPr sz="1800"/>
            </a:lvl4pPr>
            <a:lvl5pPr>
              <a:defRPr sz="1800"/>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2" name="Pladsholder til tekst 8"/>
          <p:cNvSpPr>
            <a:spLocks noGrp="1"/>
          </p:cNvSpPr>
          <p:nvPr>
            <p:ph type="body" sz="quarter" idx="16" hasCustomPrompt="1"/>
          </p:nvPr>
        </p:nvSpPr>
        <p:spPr>
          <a:xfrm>
            <a:off x="10177200" y="6066000"/>
            <a:ext cx="1504800" cy="471600"/>
          </a:xfrm>
          <a:blipFill>
            <a:blip r:embed="rId2"/>
            <a:stretch>
              <a:fillRect/>
            </a:stretch>
          </a:blipFill>
        </p:spPr>
        <p:txBody>
          <a:bodyPr/>
          <a:lstStyle>
            <a:lvl1pPr>
              <a:defRPr baseline="0"/>
            </a:lvl1pPr>
          </a:lstStyle>
          <a:p>
            <a:pPr lvl="0"/>
            <a:r>
              <a:rPr lang="en-US" dirty="0"/>
              <a:t>
              </a:t>
            </a:r>
          </a:p>
        </p:txBody>
      </p:sp>
    </p:spTree>
    <p:extLst>
      <p:ext uri="{BB962C8B-B14F-4D97-AF65-F5344CB8AC3E}">
        <p14:creationId xmlns:p14="http://schemas.microsoft.com/office/powerpoint/2010/main" val="3861725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elsides billede">
    <p:spTree>
      <p:nvGrpSpPr>
        <p:cNvPr id="1" name=""/>
        <p:cNvGrpSpPr/>
        <p:nvPr/>
      </p:nvGrpSpPr>
      <p:grpSpPr>
        <a:xfrm>
          <a:off x="0" y="0"/>
          <a:ext cx="0" cy="0"/>
          <a:chOff x="0" y="0"/>
          <a:chExt cx="0" cy="0"/>
        </a:xfrm>
      </p:grpSpPr>
      <p:sp>
        <p:nvSpPr>
          <p:cNvPr id="7" name="Pladsholder til billede 6" descr="[logo:BlackWhite]&#10;[imagefolder:Background]"/>
          <p:cNvSpPr>
            <a:spLocks noGrp="1" noChangeAspect="1"/>
          </p:cNvSpPr>
          <p:nvPr>
            <p:ph type="pic" sz="quarter" idx="13" hasCustomPrompt="1"/>
          </p:nvPr>
        </p:nvSpPr>
        <p:spPr>
          <a:xfrm>
            <a:off x="0" y="0"/>
            <a:ext cx="12192000" cy="6858000"/>
          </a:xfrm>
          <a:solidFill>
            <a:schemeClr val="bg1">
              <a:lumMod val="75000"/>
            </a:schemeClr>
          </a:solidFill>
          <a:ln>
            <a:noFill/>
          </a:ln>
        </p:spPr>
        <p:txBody>
          <a:bodyPr lIns="3240000" tIns="1800000" rIns="3240000" anchor="t"/>
          <a:lstStyle>
            <a:lvl1pPr>
              <a:defRPr sz="1600" baseline="0"/>
            </a:lvl1pPr>
          </a:lstStyle>
          <a:p>
            <a:r>
              <a:rPr lang="da-DK" dirty="0" smtClean="0"/>
              <a:t>Klik på knappen i midten for at indsætte et billede. Billedet fjernes igen ved at trykke DELETE på tastaturet. (Klik Nulstil på fanen HJEM, hvis du ikke kan se logo.)</a:t>
            </a:r>
            <a:endParaRPr lang="en-US" dirty="0"/>
          </a:p>
        </p:txBody>
      </p:sp>
      <p:sp>
        <p:nvSpPr>
          <p:cNvPr id="9" name="Pladsholder til tekst 8"/>
          <p:cNvSpPr>
            <a:spLocks noGrp="1"/>
          </p:cNvSpPr>
          <p:nvPr>
            <p:ph type="body" sz="quarter" idx="14" hasCustomPrompt="1"/>
          </p:nvPr>
        </p:nvSpPr>
        <p:spPr>
          <a:xfrm>
            <a:off x="10177200" y="6066000"/>
            <a:ext cx="1512000" cy="471600"/>
          </a:xfrm>
          <a:blipFill>
            <a:blip r:embed="rId2"/>
            <a:stretch>
              <a:fillRect/>
            </a:stretch>
          </a:blipFill>
        </p:spPr>
        <p:txBody>
          <a:bodyPr/>
          <a:lstStyle>
            <a:lvl1pPr>
              <a:defRPr baseline="0"/>
            </a:lvl1pPr>
          </a:lstStyle>
          <a:p>
            <a:pPr lvl="0"/>
            <a:r>
              <a:rPr lang="en-US" dirty="0"/>
              <a:t>
              </a:t>
            </a:r>
          </a:p>
        </p:txBody>
      </p:sp>
      <p:sp>
        <p:nvSpPr>
          <p:cNvPr id="10" name="Pladsholder til dato 9"/>
          <p:cNvSpPr>
            <a:spLocks noGrp="1"/>
          </p:cNvSpPr>
          <p:nvPr>
            <p:ph type="dt" sz="half" idx="15"/>
          </p:nvPr>
        </p:nvSpPr>
        <p:spPr/>
        <p:txBody>
          <a:bodyPr/>
          <a:lstStyle>
            <a:lvl1pPr>
              <a:defRPr>
                <a:solidFill>
                  <a:schemeClr val="bg1"/>
                </a:solidFill>
              </a:defRPr>
            </a:lvl1pPr>
          </a:lstStyle>
          <a:p>
            <a:fld id="{D157D2ED-A7A4-49AD-BE39-819836AD64E5}" type="datetimeFigureOut">
              <a:rPr lang="en-US" smtClean="0"/>
              <a:t>10/18/2018</a:t>
            </a:fld>
            <a:endParaRPr lang="en-US" dirty="0"/>
          </a:p>
        </p:txBody>
      </p:sp>
      <p:sp>
        <p:nvSpPr>
          <p:cNvPr id="11" name="Pladsholder til sidefod 10"/>
          <p:cNvSpPr>
            <a:spLocks noGrp="1"/>
          </p:cNvSpPr>
          <p:nvPr>
            <p:ph type="ftr" sz="quarter" idx="16"/>
          </p:nvPr>
        </p:nvSpPr>
        <p:spPr/>
        <p:txBody>
          <a:bodyPr/>
          <a:lstStyle>
            <a:lvl1pPr>
              <a:defRPr>
                <a:solidFill>
                  <a:schemeClr val="bg1"/>
                </a:solidFill>
              </a:defRPr>
            </a:lvl1pPr>
          </a:lstStyle>
          <a:p>
            <a:r>
              <a:rPr lang="en-US" smtClean="0"/>
              <a:t>
              </a:t>
            </a:r>
            <a:endParaRPr lang="en-US" dirty="0"/>
          </a:p>
        </p:txBody>
      </p:sp>
      <p:sp>
        <p:nvSpPr>
          <p:cNvPr id="12" name="Pladsholder til slidenummer 11"/>
          <p:cNvSpPr>
            <a:spLocks noGrp="1"/>
          </p:cNvSpPr>
          <p:nvPr>
            <p:ph type="sldNum" sz="quarter" idx="17"/>
          </p:nvPr>
        </p:nvSpPr>
        <p:spPr/>
        <p:txBody>
          <a:bodyPr/>
          <a:lstStyle>
            <a:lvl1pPr>
              <a:defRPr>
                <a:solidFill>
                  <a:schemeClr val="bg1"/>
                </a:solidFill>
              </a:defRPr>
            </a:lvl1pPr>
          </a:lstStyle>
          <a:p>
            <a:fld id="{5D63841E-FDE4-4F95-B5AA-F5EB88A7EDBE}" type="slidenum">
              <a:rPr lang="en-US" smtClean="0"/>
              <a:pPr/>
              <a:t>‹nr.›</a:t>
            </a:fld>
            <a:endParaRPr lang="en-US" dirty="0"/>
          </a:p>
        </p:txBody>
      </p:sp>
    </p:spTree>
    <p:extLst>
      <p:ext uri="{BB962C8B-B14F-4D97-AF65-F5344CB8AC3E}">
        <p14:creationId xmlns:p14="http://schemas.microsoft.com/office/powerpoint/2010/main" val="3523428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anoram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US" dirty="0"/>
          </a:p>
        </p:txBody>
      </p:sp>
      <p:sp>
        <p:nvSpPr>
          <p:cNvPr id="3" name="Pladsholder til dato 2"/>
          <p:cNvSpPr>
            <a:spLocks noGrp="1"/>
          </p:cNvSpPr>
          <p:nvPr>
            <p:ph type="dt" sz="half" idx="10"/>
          </p:nvPr>
        </p:nvSpPr>
        <p:spPr/>
        <p:txBody>
          <a:bodyPr/>
          <a:lstStyle/>
          <a:p>
            <a:fld id="{B70F6228-FF53-4EA0-9E17-08F7BB684761}" type="datetimeFigureOut">
              <a:rPr lang="en-US" smtClean="0"/>
              <a:t>10/18/2018</a:t>
            </a:fld>
            <a:endParaRPr lang="en-US" dirty="0"/>
          </a:p>
        </p:txBody>
      </p:sp>
      <p:sp>
        <p:nvSpPr>
          <p:cNvPr id="4" name="Pladsholder til sidefod 3"/>
          <p:cNvSpPr>
            <a:spLocks noGrp="1"/>
          </p:cNvSpPr>
          <p:nvPr>
            <p:ph type="ftr" sz="quarter" idx="11"/>
          </p:nvPr>
        </p:nvSpPr>
        <p:spPr/>
        <p:txBody>
          <a:bodyPr/>
          <a:lstStyle/>
          <a:p>
            <a:r>
              <a:rPr lang="en-US" smtClean="0"/>
              <a:t>
              </a:t>
            </a:r>
            <a:endParaRPr lang="en-US" dirty="0"/>
          </a:p>
        </p:txBody>
      </p:sp>
      <p:sp>
        <p:nvSpPr>
          <p:cNvPr id="5" name="Pladsholder til diasnummer 4"/>
          <p:cNvSpPr>
            <a:spLocks noGrp="1"/>
          </p:cNvSpPr>
          <p:nvPr>
            <p:ph type="sldNum" sz="quarter" idx="12"/>
          </p:nvPr>
        </p:nvSpPr>
        <p:spPr/>
        <p:txBody>
          <a:bodyPr/>
          <a:lstStyle/>
          <a:p>
            <a:fld id="{5D63841E-FDE4-4F95-B5AA-F5EB88A7EDBE}" type="slidenum">
              <a:rPr lang="en-US" smtClean="0"/>
              <a:pPr/>
              <a:t>‹nr.›</a:t>
            </a:fld>
            <a:endParaRPr lang="en-US" dirty="0"/>
          </a:p>
        </p:txBody>
      </p:sp>
      <p:sp>
        <p:nvSpPr>
          <p:cNvPr id="7" name="Pladsholder til billede 6" descr="[logo:BlackWhite]"/>
          <p:cNvSpPr>
            <a:spLocks noGrp="1" noChangeAspect="1"/>
          </p:cNvSpPr>
          <p:nvPr>
            <p:ph type="pic" sz="quarter" idx="13" hasCustomPrompt="1"/>
          </p:nvPr>
        </p:nvSpPr>
        <p:spPr>
          <a:xfrm>
            <a:off x="0" y="3896916"/>
            <a:ext cx="12192000" cy="2988469"/>
          </a:xfrm>
          <a:solidFill>
            <a:schemeClr val="bg1">
              <a:lumMod val="75000"/>
            </a:schemeClr>
          </a:solidFill>
          <a:ln>
            <a:noFill/>
          </a:ln>
        </p:spPr>
        <p:txBody>
          <a:bodyPr lIns="540000" tIns="0" rIns="6480000" anchor="ctr" anchorCtr="0"/>
          <a:lstStyle>
            <a:lvl1pPr>
              <a:defRPr sz="1600" baseline="0"/>
            </a:lvl1pPr>
          </a:lstStyle>
          <a:p>
            <a:r>
              <a:rPr lang="da-DK" dirty="0" smtClean="0"/>
              <a:t>Klik på knappen i midten for at indsætte et billede. Billedet fjernes igen ved at trykke DELETE på tastaturet. (Klik Nulstil på fanen HJEM, hvis du ikke kan se logo.)</a:t>
            </a:r>
            <a:endParaRPr lang="en-US" dirty="0"/>
          </a:p>
        </p:txBody>
      </p:sp>
      <p:sp>
        <p:nvSpPr>
          <p:cNvPr id="10" name="Pladsholder til tekst 9"/>
          <p:cNvSpPr>
            <a:spLocks noGrp="1"/>
          </p:cNvSpPr>
          <p:nvPr>
            <p:ph type="body" sz="quarter" idx="14"/>
          </p:nvPr>
        </p:nvSpPr>
        <p:spPr>
          <a:xfrm>
            <a:off x="625476" y="1583531"/>
            <a:ext cx="10893424" cy="2151542"/>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8" name="Pladsholder til tekst 8"/>
          <p:cNvSpPr>
            <a:spLocks noGrp="1"/>
          </p:cNvSpPr>
          <p:nvPr>
            <p:ph type="body" sz="quarter" idx="15" hasCustomPrompt="1"/>
          </p:nvPr>
        </p:nvSpPr>
        <p:spPr>
          <a:xfrm>
            <a:off x="10173600" y="6066000"/>
            <a:ext cx="1512000" cy="471600"/>
          </a:xfrm>
          <a:blipFill>
            <a:blip r:embed="rId2"/>
            <a:stretch>
              <a:fillRect/>
            </a:stretch>
          </a:blipFill>
        </p:spPr>
        <p:txBody>
          <a:bodyPr/>
          <a:lstStyle>
            <a:lvl1pPr>
              <a:defRPr baseline="0"/>
            </a:lvl1pPr>
          </a:lstStyle>
          <a:p>
            <a:pPr lvl="0"/>
            <a:r>
              <a:rPr lang="en-US" dirty="0"/>
              <a:t>
              </a:t>
            </a:r>
          </a:p>
        </p:txBody>
      </p:sp>
    </p:spTree>
    <p:extLst>
      <p:ext uri="{BB962C8B-B14F-4D97-AF65-F5344CB8AC3E}">
        <p14:creationId xmlns:p14="http://schemas.microsoft.com/office/powerpoint/2010/main" val="357274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34" Type="http://schemas.openxmlformats.org/officeDocument/2006/relationships/image" Target="../media/image1.emf"/><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slideLayout" Target="../slideLayouts/slideLayout5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slideLayout" Target="../slideLayouts/slideLayout56.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slideLayout" Target="../slideLayouts/slideLayout55.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23391" y="576000"/>
            <a:ext cx="10896607" cy="841638"/>
          </a:xfrm>
          <a:prstGeom prst="rect">
            <a:avLst/>
          </a:prstGeom>
          <a:noFill/>
          <a:ln>
            <a:noFill/>
          </a:ln>
        </p:spPr>
        <p:txBody>
          <a:bodyPr vert="horz" lIns="0" tIns="0" rIns="0" bIns="0" rtlCol="0" anchor="t" anchorCtr="0">
            <a:normAutofit/>
          </a:bodyPr>
          <a:lstStyle/>
          <a:p>
            <a:r>
              <a:rPr lang="en-US" dirty="0"/>
              <a:t>Klik for at redigere i master</a:t>
            </a:r>
          </a:p>
        </p:txBody>
      </p:sp>
      <p:sp>
        <p:nvSpPr>
          <p:cNvPr id="3" name="Pladsholder til tekst 2"/>
          <p:cNvSpPr>
            <a:spLocks noGrp="1"/>
          </p:cNvSpPr>
          <p:nvPr>
            <p:ph type="body" idx="1"/>
          </p:nvPr>
        </p:nvSpPr>
        <p:spPr>
          <a:xfrm>
            <a:off x="623999" y="1584001"/>
            <a:ext cx="10895999" cy="4106304"/>
          </a:xfrm>
          <a:prstGeom prst="rect">
            <a:avLst/>
          </a:prstGeom>
          <a:noFill/>
          <a:ln>
            <a:noFill/>
          </a:ln>
        </p:spPr>
        <p:txBody>
          <a:bodyPr vert="horz" lIns="0" tIns="0" rIns="0" bIns="0" rtlCol="0" anchor="t" anchorCtr="0">
            <a:noAutofit/>
          </a:bodyPr>
          <a:lstStyle/>
          <a:p>
            <a:pPr lvl="0"/>
            <a:r>
              <a:rPr lang="en-US" dirty="0"/>
              <a:t>Klik for at redigere i master</a:t>
            </a:r>
          </a:p>
          <a:p>
            <a:pPr lvl="1"/>
            <a:r>
              <a:rPr lang="en-US" dirty="0"/>
              <a:t>Andet niveau</a:t>
            </a:r>
          </a:p>
          <a:p>
            <a:pPr lvl="2"/>
            <a:r>
              <a:rPr lang="en-US" dirty="0"/>
              <a:t>Tredje niveau</a:t>
            </a:r>
          </a:p>
          <a:p>
            <a:pPr lvl="3"/>
            <a:r>
              <a:rPr lang="en-US" dirty="0"/>
              <a:t>Fjerde niveau</a:t>
            </a:r>
          </a:p>
          <a:p>
            <a:pPr lvl="4"/>
            <a:r>
              <a:rPr lang="en-US" dirty="0"/>
              <a:t>Femte niveau</a:t>
            </a:r>
          </a:p>
          <a:p>
            <a:pPr lvl="5"/>
            <a:r>
              <a:rPr lang="en-US" dirty="0"/>
              <a:t>Sjette niveau</a:t>
            </a:r>
          </a:p>
          <a:p>
            <a:pPr lvl="6"/>
            <a:r>
              <a:rPr lang="en-US" dirty="0"/>
              <a:t>(syvende)</a:t>
            </a:r>
          </a:p>
          <a:p>
            <a:pPr lvl="7"/>
            <a:r>
              <a:rPr lang="en-US" dirty="0"/>
              <a:t>(ottende)</a:t>
            </a:r>
          </a:p>
          <a:p>
            <a:pPr lvl="8"/>
            <a:r>
              <a:rPr lang="en-US" dirty="0"/>
              <a:t>(niende)</a:t>
            </a:r>
          </a:p>
        </p:txBody>
      </p:sp>
      <p:sp>
        <p:nvSpPr>
          <p:cNvPr id="4" name="Pladsholder til dato 3"/>
          <p:cNvSpPr>
            <a:spLocks noGrp="1"/>
          </p:cNvSpPr>
          <p:nvPr>
            <p:ph type="dt" sz="half" idx="2"/>
          </p:nvPr>
        </p:nvSpPr>
        <p:spPr>
          <a:xfrm>
            <a:off x="1104000" y="6215560"/>
            <a:ext cx="864000" cy="360000"/>
          </a:xfrm>
          <a:prstGeom prst="rect">
            <a:avLst/>
          </a:prstGeom>
        </p:spPr>
        <p:txBody>
          <a:bodyPr vert="horz" lIns="0" tIns="0" rIns="0" bIns="0" rtlCol="0" anchor="b" anchorCtr="0">
            <a:noAutofit/>
          </a:bodyPr>
          <a:lstStyle>
            <a:lvl1pPr algn="l">
              <a:lnSpc>
                <a:spcPts val="1300"/>
              </a:lnSpc>
              <a:defRPr sz="900">
                <a:solidFill>
                  <a:schemeClr val="tx1"/>
                </a:solidFill>
                <a:latin typeface="Trebuchet MS" panose="020B0603020202020204" pitchFamily="34" charset="0"/>
              </a:defRPr>
            </a:lvl1pPr>
          </a:lstStyle>
          <a:p>
            <a:fld id="{A1707CC2-C8BF-48C6-B09C-DB92AB0CBD2A}" type="datetimeFigureOut">
              <a:rPr lang="en-US" smtClean="0"/>
              <a:t>10/18/2018</a:t>
            </a:fld>
            <a:endParaRPr lang="en-US" dirty="0"/>
          </a:p>
        </p:txBody>
      </p:sp>
      <p:sp>
        <p:nvSpPr>
          <p:cNvPr id="5" name="Pladsholder til sidefod 4"/>
          <p:cNvSpPr>
            <a:spLocks noGrp="1"/>
          </p:cNvSpPr>
          <p:nvPr>
            <p:ph type="ftr" sz="quarter" idx="3"/>
          </p:nvPr>
        </p:nvSpPr>
        <p:spPr>
          <a:xfrm>
            <a:off x="2257422" y="6214350"/>
            <a:ext cx="5902577" cy="360000"/>
          </a:xfrm>
          <a:prstGeom prst="rect">
            <a:avLst/>
          </a:prstGeom>
        </p:spPr>
        <p:txBody>
          <a:bodyPr vert="horz" lIns="0" tIns="0" rIns="0" bIns="0" rtlCol="0" anchor="b" anchorCtr="0">
            <a:noAutofit/>
          </a:bodyPr>
          <a:lstStyle>
            <a:lvl1pPr algn="l">
              <a:lnSpc>
                <a:spcPts val="1300"/>
              </a:lnSpc>
              <a:defRPr sz="900">
                <a:solidFill>
                  <a:schemeClr val="tx1"/>
                </a:solidFill>
                <a:latin typeface="Trebuchet MS" panose="020B0603020202020204" pitchFamily="34" charset="0"/>
              </a:defRPr>
            </a:lvl1pPr>
          </a:lstStyle>
          <a:p>
            <a:r>
              <a:rPr lang="en-US" smtClean="0"/>
              <a:t>
              </a:t>
            </a:r>
            <a:endParaRPr lang="en-US" dirty="0"/>
          </a:p>
        </p:txBody>
      </p:sp>
      <p:sp>
        <p:nvSpPr>
          <p:cNvPr id="6" name="Pladsholder til diasnummer 5"/>
          <p:cNvSpPr>
            <a:spLocks noGrp="1"/>
          </p:cNvSpPr>
          <p:nvPr>
            <p:ph type="sldNum" sz="quarter" idx="4"/>
          </p:nvPr>
        </p:nvSpPr>
        <p:spPr>
          <a:xfrm>
            <a:off x="625589" y="6215923"/>
            <a:ext cx="477857" cy="360000"/>
          </a:xfrm>
          <a:prstGeom prst="rect">
            <a:avLst/>
          </a:prstGeom>
        </p:spPr>
        <p:txBody>
          <a:bodyPr vert="horz" lIns="0" tIns="0" rIns="0" bIns="0" rtlCol="0" anchor="b" anchorCtr="0">
            <a:noAutofit/>
          </a:bodyPr>
          <a:lstStyle>
            <a:lvl1pPr algn="l">
              <a:lnSpc>
                <a:spcPts val="1300"/>
              </a:lnSpc>
              <a:defRPr sz="1000" b="1">
                <a:solidFill>
                  <a:schemeClr val="tx1"/>
                </a:solidFill>
                <a:latin typeface="Trebuchet MS" panose="020B0603020202020204" pitchFamily="34" charset="0"/>
              </a:defRPr>
            </a:lvl1pPr>
          </a:lstStyle>
          <a:p>
            <a:fld id="{5D63841E-FDE4-4F95-B5AA-F5EB88A7EDBE}" type="slidenum">
              <a:rPr lang="en-US" smtClean="0"/>
              <a:pPr/>
              <a:t>‹nr.›</a:t>
            </a:fld>
            <a:endParaRPr lang="en-US" dirty="0"/>
          </a:p>
        </p:txBody>
      </p:sp>
      <p:pic>
        <p:nvPicPr>
          <p:cNvPr id="1026" name="Picture 2" descr="C:\Users\kg\Desktop\KOMBIT\_Version 0.1\KOMBIT_payoff_cmyk.e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177200" y="6065427"/>
            <a:ext cx="1512000" cy="47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97435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l" defTabSz="914400" rtl="0" eaLnBrk="1" latinLnBrk="0" hangingPunct="1">
        <a:lnSpc>
          <a:spcPts val="2700"/>
        </a:lnSpc>
        <a:spcBef>
          <a:spcPct val="0"/>
        </a:spcBef>
        <a:buNone/>
        <a:defRPr sz="3000" b="0" kern="1200">
          <a:solidFill>
            <a:schemeClr val="tx1"/>
          </a:solidFill>
          <a:latin typeface="Trebuchet MS" panose="020B0603020202020204" pitchFamily="34" charset="0"/>
          <a:ea typeface="+mj-ea"/>
          <a:cs typeface="+mj-cs"/>
        </a:defRPr>
      </a:lvl1pPr>
    </p:titleStyle>
    <p:bodyStyle>
      <a:lvl1pPr marL="0" indent="0" algn="l" defTabSz="914400" rtl="0" eaLnBrk="1" latinLnBrk="0" hangingPunct="1">
        <a:lnSpc>
          <a:spcPts val="2600"/>
        </a:lnSpc>
        <a:spcBef>
          <a:spcPts val="0"/>
        </a:spcBef>
        <a:buFont typeface="Arial" panose="020B0604020202020204" pitchFamily="34" charset="0"/>
        <a:buNone/>
        <a:defRPr sz="2200" b="0" kern="1200">
          <a:solidFill>
            <a:schemeClr val="tx1"/>
          </a:solidFill>
          <a:latin typeface="Trebuchet MS" panose="020B0603020202020204" pitchFamily="34" charset="0"/>
          <a:ea typeface="+mn-ea"/>
          <a:cs typeface="+mn-cs"/>
        </a:defRPr>
      </a:lvl1pPr>
      <a:lvl2pPr marL="0" indent="0" algn="l" defTabSz="914400" rtl="0" eaLnBrk="1" latinLnBrk="0" hangingPunct="1">
        <a:lnSpc>
          <a:spcPts val="2600"/>
        </a:lnSpc>
        <a:spcBef>
          <a:spcPts val="0"/>
        </a:spcBef>
        <a:buFont typeface="Arial" panose="020B0604020202020204" pitchFamily="34" charset="0"/>
        <a:buNone/>
        <a:defRPr sz="2200" b="1" kern="1200">
          <a:solidFill>
            <a:schemeClr val="accent1"/>
          </a:solidFill>
          <a:latin typeface="Trebuchet MS" panose="020B0603020202020204" pitchFamily="34" charset="0"/>
          <a:ea typeface="+mn-ea"/>
          <a:cs typeface="+mn-cs"/>
        </a:defRPr>
      </a:lvl2pPr>
      <a:lvl3pPr marL="180000" indent="-180000" algn="l" defTabSz="360000" rtl="0" eaLnBrk="1" latinLnBrk="0" hangingPunct="1">
        <a:spcBef>
          <a:spcPts val="0"/>
        </a:spcBef>
        <a:buFont typeface="Arial" panose="020B0604020202020204" pitchFamily="34" charset="0"/>
        <a:buChar char="•"/>
        <a:defRPr sz="2200" kern="1200">
          <a:solidFill>
            <a:schemeClr val="tx1"/>
          </a:solidFill>
          <a:latin typeface="Trebuchet MS" panose="020B0603020202020204" pitchFamily="34" charset="0"/>
          <a:ea typeface="+mn-ea"/>
          <a:cs typeface="+mn-cs"/>
        </a:defRPr>
      </a:lvl3pPr>
      <a:lvl4pPr marL="538163" indent="-180975" algn="l" defTabSz="914400" rtl="0" eaLnBrk="1" latinLnBrk="0" hangingPunct="1">
        <a:lnSpc>
          <a:spcPts val="2400"/>
        </a:lnSpc>
        <a:spcBef>
          <a:spcPts val="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900000" indent="-180000" algn="l" defTabSz="914400" rtl="0" eaLnBrk="1" latinLnBrk="0" hangingPunct="1">
        <a:lnSpc>
          <a:spcPts val="2000"/>
        </a:lnSpc>
        <a:spcBef>
          <a:spcPts val="0"/>
        </a:spcBef>
        <a:buFont typeface="Arial" panose="020B0604020202020204" pitchFamily="34" charset="0"/>
        <a:buChar char="•"/>
        <a:defRPr sz="1700" kern="1200">
          <a:solidFill>
            <a:schemeClr val="tx1"/>
          </a:solidFill>
          <a:latin typeface="Trebuchet MS" panose="020B0603020202020204" pitchFamily="34" charset="0"/>
          <a:ea typeface="+mn-ea"/>
          <a:cs typeface="+mn-cs"/>
        </a:defRPr>
      </a:lvl5pPr>
      <a:lvl6pPr marL="1188000" indent="-180000" algn="l" defTabSz="914400" rtl="0" eaLnBrk="1" latinLnBrk="0" hangingPunct="1">
        <a:lnSpc>
          <a:spcPts val="2200"/>
        </a:lnSpc>
        <a:spcBef>
          <a:spcPts val="0"/>
        </a:spcBef>
        <a:buFont typeface="Arial" panose="020B0604020202020204" pitchFamily="34" charset="0"/>
        <a:buChar char="•"/>
        <a:defRPr sz="1500" kern="1200">
          <a:solidFill>
            <a:schemeClr val="tx1"/>
          </a:solidFill>
          <a:latin typeface="+mn-lt"/>
          <a:ea typeface="+mn-ea"/>
          <a:cs typeface="+mn-cs"/>
        </a:defRPr>
      </a:lvl6pPr>
      <a:lvl7pPr marL="1524000"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188436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24631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23391" y="576000"/>
            <a:ext cx="10896607" cy="841638"/>
          </a:xfrm>
          <a:prstGeom prst="rect">
            <a:avLst/>
          </a:prstGeom>
          <a:noFill/>
          <a:ln>
            <a:noFill/>
          </a:ln>
        </p:spPr>
        <p:txBody>
          <a:bodyPr vert="horz" lIns="0" tIns="0" rIns="0" bIns="0" rtlCol="0" anchor="t" anchorCtr="0">
            <a:normAutofit/>
          </a:bodyPr>
          <a:lstStyle/>
          <a:p>
            <a:r>
              <a:rPr lang="en-US" dirty="0"/>
              <a:t>Klik for at redigere i master</a:t>
            </a:r>
          </a:p>
        </p:txBody>
      </p:sp>
      <p:sp>
        <p:nvSpPr>
          <p:cNvPr id="3" name="Pladsholder til tekst 2"/>
          <p:cNvSpPr>
            <a:spLocks noGrp="1"/>
          </p:cNvSpPr>
          <p:nvPr>
            <p:ph type="body" idx="1"/>
          </p:nvPr>
        </p:nvSpPr>
        <p:spPr>
          <a:xfrm>
            <a:off x="623999" y="1584001"/>
            <a:ext cx="10895999" cy="4106304"/>
          </a:xfrm>
          <a:prstGeom prst="rect">
            <a:avLst/>
          </a:prstGeom>
          <a:noFill/>
          <a:ln>
            <a:noFill/>
          </a:ln>
        </p:spPr>
        <p:txBody>
          <a:bodyPr vert="horz" lIns="0" tIns="0" rIns="0" bIns="0" rtlCol="0" anchor="t" anchorCtr="0">
            <a:noAutofit/>
          </a:bodyPr>
          <a:lstStyle/>
          <a:p>
            <a:pPr lvl="0"/>
            <a:r>
              <a:rPr lang="en-US" dirty="0"/>
              <a:t>Klik for at redigere i master</a:t>
            </a:r>
          </a:p>
          <a:p>
            <a:pPr lvl="1"/>
            <a:r>
              <a:rPr lang="en-US" dirty="0"/>
              <a:t>Andet niveau</a:t>
            </a:r>
          </a:p>
          <a:p>
            <a:pPr lvl="2"/>
            <a:r>
              <a:rPr lang="en-US" dirty="0"/>
              <a:t>Tredje niveau</a:t>
            </a:r>
          </a:p>
          <a:p>
            <a:pPr lvl="3"/>
            <a:r>
              <a:rPr lang="en-US" dirty="0"/>
              <a:t>Fjerde niveau</a:t>
            </a:r>
          </a:p>
          <a:p>
            <a:pPr lvl="4"/>
            <a:r>
              <a:rPr lang="en-US" dirty="0"/>
              <a:t>Femte niveau</a:t>
            </a:r>
          </a:p>
          <a:p>
            <a:pPr lvl="5"/>
            <a:r>
              <a:rPr lang="en-US" dirty="0"/>
              <a:t>Sjette niveau</a:t>
            </a:r>
          </a:p>
          <a:p>
            <a:pPr lvl="6"/>
            <a:r>
              <a:rPr lang="en-US" dirty="0"/>
              <a:t>(syvende)</a:t>
            </a:r>
          </a:p>
          <a:p>
            <a:pPr lvl="7"/>
            <a:r>
              <a:rPr lang="en-US" dirty="0"/>
              <a:t>(ottende)</a:t>
            </a:r>
          </a:p>
          <a:p>
            <a:pPr lvl="8"/>
            <a:r>
              <a:rPr lang="en-US" dirty="0"/>
              <a:t>(niende)</a:t>
            </a:r>
          </a:p>
        </p:txBody>
      </p:sp>
      <p:sp>
        <p:nvSpPr>
          <p:cNvPr id="4" name="Pladsholder til dato 3"/>
          <p:cNvSpPr>
            <a:spLocks noGrp="1"/>
          </p:cNvSpPr>
          <p:nvPr>
            <p:ph type="dt" sz="half" idx="2"/>
          </p:nvPr>
        </p:nvSpPr>
        <p:spPr>
          <a:xfrm>
            <a:off x="1104000" y="6215560"/>
            <a:ext cx="864000" cy="360000"/>
          </a:xfrm>
          <a:prstGeom prst="rect">
            <a:avLst/>
          </a:prstGeom>
        </p:spPr>
        <p:txBody>
          <a:bodyPr vert="horz" lIns="0" tIns="0" rIns="0" bIns="0" rtlCol="0" anchor="b" anchorCtr="0">
            <a:noAutofit/>
          </a:bodyPr>
          <a:lstStyle>
            <a:lvl1pPr algn="l">
              <a:lnSpc>
                <a:spcPts val="1300"/>
              </a:lnSpc>
              <a:defRPr sz="900">
                <a:solidFill>
                  <a:schemeClr val="tx1"/>
                </a:solidFill>
                <a:latin typeface="Trebuchet MS" panose="020B0603020202020204" pitchFamily="34" charset="0"/>
              </a:defRPr>
            </a:lvl1pPr>
          </a:lstStyle>
          <a:p>
            <a:fld id="{A1707CC2-C8BF-48C6-B09C-DB92AB0CBD2A}" type="datetimeFigureOut">
              <a:rPr lang="en-US" dirty="0">
                <a:solidFill>
                  <a:prstClr val="black"/>
                </a:solidFill>
              </a:rPr>
              <a:pPr/>
              <a:t>10/18/2018</a:t>
            </a:fld>
            <a:endParaRPr lang="en-US" dirty="0">
              <a:solidFill>
                <a:prstClr val="black"/>
              </a:solidFill>
            </a:endParaRPr>
          </a:p>
        </p:txBody>
      </p:sp>
      <p:sp>
        <p:nvSpPr>
          <p:cNvPr id="5" name="Pladsholder til sidefod 4"/>
          <p:cNvSpPr>
            <a:spLocks noGrp="1"/>
          </p:cNvSpPr>
          <p:nvPr>
            <p:ph type="ftr" sz="quarter" idx="3"/>
          </p:nvPr>
        </p:nvSpPr>
        <p:spPr>
          <a:xfrm>
            <a:off x="2257422" y="6214350"/>
            <a:ext cx="5902577" cy="360000"/>
          </a:xfrm>
          <a:prstGeom prst="rect">
            <a:avLst/>
          </a:prstGeom>
        </p:spPr>
        <p:txBody>
          <a:bodyPr vert="horz" lIns="0" tIns="0" rIns="0" bIns="0" rtlCol="0" anchor="b" anchorCtr="0">
            <a:noAutofit/>
          </a:bodyPr>
          <a:lstStyle>
            <a:lvl1pPr algn="l">
              <a:lnSpc>
                <a:spcPts val="1300"/>
              </a:lnSpc>
              <a:defRPr sz="900">
                <a:solidFill>
                  <a:schemeClr val="tx1"/>
                </a:solidFill>
                <a:latin typeface="Trebuchet MS" panose="020B0603020202020204" pitchFamily="34" charset="0"/>
              </a:defRPr>
            </a:lvl1pPr>
          </a:lstStyle>
          <a:p>
            <a:r>
              <a:rPr lang="en-US" dirty="0">
                <a:solidFill>
                  <a:prstClr val="black"/>
                </a:solidFill>
              </a:rPr>
              <a:t>
              </a:t>
            </a:r>
          </a:p>
        </p:txBody>
      </p:sp>
      <p:sp>
        <p:nvSpPr>
          <p:cNvPr id="6" name="Pladsholder til diasnummer 5"/>
          <p:cNvSpPr>
            <a:spLocks noGrp="1"/>
          </p:cNvSpPr>
          <p:nvPr>
            <p:ph type="sldNum" sz="quarter" idx="4"/>
          </p:nvPr>
        </p:nvSpPr>
        <p:spPr>
          <a:xfrm>
            <a:off x="625589" y="6215923"/>
            <a:ext cx="477857" cy="360000"/>
          </a:xfrm>
          <a:prstGeom prst="rect">
            <a:avLst/>
          </a:prstGeom>
        </p:spPr>
        <p:txBody>
          <a:bodyPr vert="horz" lIns="0" tIns="0" rIns="0" bIns="0" rtlCol="0" anchor="b" anchorCtr="0">
            <a:noAutofit/>
          </a:bodyPr>
          <a:lstStyle>
            <a:lvl1pPr algn="l">
              <a:lnSpc>
                <a:spcPts val="1300"/>
              </a:lnSpc>
              <a:defRPr sz="1000" b="1">
                <a:solidFill>
                  <a:schemeClr val="tx1"/>
                </a:solidFill>
                <a:latin typeface="Trebuchet MS" panose="020B0603020202020204" pitchFamily="34" charset="0"/>
              </a:defRPr>
            </a:lvl1pPr>
          </a:lstStyle>
          <a:p>
            <a:fld id="{5D63841E-FDE4-4F95-B5AA-F5EB88A7EDBE}" type="slidenum">
              <a:rPr lang="en-US" dirty="0">
                <a:solidFill>
                  <a:prstClr val="black"/>
                </a:solidFill>
              </a:rPr>
              <a:pPr/>
              <a:t>‹nr.›</a:t>
            </a:fld>
            <a:endParaRPr lang="en-US" dirty="0">
              <a:solidFill>
                <a:prstClr val="black"/>
              </a:solidFill>
            </a:endParaRPr>
          </a:p>
        </p:txBody>
      </p:sp>
      <p:pic>
        <p:nvPicPr>
          <p:cNvPr id="1026" name="Picture 2" descr="C:\Users\kg\Desktop\KOMBIT\_Version 0.1\KOMBIT_payoff_cmyk.e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177200" y="6065427"/>
            <a:ext cx="1512000" cy="47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38915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790" r:id="rId13"/>
  </p:sldLayoutIdLst>
  <p:hf sldNum="0" hdr="0" ftr="0" dt="0"/>
  <p:txStyles>
    <p:titleStyle>
      <a:lvl1pPr algn="l" defTabSz="914400" rtl="0" eaLnBrk="1" latinLnBrk="0" hangingPunct="1">
        <a:lnSpc>
          <a:spcPts val="2700"/>
        </a:lnSpc>
        <a:spcBef>
          <a:spcPct val="0"/>
        </a:spcBef>
        <a:buNone/>
        <a:defRPr sz="3000" b="0" kern="1200">
          <a:solidFill>
            <a:schemeClr val="tx1"/>
          </a:solidFill>
          <a:latin typeface="Trebuchet MS" panose="020B0603020202020204" pitchFamily="34" charset="0"/>
          <a:ea typeface="+mj-ea"/>
          <a:cs typeface="+mj-cs"/>
        </a:defRPr>
      </a:lvl1pPr>
    </p:titleStyle>
    <p:bodyStyle>
      <a:lvl1pPr marL="0" indent="0" algn="l" defTabSz="914400" rtl="0" eaLnBrk="1" latinLnBrk="0" hangingPunct="1">
        <a:lnSpc>
          <a:spcPts val="2600"/>
        </a:lnSpc>
        <a:spcBef>
          <a:spcPts val="0"/>
        </a:spcBef>
        <a:buFont typeface="Arial" panose="020B0604020202020204" pitchFamily="34" charset="0"/>
        <a:buNone/>
        <a:defRPr sz="2200" b="0" kern="1200">
          <a:solidFill>
            <a:schemeClr val="tx1"/>
          </a:solidFill>
          <a:latin typeface="Trebuchet MS" panose="020B0603020202020204" pitchFamily="34" charset="0"/>
          <a:ea typeface="+mn-ea"/>
          <a:cs typeface="+mn-cs"/>
        </a:defRPr>
      </a:lvl1pPr>
      <a:lvl2pPr marL="0" indent="0" algn="l" defTabSz="914400" rtl="0" eaLnBrk="1" latinLnBrk="0" hangingPunct="1">
        <a:lnSpc>
          <a:spcPts val="2600"/>
        </a:lnSpc>
        <a:spcBef>
          <a:spcPts val="0"/>
        </a:spcBef>
        <a:buFont typeface="Arial" panose="020B0604020202020204" pitchFamily="34" charset="0"/>
        <a:buNone/>
        <a:defRPr sz="2200" b="1" kern="1200">
          <a:solidFill>
            <a:schemeClr val="accent1"/>
          </a:solidFill>
          <a:latin typeface="Trebuchet MS" panose="020B0603020202020204" pitchFamily="34" charset="0"/>
          <a:ea typeface="+mn-ea"/>
          <a:cs typeface="+mn-cs"/>
        </a:defRPr>
      </a:lvl2pPr>
      <a:lvl3pPr marL="180000" indent="-180000" algn="l" defTabSz="360000" rtl="0" eaLnBrk="1" latinLnBrk="0" hangingPunct="1">
        <a:spcBef>
          <a:spcPts val="0"/>
        </a:spcBef>
        <a:buFont typeface="Arial" panose="020B0604020202020204" pitchFamily="34" charset="0"/>
        <a:buChar char="•"/>
        <a:defRPr sz="2200" kern="1200">
          <a:solidFill>
            <a:schemeClr val="tx1"/>
          </a:solidFill>
          <a:latin typeface="Trebuchet MS" panose="020B0603020202020204" pitchFamily="34" charset="0"/>
          <a:ea typeface="+mn-ea"/>
          <a:cs typeface="+mn-cs"/>
        </a:defRPr>
      </a:lvl3pPr>
      <a:lvl4pPr marL="538163" indent="-180975" algn="l" defTabSz="914400" rtl="0" eaLnBrk="1" latinLnBrk="0" hangingPunct="1">
        <a:lnSpc>
          <a:spcPts val="2400"/>
        </a:lnSpc>
        <a:spcBef>
          <a:spcPts val="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900000" indent="-180000" algn="l" defTabSz="914400" rtl="0" eaLnBrk="1" latinLnBrk="0" hangingPunct="1">
        <a:lnSpc>
          <a:spcPts val="2000"/>
        </a:lnSpc>
        <a:spcBef>
          <a:spcPts val="0"/>
        </a:spcBef>
        <a:buFont typeface="Arial" panose="020B0604020202020204" pitchFamily="34" charset="0"/>
        <a:buChar char="•"/>
        <a:defRPr sz="1700" kern="1200">
          <a:solidFill>
            <a:schemeClr val="tx1"/>
          </a:solidFill>
          <a:latin typeface="Trebuchet MS" panose="020B0603020202020204" pitchFamily="34" charset="0"/>
          <a:ea typeface="+mn-ea"/>
          <a:cs typeface="+mn-cs"/>
        </a:defRPr>
      </a:lvl5pPr>
      <a:lvl6pPr marL="1188000" indent="-180000" algn="l" defTabSz="914400" rtl="0" eaLnBrk="1" latinLnBrk="0" hangingPunct="1">
        <a:lnSpc>
          <a:spcPts val="2200"/>
        </a:lnSpc>
        <a:spcBef>
          <a:spcPts val="0"/>
        </a:spcBef>
        <a:buFont typeface="Arial" panose="020B0604020202020204" pitchFamily="34" charset="0"/>
        <a:buChar char="•"/>
        <a:defRPr sz="1500" kern="1200">
          <a:solidFill>
            <a:schemeClr val="tx1"/>
          </a:solidFill>
          <a:latin typeface="+mn-lt"/>
          <a:ea typeface="+mn-ea"/>
          <a:cs typeface="+mn-cs"/>
        </a:defRPr>
      </a:lvl6pPr>
      <a:lvl7pPr marL="1524000"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188436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24631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23391" y="576000"/>
            <a:ext cx="10896607" cy="841638"/>
          </a:xfrm>
          <a:prstGeom prst="rect">
            <a:avLst/>
          </a:prstGeom>
          <a:noFill/>
          <a:ln>
            <a:noFill/>
          </a:ln>
        </p:spPr>
        <p:txBody>
          <a:bodyPr vert="horz" lIns="0" tIns="0" rIns="0" bIns="0" rtlCol="0" anchor="t" anchorCtr="0">
            <a:normAutofit/>
          </a:bodyPr>
          <a:lstStyle/>
          <a:p>
            <a:r>
              <a:rPr lang="en-US" dirty="0"/>
              <a:t>Klik for at redigere i master</a:t>
            </a:r>
          </a:p>
        </p:txBody>
      </p:sp>
      <p:sp>
        <p:nvSpPr>
          <p:cNvPr id="3" name="Pladsholder til tekst 2"/>
          <p:cNvSpPr>
            <a:spLocks noGrp="1"/>
          </p:cNvSpPr>
          <p:nvPr>
            <p:ph type="body" idx="1"/>
          </p:nvPr>
        </p:nvSpPr>
        <p:spPr>
          <a:xfrm>
            <a:off x="623999" y="1584001"/>
            <a:ext cx="10895999" cy="4106304"/>
          </a:xfrm>
          <a:prstGeom prst="rect">
            <a:avLst/>
          </a:prstGeom>
          <a:noFill/>
          <a:ln>
            <a:noFill/>
          </a:ln>
        </p:spPr>
        <p:txBody>
          <a:bodyPr vert="horz" lIns="0" tIns="0" rIns="0" bIns="0" rtlCol="0" anchor="t" anchorCtr="0">
            <a:noAutofit/>
          </a:bodyPr>
          <a:lstStyle/>
          <a:p>
            <a:pPr lvl="0"/>
            <a:r>
              <a:rPr lang="en-US" dirty="0"/>
              <a:t>Klik for at redigere i master</a:t>
            </a:r>
          </a:p>
          <a:p>
            <a:pPr lvl="1"/>
            <a:r>
              <a:rPr lang="en-US" dirty="0"/>
              <a:t>Andet niveau</a:t>
            </a:r>
          </a:p>
          <a:p>
            <a:pPr lvl="2"/>
            <a:r>
              <a:rPr lang="en-US" dirty="0"/>
              <a:t>Tredje niveau</a:t>
            </a:r>
          </a:p>
          <a:p>
            <a:pPr lvl="3"/>
            <a:r>
              <a:rPr lang="en-US" dirty="0"/>
              <a:t>Fjerde niveau</a:t>
            </a:r>
          </a:p>
          <a:p>
            <a:pPr lvl="4"/>
            <a:r>
              <a:rPr lang="en-US" dirty="0"/>
              <a:t>Femte niveau</a:t>
            </a:r>
          </a:p>
          <a:p>
            <a:pPr lvl="5"/>
            <a:r>
              <a:rPr lang="en-US" dirty="0"/>
              <a:t>Sjette niveau</a:t>
            </a:r>
          </a:p>
          <a:p>
            <a:pPr lvl="6"/>
            <a:r>
              <a:rPr lang="en-US" dirty="0"/>
              <a:t>(syvende)</a:t>
            </a:r>
          </a:p>
          <a:p>
            <a:pPr lvl="7"/>
            <a:r>
              <a:rPr lang="en-US" dirty="0"/>
              <a:t>(ottende)</a:t>
            </a:r>
          </a:p>
          <a:p>
            <a:pPr lvl="8"/>
            <a:r>
              <a:rPr lang="en-US" dirty="0"/>
              <a:t>(niende)</a:t>
            </a:r>
          </a:p>
        </p:txBody>
      </p:sp>
      <p:sp>
        <p:nvSpPr>
          <p:cNvPr id="4" name="Pladsholder til dato 3"/>
          <p:cNvSpPr>
            <a:spLocks noGrp="1"/>
          </p:cNvSpPr>
          <p:nvPr>
            <p:ph type="dt" sz="half" idx="2"/>
          </p:nvPr>
        </p:nvSpPr>
        <p:spPr>
          <a:xfrm>
            <a:off x="1104000" y="6215560"/>
            <a:ext cx="864000" cy="360000"/>
          </a:xfrm>
          <a:prstGeom prst="rect">
            <a:avLst/>
          </a:prstGeom>
        </p:spPr>
        <p:txBody>
          <a:bodyPr vert="horz" lIns="0" tIns="0" rIns="0" bIns="0" rtlCol="0" anchor="b" anchorCtr="0">
            <a:noAutofit/>
          </a:bodyPr>
          <a:lstStyle>
            <a:lvl1pPr algn="l">
              <a:lnSpc>
                <a:spcPts val="1300"/>
              </a:lnSpc>
              <a:defRPr sz="900">
                <a:solidFill>
                  <a:schemeClr val="tx1"/>
                </a:solidFill>
                <a:latin typeface="Trebuchet MS" panose="020B0603020202020204" pitchFamily="34" charset="0"/>
              </a:defRPr>
            </a:lvl1pPr>
          </a:lstStyle>
          <a:p>
            <a:pPr defTabSz="914400"/>
            <a:fld id="{1D4C8C93-2E68-4661-B185-308E85796B91}" type="datetimeFigureOut">
              <a:rPr lang="da-DK" smtClean="0">
                <a:solidFill>
                  <a:prstClr val="black"/>
                </a:solidFill>
              </a:rPr>
              <a:pPr defTabSz="914400"/>
              <a:t>18-10-2018</a:t>
            </a:fld>
            <a:endParaRPr lang="da-DK" dirty="0">
              <a:solidFill>
                <a:prstClr val="black"/>
              </a:solidFill>
            </a:endParaRPr>
          </a:p>
        </p:txBody>
      </p:sp>
      <p:sp>
        <p:nvSpPr>
          <p:cNvPr id="5" name="Pladsholder til sidefod 4"/>
          <p:cNvSpPr>
            <a:spLocks noGrp="1"/>
          </p:cNvSpPr>
          <p:nvPr>
            <p:ph type="ftr" sz="quarter" idx="3"/>
          </p:nvPr>
        </p:nvSpPr>
        <p:spPr>
          <a:xfrm>
            <a:off x="2257422" y="6214350"/>
            <a:ext cx="5902577" cy="360000"/>
          </a:xfrm>
          <a:prstGeom prst="rect">
            <a:avLst/>
          </a:prstGeom>
        </p:spPr>
        <p:txBody>
          <a:bodyPr vert="horz" lIns="0" tIns="0" rIns="0" bIns="0" rtlCol="0" anchor="b" anchorCtr="0">
            <a:noAutofit/>
          </a:bodyPr>
          <a:lstStyle>
            <a:lvl1pPr algn="l">
              <a:lnSpc>
                <a:spcPts val="1300"/>
              </a:lnSpc>
              <a:defRPr sz="900">
                <a:solidFill>
                  <a:schemeClr val="tx1"/>
                </a:solidFill>
                <a:latin typeface="Trebuchet MS" panose="020B0603020202020204" pitchFamily="34" charset="0"/>
              </a:defRPr>
            </a:lvl1pPr>
          </a:lstStyle>
          <a:p>
            <a:pPr defTabSz="914400"/>
            <a:endParaRPr lang="da-DK" dirty="0">
              <a:solidFill>
                <a:prstClr val="black"/>
              </a:solidFill>
            </a:endParaRPr>
          </a:p>
        </p:txBody>
      </p:sp>
      <p:sp>
        <p:nvSpPr>
          <p:cNvPr id="6" name="Pladsholder til diasnummer 5"/>
          <p:cNvSpPr>
            <a:spLocks noGrp="1"/>
          </p:cNvSpPr>
          <p:nvPr>
            <p:ph type="sldNum" sz="quarter" idx="4"/>
          </p:nvPr>
        </p:nvSpPr>
        <p:spPr>
          <a:xfrm>
            <a:off x="625589" y="6215923"/>
            <a:ext cx="477857" cy="360000"/>
          </a:xfrm>
          <a:prstGeom prst="rect">
            <a:avLst/>
          </a:prstGeom>
        </p:spPr>
        <p:txBody>
          <a:bodyPr vert="horz" lIns="0" tIns="0" rIns="0" bIns="0" rtlCol="0" anchor="b" anchorCtr="0">
            <a:noAutofit/>
          </a:bodyPr>
          <a:lstStyle>
            <a:lvl1pPr algn="l">
              <a:lnSpc>
                <a:spcPts val="1300"/>
              </a:lnSpc>
              <a:defRPr sz="1000" b="1">
                <a:solidFill>
                  <a:schemeClr val="tx1"/>
                </a:solidFill>
                <a:latin typeface="Trebuchet MS" panose="020B0603020202020204" pitchFamily="34" charset="0"/>
              </a:defRPr>
            </a:lvl1pPr>
          </a:lstStyle>
          <a:p>
            <a:pPr defTabSz="914400"/>
            <a:fld id="{5D63841E-FDE4-4F95-B5AA-F5EB88A7EDBE}" type="slidenum">
              <a:rPr lang="da-DK" smtClean="0">
                <a:solidFill>
                  <a:prstClr val="black"/>
                </a:solidFill>
              </a:rPr>
              <a:pPr defTabSz="914400"/>
              <a:t>‹nr.›</a:t>
            </a:fld>
            <a:endParaRPr lang="da-DK" dirty="0">
              <a:solidFill>
                <a:prstClr val="black"/>
              </a:solidFill>
            </a:endParaRPr>
          </a:p>
        </p:txBody>
      </p:sp>
      <p:pic>
        <p:nvPicPr>
          <p:cNvPr id="1026" name="Picture 2" descr="C:\Users\kg\Desktop\KOMBIT\_Version 0.1\KOMBIT_payoff_cmyk.emf"/>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10177200" y="6065427"/>
            <a:ext cx="1512000" cy="47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31947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1" r:id="rId24"/>
    <p:sldLayoutId id="2147483782" r:id="rId25"/>
    <p:sldLayoutId id="2147483783" r:id="rId26"/>
    <p:sldLayoutId id="2147483784" r:id="rId27"/>
    <p:sldLayoutId id="2147483785" r:id="rId28"/>
    <p:sldLayoutId id="2147483786" r:id="rId29"/>
    <p:sldLayoutId id="2147483787" r:id="rId30"/>
    <p:sldLayoutId id="2147483788" r:id="rId31"/>
    <p:sldLayoutId id="2147483789" r:id="rId32"/>
  </p:sldLayoutIdLst>
  <p:txStyles>
    <p:titleStyle>
      <a:lvl1pPr algn="l" defTabSz="914400" rtl="0" eaLnBrk="1" latinLnBrk="0" hangingPunct="1">
        <a:lnSpc>
          <a:spcPts val="2700"/>
        </a:lnSpc>
        <a:spcBef>
          <a:spcPct val="0"/>
        </a:spcBef>
        <a:buNone/>
        <a:defRPr sz="3000" b="0" kern="1200">
          <a:solidFill>
            <a:schemeClr val="tx1"/>
          </a:solidFill>
          <a:latin typeface="Trebuchet MS" panose="020B0603020202020204" pitchFamily="34" charset="0"/>
          <a:ea typeface="+mj-ea"/>
          <a:cs typeface="+mj-cs"/>
        </a:defRPr>
      </a:lvl1pPr>
    </p:titleStyle>
    <p:bodyStyle>
      <a:lvl1pPr marL="0" indent="0" algn="l" defTabSz="914400" rtl="0" eaLnBrk="1" latinLnBrk="0" hangingPunct="1">
        <a:lnSpc>
          <a:spcPts val="2600"/>
        </a:lnSpc>
        <a:spcBef>
          <a:spcPts val="0"/>
        </a:spcBef>
        <a:buFont typeface="Arial" panose="020B0604020202020204" pitchFamily="34" charset="0"/>
        <a:buNone/>
        <a:defRPr sz="2200" b="0" kern="1200">
          <a:solidFill>
            <a:schemeClr val="tx1"/>
          </a:solidFill>
          <a:latin typeface="Trebuchet MS" panose="020B0603020202020204" pitchFamily="34" charset="0"/>
          <a:ea typeface="+mn-ea"/>
          <a:cs typeface="+mn-cs"/>
        </a:defRPr>
      </a:lvl1pPr>
      <a:lvl2pPr marL="0" indent="0" algn="l" defTabSz="914400" rtl="0" eaLnBrk="1" latinLnBrk="0" hangingPunct="1">
        <a:lnSpc>
          <a:spcPts val="2600"/>
        </a:lnSpc>
        <a:spcBef>
          <a:spcPts val="0"/>
        </a:spcBef>
        <a:buFont typeface="Arial" panose="020B0604020202020204" pitchFamily="34" charset="0"/>
        <a:buNone/>
        <a:defRPr sz="2200" b="1" kern="1200">
          <a:solidFill>
            <a:schemeClr val="accent1"/>
          </a:solidFill>
          <a:latin typeface="Trebuchet MS" panose="020B0603020202020204" pitchFamily="34" charset="0"/>
          <a:ea typeface="+mn-ea"/>
          <a:cs typeface="+mn-cs"/>
        </a:defRPr>
      </a:lvl2pPr>
      <a:lvl3pPr marL="180000" indent="-180000" algn="l" defTabSz="360000" rtl="0" eaLnBrk="1" latinLnBrk="0" hangingPunct="1">
        <a:spcBef>
          <a:spcPts val="0"/>
        </a:spcBef>
        <a:buFont typeface="Arial" panose="020B0604020202020204" pitchFamily="34" charset="0"/>
        <a:buChar char="•"/>
        <a:defRPr sz="2200" kern="1200">
          <a:solidFill>
            <a:schemeClr val="tx1"/>
          </a:solidFill>
          <a:latin typeface="Trebuchet MS" panose="020B0603020202020204" pitchFamily="34" charset="0"/>
          <a:ea typeface="+mn-ea"/>
          <a:cs typeface="+mn-cs"/>
        </a:defRPr>
      </a:lvl3pPr>
      <a:lvl4pPr marL="538163" indent="-180975" algn="l" defTabSz="914400" rtl="0" eaLnBrk="1" latinLnBrk="0" hangingPunct="1">
        <a:lnSpc>
          <a:spcPts val="2400"/>
        </a:lnSpc>
        <a:spcBef>
          <a:spcPts val="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900000" indent="-180000" algn="l" defTabSz="914400" rtl="0" eaLnBrk="1" latinLnBrk="0" hangingPunct="1">
        <a:lnSpc>
          <a:spcPts val="2000"/>
        </a:lnSpc>
        <a:spcBef>
          <a:spcPts val="0"/>
        </a:spcBef>
        <a:buFont typeface="Arial" panose="020B0604020202020204" pitchFamily="34" charset="0"/>
        <a:buChar char="•"/>
        <a:defRPr sz="1700" kern="1200">
          <a:solidFill>
            <a:schemeClr val="tx1"/>
          </a:solidFill>
          <a:latin typeface="Trebuchet MS" panose="020B0603020202020204" pitchFamily="34" charset="0"/>
          <a:ea typeface="+mn-ea"/>
          <a:cs typeface="+mn-cs"/>
        </a:defRPr>
      </a:lvl5pPr>
      <a:lvl6pPr marL="1188000" indent="-180000" algn="l" defTabSz="914400" rtl="0" eaLnBrk="1" latinLnBrk="0" hangingPunct="1">
        <a:lnSpc>
          <a:spcPts val="2200"/>
        </a:lnSpc>
        <a:spcBef>
          <a:spcPts val="0"/>
        </a:spcBef>
        <a:buFont typeface="Arial" panose="020B0604020202020204" pitchFamily="34" charset="0"/>
        <a:buChar char="•"/>
        <a:defRPr sz="1500" kern="1200">
          <a:solidFill>
            <a:schemeClr val="tx1"/>
          </a:solidFill>
          <a:latin typeface="+mn-lt"/>
          <a:ea typeface="+mn-ea"/>
          <a:cs typeface="+mn-cs"/>
        </a:defRPr>
      </a:lvl6pPr>
      <a:lvl7pPr marL="1524000"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188436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24631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emf"/><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billede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1250" b="31250"/>
          <a:stretch>
            <a:fillRect/>
          </a:stretch>
        </p:blipFill>
        <p:spPr/>
      </p:pic>
      <p:sp>
        <p:nvSpPr>
          <p:cNvPr id="3" name="Pladsholder til tekst 2"/>
          <p:cNvSpPr>
            <a:spLocks noGrp="1"/>
          </p:cNvSpPr>
          <p:nvPr>
            <p:ph type="body" sz="quarter" idx="14"/>
          </p:nvPr>
        </p:nvSpPr>
        <p:spPr>
          <a:xfrm>
            <a:off x="10120049" y="6106821"/>
            <a:ext cx="1512000" cy="471600"/>
          </a:xfrm>
        </p:spPr>
        <p:txBody>
          <a:bodyPr/>
          <a:lstStyle/>
          <a:p>
            <a:endParaRPr lang="da-DK" dirty="0"/>
          </a:p>
        </p:txBody>
      </p:sp>
      <p:pic>
        <p:nvPicPr>
          <p:cNvPr id="67" name="Billede 6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053" y="4597446"/>
            <a:ext cx="2798624" cy="1980975"/>
          </a:xfrm>
          <a:prstGeom prst="rect">
            <a:avLst/>
          </a:prstGeom>
          <a:ln w="38100">
            <a:solidFill>
              <a:schemeClr val="tx1"/>
            </a:solidFill>
          </a:ln>
          <a:effectLst>
            <a:outerShdw blurRad="50800" dist="38100" dir="5400000" algn="t" rotWithShape="0">
              <a:prstClr val="black">
                <a:alpha val="40000"/>
              </a:prstClr>
            </a:outerShdw>
          </a:effectLst>
        </p:spPr>
      </p:pic>
      <p:sp>
        <p:nvSpPr>
          <p:cNvPr id="6" name="Titel 1"/>
          <p:cNvSpPr txBox="1">
            <a:spLocks/>
          </p:cNvSpPr>
          <p:nvPr/>
        </p:nvSpPr>
        <p:spPr>
          <a:xfrm>
            <a:off x="2823238" y="3037667"/>
            <a:ext cx="7296811" cy="573437"/>
          </a:xfrm>
          <a:prstGeom prst="rect">
            <a:avLst/>
          </a:prstGeom>
        </p:spPr>
        <p:txBody>
          <a:bodyPr/>
          <a:lstStyle>
            <a:lvl1pPr algn="l" defTabSz="914400" rtl="0" eaLnBrk="1" latinLnBrk="0" hangingPunct="1">
              <a:lnSpc>
                <a:spcPts val="2700"/>
              </a:lnSpc>
              <a:spcBef>
                <a:spcPct val="0"/>
              </a:spcBef>
              <a:buNone/>
              <a:defRPr sz="3000" b="0" kern="1200">
                <a:solidFill>
                  <a:schemeClr val="tx1"/>
                </a:solidFill>
                <a:latin typeface="Trebuchet MS" panose="020B0603020202020204" pitchFamily="34" charset="0"/>
                <a:ea typeface="+mj-ea"/>
                <a:cs typeface="+mj-cs"/>
              </a:defRPr>
            </a:lvl1pPr>
          </a:lstStyle>
          <a:p>
            <a:r>
              <a:rPr lang="da-DK" sz="6600" dirty="0" smtClean="0">
                <a:solidFill>
                  <a:prstClr val="white"/>
                </a:solidFill>
              </a:rPr>
              <a:t>Strategi 2018+</a:t>
            </a:r>
            <a:endParaRPr lang="da-DK" sz="6600" dirty="0">
              <a:solidFill>
                <a:prstClr val="white"/>
              </a:solidFill>
            </a:endParaRPr>
          </a:p>
        </p:txBody>
      </p:sp>
    </p:spTree>
    <p:extLst>
      <p:ext uri="{BB962C8B-B14F-4D97-AF65-F5344CB8AC3E}">
        <p14:creationId xmlns:p14="http://schemas.microsoft.com/office/powerpoint/2010/main" val="465786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p:cNvSpPr/>
          <p:nvPr/>
        </p:nvSpPr>
        <p:spPr>
          <a:xfrm>
            <a:off x="585239" y="67836"/>
            <a:ext cx="11438148" cy="721760"/>
          </a:xfrm>
          <a:prstGeom prst="rect">
            <a:avLst/>
          </a:prstGeom>
          <a:noFill/>
          <a:ln w="9525" cap="flat" cmpd="sng" algn="ctr">
            <a:noFill/>
            <a:prstDash val="solid"/>
          </a:ln>
          <a:effectLst/>
        </p:spPr>
        <p:txBody>
          <a:bodyPr lIns="91440" tIns="91440" rIns="91440" bIns="91440" rtlCol="0" anchor="t"/>
          <a:lstStyle/>
          <a:p>
            <a:r>
              <a:rPr lang="da-DK" sz="2800" dirty="0" smtClean="0"/>
              <a:t>”Samarbejdsplatform” med overblik over gode idéer til pilotprojekter</a:t>
            </a:r>
            <a:endParaRPr lang="da-DK" sz="2800" dirty="0"/>
          </a:p>
        </p:txBody>
      </p:sp>
      <p:sp>
        <p:nvSpPr>
          <p:cNvPr id="13" name="Rektangel 12"/>
          <p:cNvSpPr/>
          <p:nvPr/>
        </p:nvSpPr>
        <p:spPr>
          <a:xfrm>
            <a:off x="9976104" y="5870539"/>
            <a:ext cx="1865376" cy="809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latin typeface="Trebuchet MS" panose="020B0603020202020204" pitchFamily="34" charset="0"/>
            </a:endParaRPr>
          </a:p>
        </p:txBody>
      </p:sp>
      <p:sp>
        <p:nvSpPr>
          <p:cNvPr id="14" name="Rektangel 13"/>
          <p:cNvSpPr/>
          <p:nvPr/>
        </p:nvSpPr>
        <p:spPr>
          <a:xfrm>
            <a:off x="681318" y="1142547"/>
            <a:ext cx="10874188" cy="5454197"/>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a:spcAft>
                <a:spcPts val="600"/>
              </a:spcAft>
              <a:defRPr/>
            </a:pPr>
            <a:endParaRPr lang="da-DK" sz="1000" dirty="0">
              <a:solidFill>
                <a:prstClr val="black"/>
              </a:solidFill>
              <a:latin typeface="Trebuchet MS" panose="020B0603020202020204" pitchFamily="34" charset="0"/>
            </a:endParaRPr>
          </a:p>
        </p:txBody>
      </p:sp>
      <p:sp>
        <p:nvSpPr>
          <p:cNvPr id="15" name="Rektangel 14">
            <a:extLst>
              <a:ext uri="{FF2B5EF4-FFF2-40B4-BE49-F238E27FC236}">
                <a16:creationId xmlns="" xmlns:a16="http://schemas.microsoft.com/office/drawing/2014/main" id="{9982E94B-25BD-474A-BC8B-FABDF8A983C3}"/>
              </a:ext>
            </a:extLst>
          </p:cNvPr>
          <p:cNvSpPr/>
          <p:nvPr/>
        </p:nvSpPr>
        <p:spPr>
          <a:xfrm>
            <a:off x="5746418" y="4744410"/>
            <a:ext cx="5423606" cy="1699933"/>
          </a:xfrm>
          <a:prstGeom prst="rect">
            <a:avLst/>
          </a:prstGeom>
          <a:solidFill>
            <a:schemeClr val="bg2">
              <a:lumMod val="20000"/>
              <a:lumOff val="80000"/>
            </a:schemeClr>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t"/>
          <a:lstStyle/>
          <a:p>
            <a:pPr>
              <a:spcAft>
                <a:spcPts val="400"/>
              </a:spcAft>
            </a:pPr>
            <a:endParaRPr lang="da-DK" sz="1400" dirty="0">
              <a:solidFill>
                <a:prstClr val="black"/>
              </a:solidFill>
              <a:latin typeface="Trebuchet MS" panose="020B0603020202020204" pitchFamily="34" charset="0"/>
            </a:endParaRPr>
          </a:p>
        </p:txBody>
      </p:sp>
      <p:sp>
        <p:nvSpPr>
          <p:cNvPr id="16" name="Tekstfelt 15"/>
          <p:cNvSpPr txBox="1"/>
          <p:nvPr/>
        </p:nvSpPr>
        <p:spPr>
          <a:xfrm>
            <a:off x="1256921" y="4467144"/>
            <a:ext cx="3505221" cy="19389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defRPr/>
            </a:pPr>
            <a:r>
              <a:rPr lang="da-DK" sz="1200" dirty="0">
                <a:solidFill>
                  <a:prstClr val="black"/>
                </a:solidFill>
                <a:latin typeface="Trebuchet MS" panose="020B0603020202020204" pitchFamily="34" charset="0"/>
              </a:rPr>
              <a:t>Idéer kan komme fra kommuner, KL, KOMBIT eller leverandører. Hvis de opfylder kriterierne, lægges de i idébanken, som er en åben og indbydende platform på internettet.</a:t>
            </a:r>
          </a:p>
          <a:p>
            <a:pPr>
              <a:defRPr/>
            </a:pPr>
            <a:endParaRPr lang="da-DK" sz="1200" dirty="0">
              <a:solidFill>
                <a:prstClr val="black"/>
              </a:solidFill>
              <a:latin typeface="Trebuchet MS" panose="020B0603020202020204" pitchFamily="34" charset="0"/>
            </a:endParaRPr>
          </a:p>
          <a:p>
            <a:pPr>
              <a:defRPr/>
            </a:pPr>
            <a:r>
              <a:rPr lang="da-DK" sz="1200" dirty="0">
                <a:solidFill>
                  <a:prstClr val="black"/>
                </a:solidFill>
                <a:latin typeface="Trebuchet MS" panose="020B0603020202020204" pitchFamily="34" charset="0"/>
              </a:rPr>
              <a:t>Både kommuner og leverandører har adgang til idébanken, som giver et transparent overblik over alle idéer, deres status og fremdrift gennem </a:t>
            </a:r>
            <a:r>
              <a:rPr lang="da-DK" sz="1200" dirty="0" smtClean="0">
                <a:solidFill>
                  <a:prstClr val="black"/>
                </a:solidFill>
                <a:latin typeface="Trebuchet MS" panose="020B0603020202020204" pitchFamily="34" charset="0"/>
              </a:rPr>
              <a:t>modellen.</a:t>
            </a:r>
            <a:endParaRPr lang="da-DK" sz="1200" dirty="0">
              <a:solidFill>
                <a:prstClr val="black"/>
              </a:solidFill>
              <a:latin typeface="Trebuchet MS" panose="020B0603020202020204" pitchFamily="34" charset="0"/>
            </a:endParaRPr>
          </a:p>
          <a:p>
            <a:pPr>
              <a:defRPr/>
            </a:pPr>
            <a:endParaRPr lang="da-DK" sz="1200" dirty="0">
              <a:solidFill>
                <a:prstClr val="black"/>
              </a:solidFill>
              <a:latin typeface="Trebuchet MS" panose="020B0603020202020204" pitchFamily="34" charset="0"/>
            </a:endParaRPr>
          </a:p>
        </p:txBody>
      </p:sp>
      <p:sp>
        <p:nvSpPr>
          <p:cNvPr id="17" name="Rektangel 16">
            <a:extLst>
              <a:ext uri="{FF2B5EF4-FFF2-40B4-BE49-F238E27FC236}">
                <a16:creationId xmlns="" xmlns:a16="http://schemas.microsoft.com/office/drawing/2014/main" id="{A4303D30-F719-C244-BB65-C9366E62FDFD}"/>
              </a:ext>
            </a:extLst>
          </p:cNvPr>
          <p:cNvSpPr/>
          <p:nvPr/>
        </p:nvSpPr>
        <p:spPr>
          <a:xfrm>
            <a:off x="5746418" y="1485640"/>
            <a:ext cx="5423606" cy="3135788"/>
          </a:xfrm>
          <a:prstGeom prst="rect">
            <a:avLst/>
          </a:prstGeom>
          <a:solidFill>
            <a:schemeClr val="bg2">
              <a:lumMod val="20000"/>
              <a:lumOff val="80000"/>
            </a:schemeClr>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t"/>
          <a:lstStyle/>
          <a:p>
            <a:pPr>
              <a:spcAft>
                <a:spcPts val="600"/>
              </a:spcAft>
              <a:defRPr/>
            </a:pPr>
            <a:r>
              <a:rPr lang="da-DK" sz="1200" dirty="0">
                <a:solidFill>
                  <a:prstClr val="black"/>
                </a:solidFill>
                <a:latin typeface="Trebuchet MS" panose="020B0603020202020204" pitchFamily="34" charset="0"/>
              </a:rPr>
              <a:t>I idébanken, som modereres af KOMBIT,  kan kommuner ”</a:t>
            </a:r>
            <a:r>
              <a:rPr lang="da-DK" sz="1200" dirty="0" err="1">
                <a:solidFill>
                  <a:prstClr val="black"/>
                </a:solidFill>
                <a:latin typeface="Trebuchet MS" panose="020B0603020202020204" pitchFamily="34" charset="0"/>
              </a:rPr>
              <a:t>like</a:t>
            </a:r>
            <a:r>
              <a:rPr lang="da-DK" sz="1200" dirty="0">
                <a:solidFill>
                  <a:prstClr val="black"/>
                </a:solidFill>
                <a:latin typeface="Trebuchet MS" panose="020B0603020202020204" pitchFamily="34" charset="0"/>
              </a:rPr>
              <a:t>” idéer og skabe netværk omkring dem via chat og kommentarer. </a:t>
            </a:r>
          </a:p>
          <a:p>
            <a:pPr>
              <a:spcBef>
                <a:spcPts val="600"/>
              </a:spcBef>
              <a:spcAft>
                <a:spcPts val="400"/>
              </a:spcAft>
            </a:pPr>
            <a:r>
              <a:rPr lang="da-DK" sz="1200" dirty="0">
                <a:solidFill>
                  <a:prstClr val="black"/>
                </a:solidFill>
                <a:latin typeface="Trebuchet MS" panose="020B0603020202020204" pitchFamily="34" charset="0"/>
              </a:rPr>
              <a:t>Et afgørende element i idébanken er </a:t>
            </a:r>
            <a:r>
              <a:rPr lang="da-DK" sz="1200" b="1" dirty="0">
                <a:solidFill>
                  <a:prstClr val="black"/>
                </a:solidFill>
                <a:latin typeface="Trebuchet MS" panose="020B0603020202020204" pitchFamily="34" charset="0"/>
              </a:rPr>
              <a:t>netværksdannelse</a:t>
            </a:r>
            <a:r>
              <a:rPr lang="da-DK" sz="1200" dirty="0">
                <a:solidFill>
                  <a:prstClr val="black"/>
                </a:solidFill>
                <a:latin typeface="Trebuchet MS" panose="020B0603020202020204" pitchFamily="34" charset="0"/>
              </a:rPr>
              <a:t> omkring de enkelte idéer:</a:t>
            </a:r>
          </a:p>
          <a:p>
            <a:pPr marL="171450" indent="-171450">
              <a:spcBef>
                <a:spcPts val="600"/>
              </a:spcBef>
              <a:spcAft>
                <a:spcPts val="400"/>
              </a:spcAft>
              <a:buFont typeface="Arial" panose="020B0604020202020204" pitchFamily="34" charset="0"/>
              <a:buChar char="•"/>
            </a:pPr>
            <a:r>
              <a:rPr lang="da-DK" sz="1100" dirty="0">
                <a:solidFill>
                  <a:prstClr val="black"/>
                </a:solidFill>
                <a:latin typeface="Trebuchet MS" panose="020B0603020202020204" pitchFamily="34" charset="0"/>
              </a:rPr>
              <a:t>Kommuner kan stemme på idéer og tilkendegive interesse. Dette viser ”hot spots” som input til prioritering</a:t>
            </a:r>
          </a:p>
          <a:p>
            <a:pPr marL="171450" indent="-171450">
              <a:spcBef>
                <a:spcPts val="600"/>
              </a:spcBef>
              <a:spcAft>
                <a:spcPts val="400"/>
              </a:spcAft>
              <a:buFont typeface="Arial" panose="020B0604020202020204" pitchFamily="34" charset="0"/>
              <a:buChar char="•"/>
            </a:pPr>
            <a:r>
              <a:rPr lang="da-DK" sz="1100" dirty="0">
                <a:solidFill>
                  <a:prstClr val="black"/>
                </a:solidFill>
                <a:latin typeface="Trebuchet MS" panose="020B0603020202020204" pitchFamily="34" charset="0"/>
              </a:rPr>
              <a:t>Hvis en kommune har løsningen på en </a:t>
            </a:r>
            <a:r>
              <a:rPr lang="da-DK" sz="1100" dirty="0" err="1">
                <a:solidFill>
                  <a:prstClr val="black"/>
                </a:solidFill>
                <a:latin typeface="Trebuchet MS" panose="020B0603020202020204" pitchFamily="34" charset="0"/>
              </a:rPr>
              <a:t>pain</a:t>
            </a:r>
            <a:r>
              <a:rPr lang="da-DK" sz="1100" dirty="0">
                <a:solidFill>
                  <a:prstClr val="black"/>
                </a:solidFill>
                <a:latin typeface="Trebuchet MS" panose="020B0603020202020204" pitchFamily="34" charset="0"/>
              </a:rPr>
              <a:t> eller en idé fra en anden kommune, kan dette tydeliggøres, så udbredelsen kan ske ad den vej</a:t>
            </a:r>
          </a:p>
          <a:p>
            <a:pPr marL="171450" indent="-171450">
              <a:spcBef>
                <a:spcPts val="600"/>
              </a:spcBef>
              <a:spcAft>
                <a:spcPts val="400"/>
              </a:spcAft>
              <a:buFont typeface="Arial" panose="020B0604020202020204" pitchFamily="34" charset="0"/>
              <a:buChar char="•"/>
            </a:pPr>
            <a:r>
              <a:rPr lang="da-DK" sz="1100" dirty="0">
                <a:solidFill>
                  <a:prstClr val="black"/>
                </a:solidFill>
                <a:latin typeface="Trebuchet MS" panose="020B0603020202020204" pitchFamily="34" charset="0"/>
              </a:rPr>
              <a:t>Kommuner og kommunesamarbejder kan se, hvilke idéer, der arbejdes med andre steder, og bruge den viden til egen prioritering eller sparring</a:t>
            </a:r>
          </a:p>
          <a:p>
            <a:pPr marL="171450" indent="-171450">
              <a:spcBef>
                <a:spcPts val="600"/>
              </a:spcBef>
              <a:spcAft>
                <a:spcPts val="400"/>
              </a:spcAft>
              <a:buFont typeface="Arial" panose="020B0604020202020204" pitchFamily="34" charset="0"/>
              <a:buChar char="•"/>
            </a:pPr>
            <a:r>
              <a:rPr lang="da-DK" sz="1100" dirty="0">
                <a:solidFill>
                  <a:prstClr val="black"/>
                </a:solidFill>
                <a:latin typeface="Trebuchet MS" panose="020B0603020202020204" pitchFamily="34" charset="0"/>
              </a:rPr>
              <a:t>Leverandører kan se, hvilke emner og problematikker, der har interesse blandt et flertal af kommunerne (mini-markedsanalyse)</a:t>
            </a:r>
          </a:p>
        </p:txBody>
      </p:sp>
      <p:pic>
        <p:nvPicPr>
          <p:cNvPr id="18" name="Billede 17">
            <a:extLst>
              <a:ext uri="{FF2B5EF4-FFF2-40B4-BE49-F238E27FC236}">
                <a16:creationId xmlns="" xmlns:a16="http://schemas.microsoft.com/office/drawing/2014/main" id="{D275DD92-2A77-1545-A568-5BF0137D3D24}"/>
              </a:ext>
            </a:extLst>
          </p:cNvPr>
          <p:cNvPicPr>
            <a:picLocks noChangeAspect="1"/>
          </p:cNvPicPr>
          <p:nvPr/>
        </p:nvPicPr>
        <p:blipFill>
          <a:blip r:embed="rId2"/>
          <a:stretch>
            <a:fillRect/>
          </a:stretch>
        </p:blipFill>
        <p:spPr>
          <a:xfrm>
            <a:off x="1380740" y="1782206"/>
            <a:ext cx="3158729" cy="2506749"/>
          </a:xfrm>
          <a:prstGeom prst="rect">
            <a:avLst/>
          </a:prstGeom>
        </p:spPr>
      </p:pic>
      <p:sp>
        <p:nvSpPr>
          <p:cNvPr id="19" name="Rektangel 18">
            <a:extLst>
              <a:ext uri="{FF2B5EF4-FFF2-40B4-BE49-F238E27FC236}">
                <a16:creationId xmlns="" xmlns:a16="http://schemas.microsoft.com/office/drawing/2014/main" id="{8165F5AE-27E0-F248-BEB7-AFD192525E1D}"/>
              </a:ext>
            </a:extLst>
          </p:cNvPr>
          <p:cNvSpPr/>
          <p:nvPr/>
        </p:nvSpPr>
        <p:spPr>
          <a:xfrm>
            <a:off x="6602626" y="4850016"/>
            <a:ext cx="4441892" cy="144885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46800" rtlCol="0" anchor="t"/>
          <a:lstStyle/>
          <a:p>
            <a:pPr>
              <a:spcAft>
                <a:spcPts val="400"/>
              </a:spcAft>
            </a:pPr>
            <a:r>
              <a:rPr lang="da-DK" sz="1200" dirty="0">
                <a:solidFill>
                  <a:prstClr val="black"/>
                </a:solidFill>
                <a:latin typeface="Trebuchet MS" panose="020B0603020202020204" pitchFamily="34" charset="0"/>
              </a:rPr>
              <a:t>Idéer og netværksdannelse kommer dog ikke af sig selv. Det planlægges derfor at:</a:t>
            </a:r>
          </a:p>
          <a:p>
            <a:pPr marL="171450" indent="-171450">
              <a:spcAft>
                <a:spcPts val="400"/>
              </a:spcAft>
              <a:buFont typeface="Arial" panose="020B0604020202020204" pitchFamily="34" charset="0"/>
              <a:buChar char="•"/>
            </a:pPr>
            <a:r>
              <a:rPr lang="da-DK" sz="1100" dirty="0">
                <a:solidFill>
                  <a:prstClr val="black"/>
                </a:solidFill>
                <a:latin typeface="Trebuchet MS" panose="020B0603020202020204" pitchFamily="34" charset="0"/>
              </a:rPr>
              <a:t>Skabe opmærksomhed på events og kommunebesøg</a:t>
            </a:r>
          </a:p>
          <a:p>
            <a:pPr marL="171450" indent="-171450">
              <a:spcAft>
                <a:spcPts val="400"/>
              </a:spcAft>
              <a:buFont typeface="Arial" panose="020B0604020202020204" pitchFamily="34" charset="0"/>
              <a:buChar char="•"/>
            </a:pPr>
            <a:r>
              <a:rPr lang="da-DK" sz="1100" dirty="0">
                <a:solidFill>
                  <a:prstClr val="black"/>
                </a:solidFill>
                <a:latin typeface="Trebuchet MS" panose="020B0603020202020204" pitchFamily="34" charset="0"/>
              </a:rPr>
              <a:t>Opkvalificere de kommuneansvarlige til at kunne </a:t>
            </a:r>
            <a:r>
              <a:rPr lang="da-DK" sz="1100" dirty="0" err="1">
                <a:solidFill>
                  <a:prstClr val="black"/>
                </a:solidFill>
                <a:latin typeface="Trebuchet MS" panose="020B0603020202020204" pitchFamily="34" charset="0"/>
              </a:rPr>
              <a:t>facilitere</a:t>
            </a:r>
            <a:r>
              <a:rPr lang="da-DK" sz="1100" dirty="0">
                <a:solidFill>
                  <a:prstClr val="black"/>
                </a:solidFill>
                <a:latin typeface="Trebuchet MS" panose="020B0603020202020204" pitchFamily="34" charset="0"/>
              </a:rPr>
              <a:t> input fra kommunerne</a:t>
            </a:r>
          </a:p>
          <a:p>
            <a:pPr marL="171450" indent="-171450">
              <a:spcAft>
                <a:spcPts val="400"/>
              </a:spcAft>
              <a:buFont typeface="Arial" panose="020B0604020202020204" pitchFamily="34" charset="0"/>
              <a:buChar char="•"/>
            </a:pPr>
            <a:r>
              <a:rPr lang="da-DK" sz="1100" dirty="0">
                <a:solidFill>
                  <a:prstClr val="black"/>
                </a:solidFill>
                <a:latin typeface="Trebuchet MS" panose="020B0603020202020204" pitchFamily="34" charset="0"/>
              </a:rPr>
              <a:t>Løbende kommunikere til kommunerne om idébanken og idéers fremdrift deri, samt opfordre til deltagelse</a:t>
            </a:r>
            <a:endParaRPr lang="da-DK" sz="1400" dirty="0">
              <a:solidFill>
                <a:prstClr val="black"/>
              </a:solidFill>
              <a:latin typeface="Trebuchet MS" panose="020B0603020202020204" pitchFamily="34" charset="0"/>
            </a:endParaRPr>
          </a:p>
        </p:txBody>
      </p:sp>
      <p:pic>
        <p:nvPicPr>
          <p:cNvPr id="20" name="Billede 19">
            <a:extLst>
              <a:ext uri="{FF2B5EF4-FFF2-40B4-BE49-F238E27FC236}">
                <a16:creationId xmlns="" xmlns:a16="http://schemas.microsoft.com/office/drawing/2014/main" id="{47368C37-085C-FE4C-81B3-13B1D201EB2E}"/>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20289244">
            <a:off x="5905036" y="5336060"/>
            <a:ext cx="617265" cy="617265"/>
          </a:xfrm>
          <a:prstGeom prst="rect">
            <a:avLst/>
          </a:prstGeom>
        </p:spPr>
      </p:pic>
      <p:sp>
        <p:nvSpPr>
          <p:cNvPr id="21" name="Tekstfelt 20"/>
          <p:cNvSpPr txBox="1"/>
          <p:nvPr/>
        </p:nvSpPr>
        <p:spPr>
          <a:xfrm>
            <a:off x="1299046" y="1505207"/>
            <a:ext cx="3505221"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defRPr/>
            </a:pPr>
            <a:r>
              <a:rPr lang="da-DK" sz="1400" b="1" dirty="0" smtClean="0">
                <a:solidFill>
                  <a:prstClr val="black"/>
                </a:solidFill>
                <a:latin typeface="Trebuchet MS" panose="020B0603020202020204" pitchFamily="34" charset="0"/>
              </a:rPr>
              <a:t>Idébanken</a:t>
            </a:r>
            <a:endParaRPr lang="da-DK" sz="1400" b="1" dirty="0">
              <a:solidFill>
                <a:prstClr val="black"/>
              </a:solidFill>
              <a:latin typeface="Trebuchet MS" panose="020B0603020202020204" pitchFamily="34" charset="0"/>
            </a:endParaRPr>
          </a:p>
        </p:txBody>
      </p:sp>
    </p:spTree>
    <p:extLst>
      <p:ext uri="{BB962C8B-B14F-4D97-AF65-F5344CB8AC3E}">
        <p14:creationId xmlns:p14="http://schemas.microsoft.com/office/powerpoint/2010/main" val="3562152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frundet rektangel 10"/>
          <p:cNvSpPr/>
          <p:nvPr/>
        </p:nvSpPr>
        <p:spPr>
          <a:xfrm>
            <a:off x="1391902" y="1091776"/>
            <a:ext cx="9647953" cy="902246"/>
          </a:xfrm>
          <a:prstGeom prst="roundRect">
            <a:avLst/>
          </a:prstGeom>
          <a:solidFill>
            <a:srgbClr val="C8102E"/>
          </a:solidFill>
          <a:ln w="12700" cap="flat" cmpd="sng" algn="ctr">
            <a:solidFill>
              <a:srgbClr val="C00000"/>
            </a:solid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defRPr/>
            </a:pPr>
            <a:r>
              <a:rPr lang="da-DK" kern="0" dirty="0">
                <a:solidFill>
                  <a:prstClr val="white"/>
                </a:solidFill>
                <a:latin typeface="Trebuchet MS" panose="020B0603020202020204" pitchFamily="34" charset="0"/>
              </a:rPr>
              <a:t>KOMBIT er kommunernes it-fællesskab</a:t>
            </a:r>
            <a:r>
              <a:rPr lang="da-DK" kern="0" dirty="0" smtClean="0">
                <a:solidFill>
                  <a:prstClr val="white"/>
                </a:solidFill>
                <a:latin typeface="Trebuchet MS" panose="020B0603020202020204" pitchFamily="34" charset="0"/>
              </a:rPr>
              <a:t>. Vi </a:t>
            </a:r>
            <a:r>
              <a:rPr lang="da-DK" kern="0" dirty="0">
                <a:solidFill>
                  <a:prstClr val="white"/>
                </a:solidFill>
                <a:latin typeface="Trebuchet MS" panose="020B0603020202020204" pitchFamily="34" charset="0"/>
              </a:rPr>
              <a:t>skaber et fundament for fremtidens kommune </a:t>
            </a:r>
            <a:endParaRPr lang="da-DK" kern="0" dirty="0" smtClean="0">
              <a:solidFill>
                <a:prstClr val="white"/>
              </a:solidFill>
              <a:latin typeface="Trebuchet MS" panose="020B0603020202020204" pitchFamily="34" charset="0"/>
            </a:endParaRPr>
          </a:p>
          <a:p>
            <a:pPr algn="ctr" defTabSz="685800">
              <a:defRPr/>
            </a:pPr>
            <a:r>
              <a:rPr lang="da-DK" kern="0" dirty="0" smtClean="0">
                <a:solidFill>
                  <a:prstClr val="white"/>
                </a:solidFill>
                <a:latin typeface="Trebuchet MS" panose="020B0603020202020204" pitchFamily="34" charset="0"/>
              </a:rPr>
              <a:t>gennem sikker</a:t>
            </a:r>
            <a:r>
              <a:rPr lang="da-DK" kern="0" dirty="0">
                <a:solidFill>
                  <a:prstClr val="white"/>
                </a:solidFill>
                <a:latin typeface="Trebuchet MS" panose="020B0603020202020204" pitchFamily="34" charset="0"/>
              </a:rPr>
              <a:t>, sammenhængende og innovativ digitalisering</a:t>
            </a:r>
          </a:p>
        </p:txBody>
      </p:sp>
      <p:sp>
        <p:nvSpPr>
          <p:cNvPr id="12" name="Tekstfelt 11"/>
          <p:cNvSpPr txBox="1"/>
          <p:nvPr/>
        </p:nvSpPr>
        <p:spPr>
          <a:xfrm rot="16200000">
            <a:off x="711312" y="1314572"/>
            <a:ext cx="741049" cy="276999"/>
          </a:xfrm>
          <a:prstGeom prst="rect">
            <a:avLst/>
          </a:prstGeom>
          <a:noFill/>
          <a:ln w="12700" cap="flat" cmpd="sng" algn="ctr">
            <a:noFill/>
            <a:prstDash val="solid"/>
            <a:miter lim="800000"/>
          </a:ln>
          <a:effectLst/>
        </p:spPr>
        <p:txBody>
          <a:bodyPr wrap="square" rtlCol="0">
            <a:spAutoFit/>
          </a:bodyPr>
          <a:lstStyle/>
          <a:p>
            <a:pPr defTabSz="685800">
              <a:defRPr/>
            </a:pPr>
            <a:r>
              <a:rPr lang="da-DK" sz="1200" kern="0" dirty="0">
                <a:solidFill>
                  <a:srgbClr val="183028"/>
                </a:solidFill>
                <a:latin typeface="Trebuchet MS" panose="020B0603020202020204" pitchFamily="34" charset="0"/>
              </a:rPr>
              <a:t>Mission</a:t>
            </a:r>
          </a:p>
        </p:txBody>
      </p:sp>
      <p:sp>
        <p:nvSpPr>
          <p:cNvPr id="13" name="Tekstfelt 12"/>
          <p:cNvSpPr txBox="1"/>
          <p:nvPr/>
        </p:nvSpPr>
        <p:spPr>
          <a:xfrm rot="16200000">
            <a:off x="-159699" y="3177843"/>
            <a:ext cx="2472669" cy="276999"/>
          </a:xfrm>
          <a:prstGeom prst="rect">
            <a:avLst/>
          </a:prstGeom>
          <a:noFill/>
          <a:ln w="12700" cap="flat" cmpd="sng" algn="ctr">
            <a:noFill/>
            <a:prstDash val="solid"/>
            <a:miter lim="800000"/>
          </a:ln>
          <a:effectLst/>
        </p:spPr>
        <p:txBody>
          <a:bodyPr wrap="square" rtlCol="0">
            <a:spAutoFit/>
          </a:bodyPr>
          <a:lstStyle/>
          <a:p>
            <a:pPr algn="ctr" defTabSz="685800">
              <a:defRPr/>
            </a:pPr>
            <a:r>
              <a:rPr lang="da-DK" sz="1200" kern="0" dirty="0">
                <a:solidFill>
                  <a:srgbClr val="183028"/>
                </a:solidFill>
                <a:latin typeface="Trebuchet MS" panose="020B0603020202020204" pitchFamily="34" charset="0"/>
              </a:rPr>
              <a:t>Strategiske </a:t>
            </a:r>
            <a:r>
              <a:rPr lang="da-DK" sz="1200" kern="0" dirty="0" smtClean="0">
                <a:solidFill>
                  <a:srgbClr val="183028"/>
                </a:solidFill>
                <a:latin typeface="Trebuchet MS" panose="020B0603020202020204" pitchFamily="34" charset="0"/>
              </a:rPr>
              <a:t>fokusområder</a:t>
            </a:r>
            <a:endParaRPr lang="da-DK" sz="1200" kern="0" dirty="0">
              <a:solidFill>
                <a:srgbClr val="183028"/>
              </a:solidFill>
              <a:latin typeface="Trebuchet MS" panose="020B0603020202020204" pitchFamily="34" charset="0"/>
            </a:endParaRPr>
          </a:p>
        </p:txBody>
      </p:sp>
      <p:sp>
        <p:nvSpPr>
          <p:cNvPr id="14" name="Afrundet rektangel 9"/>
          <p:cNvSpPr/>
          <p:nvPr/>
        </p:nvSpPr>
        <p:spPr>
          <a:xfrm>
            <a:off x="1409625" y="350727"/>
            <a:ext cx="9619159" cy="635546"/>
          </a:xfrm>
          <a:prstGeom prst="roundRect">
            <a:avLst/>
          </a:prstGeom>
          <a:solidFill>
            <a:srgbClr val="C8102E"/>
          </a:solidFill>
          <a:ln w="12700" cap="flat" cmpd="sng" algn="ctr">
            <a:solidFill>
              <a:srgbClr val="C00000"/>
            </a:solid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defRPr/>
            </a:pPr>
            <a:r>
              <a:rPr lang="da-DK" kern="0" dirty="0">
                <a:solidFill>
                  <a:prstClr val="white"/>
                </a:solidFill>
                <a:latin typeface="Trebuchet MS" panose="020B0603020202020204" pitchFamily="34" charset="0"/>
              </a:rPr>
              <a:t>KOMBITs vision er at give kommunerne frihed og muligheder i den digitale fremtid</a:t>
            </a:r>
          </a:p>
        </p:txBody>
      </p:sp>
      <p:sp>
        <p:nvSpPr>
          <p:cNvPr id="15" name="Tekstfelt 14"/>
          <p:cNvSpPr txBox="1"/>
          <p:nvPr/>
        </p:nvSpPr>
        <p:spPr>
          <a:xfrm rot="16200000">
            <a:off x="711312" y="459132"/>
            <a:ext cx="741049" cy="276999"/>
          </a:xfrm>
          <a:prstGeom prst="rect">
            <a:avLst/>
          </a:prstGeom>
          <a:noFill/>
          <a:ln w="12700" cap="flat" cmpd="sng" algn="ctr">
            <a:noFill/>
            <a:prstDash val="solid"/>
            <a:miter lim="800000"/>
          </a:ln>
          <a:effectLst/>
        </p:spPr>
        <p:txBody>
          <a:bodyPr wrap="square" rtlCol="0">
            <a:spAutoFit/>
          </a:bodyPr>
          <a:lstStyle/>
          <a:p>
            <a:pPr defTabSz="685800">
              <a:defRPr/>
            </a:pPr>
            <a:r>
              <a:rPr lang="da-DK" sz="1200" kern="0" dirty="0">
                <a:solidFill>
                  <a:srgbClr val="183028"/>
                </a:solidFill>
                <a:latin typeface="Trebuchet MS" panose="020B0603020202020204" pitchFamily="34" charset="0"/>
              </a:rPr>
              <a:t>Vision</a:t>
            </a:r>
          </a:p>
        </p:txBody>
      </p:sp>
      <p:sp>
        <p:nvSpPr>
          <p:cNvPr id="16" name="Afrundet rektangel 15"/>
          <p:cNvSpPr/>
          <p:nvPr/>
        </p:nvSpPr>
        <p:spPr>
          <a:xfrm>
            <a:off x="1390931" y="2174276"/>
            <a:ext cx="9637854" cy="3779434"/>
          </a:xfrm>
          <a:prstGeom prst="roundRect">
            <a:avLst/>
          </a:prstGeom>
          <a:solidFill>
            <a:srgbClr val="00B0F0"/>
          </a:solidFill>
          <a:ln w="12700" cap="flat" cmpd="sng" algn="ctr">
            <a:noFill/>
            <a:prstDash val="dash"/>
            <a:miter lim="800000"/>
          </a:ln>
          <a:effectLst>
            <a:softEdge rad="0"/>
          </a:effectLst>
        </p:spPr>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defTabSz="685800">
              <a:defRPr/>
            </a:pPr>
            <a:endParaRPr lang="da-DK" sz="1500" kern="0" dirty="0">
              <a:solidFill>
                <a:prstClr val="white"/>
              </a:solidFill>
              <a:latin typeface="Trebuchet MS" panose="020B0603020202020204" pitchFamily="34" charset="0"/>
            </a:endParaRPr>
          </a:p>
          <a:p>
            <a:pPr algn="ctr" defTabSz="685800">
              <a:defRPr/>
            </a:pPr>
            <a:endParaRPr lang="da-DK" sz="1500" kern="0" dirty="0">
              <a:solidFill>
                <a:prstClr val="white"/>
              </a:solidFill>
              <a:latin typeface="Trebuchet MS" panose="020B0603020202020204" pitchFamily="34" charset="0"/>
            </a:endParaRPr>
          </a:p>
        </p:txBody>
      </p:sp>
      <p:sp>
        <p:nvSpPr>
          <p:cNvPr id="17" name="Tekstfelt 16"/>
          <p:cNvSpPr txBox="1"/>
          <p:nvPr/>
        </p:nvSpPr>
        <p:spPr>
          <a:xfrm rot="16200000">
            <a:off x="202322" y="4644498"/>
            <a:ext cx="1738224" cy="276999"/>
          </a:xfrm>
          <a:prstGeom prst="rect">
            <a:avLst/>
          </a:prstGeom>
          <a:noFill/>
          <a:ln w="12700" cap="flat" cmpd="sng" algn="ctr">
            <a:noFill/>
            <a:prstDash val="solid"/>
            <a:miter lim="800000"/>
          </a:ln>
          <a:effectLst/>
        </p:spPr>
        <p:txBody>
          <a:bodyPr wrap="square" rtlCol="0">
            <a:spAutoFit/>
          </a:bodyPr>
          <a:lstStyle/>
          <a:p>
            <a:pPr algn="ctr" defTabSz="685800">
              <a:defRPr/>
            </a:pPr>
            <a:r>
              <a:rPr lang="da-DK" sz="1200" kern="0" dirty="0">
                <a:solidFill>
                  <a:srgbClr val="183028"/>
                </a:solidFill>
                <a:latin typeface="Trebuchet MS" panose="020B0603020202020204" pitchFamily="34" charset="0"/>
              </a:rPr>
              <a:t>Virkemidler</a:t>
            </a:r>
          </a:p>
        </p:txBody>
      </p:sp>
      <p:sp>
        <p:nvSpPr>
          <p:cNvPr id="18" name="Afrundet rektangel 17"/>
          <p:cNvSpPr/>
          <p:nvPr/>
        </p:nvSpPr>
        <p:spPr>
          <a:xfrm>
            <a:off x="4454132" y="2456894"/>
            <a:ext cx="4451684" cy="3152270"/>
          </a:xfrm>
          <a:prstGeom prst="roundRect">
            <a:avLst/>
          </a:prstGeom>
          <a:solidFill>
            <a:srgbClr val="002060"/>
          </a:solidFill>
          <a:ln w="12700" cap="flat" cmpd="sng" algn="ctr">
            <a:noFill/>
            <a:prstDash val="solid"/>
            <a:miter lim="800000"/>
          </a:ln>
          <a:effectLst>
            <a:softEdge rad="0"/>
          </a:effectLst>
        </p:spPr>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algn="ctr" defTabSz="685800">
              <a:defRPr/>
            </a:pPr>
            <a:endParaRPr lang="da-DK" sz="900" kern="0" dirty="0">
              <a:solidFill>
                <a:prstClr val="white"/>
              </a:solidFill>
              <a:latin typeface="Trebuchet MS" panose="020B0603020202020204" pitchFamily="34" charset="0"/>
            </a:endParaRPr>
          </a:p>
        </p:txBody>
      </p:sp>
      <p:sp>
        <p:nvSpPr>
          <p:cNvPr id="19" name="Tekstfelt 18"/>
          <p:cNvSpPr txBox="1"/>
          <p:nvPr/>
        </p:nvSpPr>
        <p:spPr>
          <a:xfrm>
            <a:off x="4572992" y="2995350"/>
            <a:ext cx="2970228" cy="861774"/>
          </a:xfrm>
          <a:prstGeom prst="rect">
            <a:avLst/>
          </a:prstGeom>
          <a:noFill/>
        </p:spPr>
        <p:txBody>
          <a:bodyPr wrap="square" rtlCol="0">
            <a:spAutoFit/>
          </a:bodyPr>
          <a:lstStyle/>
          <a:p>
            <a:pPr defTabSz="685800">
              <a:defRPr/>
            </a:pPr>
            <a:r>
              <a:rPr lang="da-DK" b="1" kern="0" dirty="0">
                <a:solidFill>
                  <a:prstClr val="white"/>
                </a:solidFill>
                <a:latin typeface="Trebuchet MS" panose="020B0603020202020204" pitchFamily="34" charset="0"/>
              </a:rPr>
              <a:t>Fælleskommunal </a:t>
            </a:r>
          </a:p>
          <a:p>
            <a:pPr defTabSz="685800">
              <a:defRPr/>
            </a:pPr>
            <a:r>
              <a:rPr lang="da-DK" b="1" kern="0" dirty="0" smtClean="0">
                <a:solidFill>
                  <a:prstClr val="white"/>
                </a:solidFill>
                <a:latin typeface="Trebuchet MS" panose="020B0603020202020204" pitchFamily="34" charset="0"/>
              </a:rPr>
              <a:t>it-sammenhæng</a:t>
            </a:r>
          </a:p>
          <a:p>
            <a:pPr defTabSz="685800">
              <a:defRPr/>
            </a:pPr>
            <a:r>
              <a:rPr lang="da-DK" sz="1400" kern="0" dirty="0" smtClean="0">
                <a:solidFill>
                  <a:prstClr val="white"/>
                </a:solidFill>
                <a:latin typeface="Trebuchet MS" panose="020B0603020202020204" pitchFamily="34" charset="0"/>
              </a:rPr>
              <a:t>- Optimering og merværdi</a:t>
            </a:r>
            <a:endParaRPr lang="da-DK" sz="1400" kern="0" dirty="0">
              <a:solidFill>
                <a:prstClr val="white"/>
              </a:solidFill>
              <a:latin typeface="Trebuchet MS" panose="020B0603020202020204" pitchFamily="34" charset="0"/>
            </a:endParaRPr>
          </a:p>
        </p:txBody>
      </p:sp>
      <p:sp>
        <p:nvSpPr>
          <p:cNvPr id="20" name="Afrundet rektangel 19"/>
          <p:cNvSpPr/>
          <p:nvPr/>
        </p:nvSpPr>
        <p:spPr>
          <a:xfrm>
            <a:off x="7716993" y="2697623"/>
            <a:ext cx="3065749" cy="2695525"/>
          </a:xfrm>
          <a:prstGeom prst="roundRect">
            <a:avLst/>
          </a:prstGeom>
          <a:solidFill>
            <a:srgbClr val="00B050"/>
          </a:solidFill>
          <a:ln w="3175" cap="flat" cmpd="sng" algn="ctr">
            <a:noFill/>
            <a:prstDash val="dash"/>
            <a:miter lim="800000"/>
          </a:ln>
          <a:effectLst>
            <a:softEdge rad="0"/>
          </a:effectLst>
        </p:spPr>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algn="ctr" defTabSz="685800">
              <a:defRPr/>
            </a:pPr>
            <a:endParaRPr lang="da-DK" sz="900" kern="0" dirty="0">
              <a:solidFill>
                <a:prstClr val="white"/>
              </a:solidFill>
              <a:latin typeface="Trebuchet MS" panose="020B0603020202020204" pitchFamily="34" charset="0"/>
            </a:endParaRPr>
          </a:p>
        </p:txBody>
      </p:sp>
      <p:sp>
        <p:nvSpPr>
          <p:cNvPr id="21" name="Tekstfelt 20"/>
          <p:cNvSpPr txBox="1"/>
          <p:nvPr/>
        </p:nvSpPr>
        <p:spPr>
          <a:xfrm>
            <a:off x="7840303" y="2992571"/>
            <a:ext cx="2819127" cy="861774"/>
          </a:xfrm>
          <a:prstGeom prst="rect">
            <a:avLst/>
          </a:prstGeom>
          <a:noFill/>
        </p:spPr>
        <p:txBody>
          <a:bodyPr wrap="square" rtlCol="0">
            <a:spAutoFit/>
          </a:bodyPr>
          <a:lstStyle/>
          <a:p>
            <a:pPr defTabSz="685800">
              <a:defRPr/>
            </a:pPr>
            <a:r>
              <a:rPr lang="da-DK" b="1" kern="0" dirty="0">
                <a:solidFill>
                  <a:prstClr val="white"/>
                </a:solidFill>
                <a:latin typeface="Trebuchet MS" panose="020B0603020202020204" pitchFamily="34" charset="0"/>
              </a:rPr>
              <a:t>Fælleskommunal innovation </a:t>
            </a:r>
            <a:r>
              <a:rPr lang="da-DK" b="1" kern="0" dirty="0" smtClean="0">
                <a:solidFill>
                  <a:prstClr val="white"/>
                </a:solidFill>
                <a:latin typeface="Trebuchet MS" panose="020B0603020202020204" pitchFamily="34" charset="0"/>
              </a:rPr>
              <a:t>og teknologi</a:t>
            </a:r>
          </a:p>
          <a:p>
            <a:pPr defTabSz="685800">
              <a:defRPr/>
            </a:pPr>
            <a:r>
              <a:rPr lang="da-DK" sz="1400" kern="0" dirty="0" smtClean="0">
                <a:solidFill>
                  <a:prstClr val="white"/>
                </a:solidFill>
                <a:latin typeface="Trebuchet MS" panose="020B0603020202020204" pitchFamily="34" charset="0"/>
              </a:rPr>
              <a:t>- Modning og nye behov</a:t>
            </a:r>
            <a:endParaRPr lang="da-DK" sz="1400" kern="0" dirty="0">
              <a:solidFill>
                <a:prstClr val="white"/>
              </a:solidFill>
              <a:latin typeface="Trebuchet MS" panose="020B0603020202020204" pitchFamily="34" charset="0"/>
            </a:endParaRPr>
          </a:p>
        </p:txBody>
      </p:sp>
      <p:sp>
        <p:nvSpPr>
          <p:cNvPr id="8" name="Afrundet rektangel 7"/>
          <p:cNvSpPr/>
          <p:nvPr/>
        </p:nvSpPr>
        <p:spPr>
          <a:xfrm rot="5400000">
            <a:off x="6011377" y="-83264"/>
            <a:ext cx="384953" cy="8679470"/>
          </a:xfrm>
          <a:prstGeom prst="roundRect">
            <a:avLst/>
          </a:prstGeom>
          <a:solidFill>
            <a:schemeClr val="bg2">
              <a:lumMod val="20000"/>
              <a:lumOff val="80000"/>
            </a:schemeClr>
          </a:solidFill>
          <a:ln w="12700" cap="flat" cmpd="sng" algn="ctr">
            <a:noFill/>
            <a:prstDash val="solid"/>
            <a:miter lim="800000"/>
          </a:ln>
          <a:effectLst/>
        </p:spPr>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pPr algn="ctr" defTabSz="914400">
              <a:defRPr/>
            </a:pPr>
            <a:r>
              <a:rPr lang="da-DK" sz="1600" kern="0" dirty="0" smtClean="0">
                <a:solidFill>
                  <a:srgbClr val="183028"/>
                </a:solidFill>
                <a:latin typeface="Trebuchet MS" panose="020B0603020202020204" pitchFamily="34" charset="0"/>
              </a:rPr>
              <a:t>Standardisering, kontrakter </a:t>
            </a:r>
            <a:r>
              <a:rPr lang="da-DK" sz="1600" kern="0" dirty="0">
                <a:solidFill>
                  <a:srgbClr val="183028"/>
                </a:solidFill>
                <a:latin typeface="Trebuchet MS" panose="020B0603020202020204" pitchFamily="34" charset="0"/>
              </a:rPr>
              <a:t>og </a:t>
            </a:r>
            <a:r>
              <a:rPr lang="da-DK" sz="1600" kern="0" dirty="0" smtClean="0">
                <a:solidFill>
                  <a:srgbClr val="183028"/>
                </a:solidFill>
                <a:latin typeface="Trebuchet MS" panose="020B0603020202020204" pitchFamily="34" charset="0"/>
              </a:rPr>
              <a:t>kravspecifikationer</a:t>
            </a:r>
            <a:endParaRPr lang="da-DK" sz="1600" kern="0" dirty="0">
              <a:solidFill>
                <a:srgbClr val="183028"/>
              </a:solidFill>
              <a:latin typeface="Trebuchet MS" panose="020B0603020202020204" pitchFamily="34" charset="0"/>
            </a:endParaRPr>
          </a:p>
        </p:txBody>
      </p:sp>
      <p:sp>
        <p:nvSpPr>
          <p:cNvPr id="9" name="Afrundet rektangel 7"/>
          <p:cNvSpPr/>
          <p:nvPr/>
        </p:nvSpPr>
        <p:spPr>
          <a:xfrm rot="5400000">
            <a:off x="6014561" y="356199"/>
            <a:ext cx="378589" cy="8679470"/>
          </a:xfrm>
          <a:prstGeom prst="roundRect">
            <a:avLst/>
          </a:prstGeom>
          <a:solidFill>
            <a:schemeClr val="bg2">
              <a:lumMod val="20000"/>
              <a:lumOff val="80000"/>
            </a:schemeClr>
          </a:solidFill>
          <a:ln w="12700" cap="flat" cmpd="sng" algn="ctr">
            <a:noFill/>
            <a:prstDash val="solid"/>
            <a:miter lim="800000"/>
          </a:ln>
          <a:effectLst/>
        </p:spPr>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pPr algn="ctr" defTabSz="914400">
              <a:defRPr/>
            </a:pPr>
            <a:r>
              <a:rPr lang="da-DK" sz="1600" kern="0" dirty="0">
                <a:solidFill>
                  <a:srgbClr val="183028"/>
                </a:solidFill>
                <a:latin typeface="Trebuchet MS" panose="020B0603020202020204" pitchFamily="34" charset="0"/>
              </a:rPr>
              <a:t>Forhandlingskraft, indkøb og konkurrence</a:t>
            </a:r>
          </a:p>
        </p:txBody>
      </p:sp>
      <p:sp>
        <p:nvSpPr>
          <p:cNvPr id="10" name="Afrundet rektangel 7"/>
          <p:cNvSpPr/>
          <p:nvPr/>
        </p:nvSpPr>
        <p:spPr>
          <a:xfrm rot="5400000">
            <a:off x="6021443" y="774198"/>
            <a:ext cx="364824" cy="8679470"/>
          </a:xfrm>
          <a:prstGeom prst="roundRect">
            <a:avLst/>
          </a:prstGeom>
          <a:solidFill>
            <a:schemeClr val="bg2">
              <a:lumMod val="20000"/>
              <a:lumOff val="80000"/>
            </a:schemeClr>
          </a:solidFill>
          <a:ln w="12700" cap="flat" cmpd="sng" algn="ctr">
            <a:noFill/>
            <a:prstDash val="solid"/>
            <a:miter lim="800000"/>
          </a:ln>
          <a:effectLst/>
        </p:spPr>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pPr algn="ctr" defTabSz="914400">
              <a:defRPr/>
            </a:pPr>
            <a:r>
              <a:rPr lang="da-DK" sz="1600" kern="0" dirty="0">
                <a:solidFill>
                  <a:srgbClr val="183028"/>
                </a:solidFill>
                <a:latin typeface="Trebuchet MS" panose="020B0603020202020204" pitchFamily="34" charset="0"/>
              </a:rPr>
              <a:t>Idémodning</a:t>
            </a:r>
            <a:r>
              <a:rPr lang="da-DK" sz="1600" kern="0" dirty="0" smtClean="0">
                <a:solidFill>
                  <a:srgbClr val="183028"/>
                </a:solidFill>
                <a:latin typeface="Trebuchet MS" panose="020B0603020202020204" pitchFamily="34" charset="0"/>
              </a:rPr>
              <a:t>, afprøvning, </a:t>
            </a:r>
            <a:r>
              <a:rPr lang="da-DK" sz="1600" kern="0" dirty="0">
                <a:solidFill>
                  <a:srgbClr val="183028"/>
                </a:solidFill>
                <a:latin typeface="Trebuchet MS" panose="020B0603020202020204" pitchFamily="34" charset="0"/>
              </a:rPr>
              <a:t>videndeling og udbredelse</a:t>
            </a:r>
          </a:p>
        </p:txBody>
      </p:sp>
      <p:sp>
        <p:nvSpPr>
          <p:cNvPr id="22" name="Tekstfelt 21"/>
          <p:cNvSpPr txBox="1"/>
          <p:nvPr/>
        </p:nvSpPr>
        <p:spPr>
          <a:xfrm>
            <a:off x="1501711" y="2995350"/>
            <a:ext cx="2960584" cy="1138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defTabSz="685800">
              <a:defRPr/>
            </a:pPr>
            <a:r>
              <a:rPr lang="da-DK" b="1" kern="0" dirty="0">
                <a:solidFill>
                  <a:prstClr val="white"/>
                </a:solidFill>
                <a:latin typeface="Trebuchet MS" panose="020B0603020202020204" pitchFamily="34" charset="0"/>
              </a:rPr>
              <a:t>Fælleskommunal </a:t>
            </a:r>
            <a:r>
              <a:rPr lang="da-DK" b="1" kern="0" dirty="0" smtClean="0">
                <a:solidFill>
                  <a:prstClr val="white"/>
                </a:solidFill>
                <a:latin typeface="Trebuchet MS" panose="020B0603020202020204" pitchFamily="34" charset="0"/>
              </a:rPr>
              <a:t>infrastruktur og løsninger</a:t>
            </a:r>
          </a:p>
          <a:p>
            <a:pPr defTabSz="685800">
              <a:defRPr/>
            </a:pPr>
            <a:r>
              <a:rPr lang="da-DK" sz="1400" kern="0" dirty="0" smtClean="0">
                <a:solidFill>
                  <a:prstClr val="white"/>
                </a:solidFill>
                <a:latin typeface="Trebuchet MS" panose="020B0603020202020204" pitchFamily="34" charset="0"/>
              </a:rPr>
              <a:t>- Sikkerhed og data</a:t>
            </a:r>
            <a:endParaRPr lang="da-DK" sz="1400" kern="0" dirty="0">
              <a:solidFill>
                <a:prstClr val="white"/>
              </a:solidFill>
              <a:latin typeface="Trebuchet MS" panose="020B0603020202020204" pitchFamily="34" charset="0"/>
            </a:endParaRPr>
          </a:p>
          <a:p>
            <a:endParaRPr lang="da-DK"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656903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Høj grad af interessentinvolvering</a:t>
            </a:r>
            <a:endParaRPr lang="da-DK" dirty="0"/>
          </a:p>
        </p:txBody>
      </p:sp>
      <p:grpSp>
        <p:nvGrpSpPr>
          <p:cNvPr id="4" name="Group 47"/>
          <p:cNvGrpSpPr>
            <a:grpSpLocks noChangeAspect="1"/>
          </p:cNvGrpSpPr>
          <p:nvPr/>
        </p:nvGrpSpPr>
        <p:grpSpPr>
          <a:xfrm>
            <a:off x="2433668" y="1650570"/>
            <a:ext cx="1125474" cy="833932"/>
            <a:chOff x="657317" y="2049815"/>
            <a:chExt cx="2550764" cy="1972189"/>
          </a:xfrm>
          <a:solidFill>
            <a:schemeClr val="tx1"/>
          </a:solidFill>
        </p:grpSpPr>
        <p:sp>
          <p:nvSpPr>
            <p:cNvPr id="5" name="Freeform 48"/>
            <p:cNvSpPr>
              <a:spLocks noEditPoints="1"/>
            </p:cNvSpPr>
            <p:nvPr/>
          </p:nvSpPr>
          <p:spPr bwMode="auto">
            <a:xfrm>
              <a:off x="657317" y="2049815"/>
              <a:ext cx="2550764" cy="1972189"/>
            </a:xfrm>
            <a:custGeom>
              <a:avLst/>
              <a:gdLst>
                <a:gd name="T0" fmla="*/ 2882 w 9320"/>
                <a:gd name="T1" fmla="*/ 6412 h 7206"/>
                <a:gd name="T2" fmla="*/ 3168 w 9320"/>
                <a:gd name="T3" fmla="*/ 5964 h 7206"/>
                <a:gd name="T4" fmla="*/ 3388 w 9320"/>
                <a:gd name="T5" fmla="*/ 5642 h 7206"/>
                <a:gd name="T6" fmla="*/ 3654 w 9320"/>
                <a:gd name="T7" fmla="*/ 5830 h 7206"/>
                <a:gd name="T8" fmla="*/ 4014 w 9320"/>
                <a:gd name="T9" fmla="*/ 5832 h 7206"/>
                <a:gd name="T10" fmla="*/ 5934 w 9320"/>
                <a:gd name="T11" fmla="*/ 6888 h 7206"/>
                <a:gd name="T12" fmla="*/ 9060 w 9320"/>
                <a:gd name="T13" fmla="*/ 6192 h 7206"/>
                <a:gd name="T14" fmla="*/ 9180 w 9320"/>
                <a:gd name="T15" fmla="*/ 5588 h 7206"/>
                <a:gd name="T16" fmla="*/ 9070 w 9320"/>
                <a:gd name="T17" fmla="*/ 4330 h 7206"/>
                <a:gd name="T18" fmla="*/ 8832 w 9320"/>
                <a:gd name="T19" fmla="*/ 3242 h 7206"/>
                <a:gd name="T20" fmla="*/ 7886 w 9320"/>
                <a:gd name="T21" fmla="*/ 2580 h 7206"/>
                <a:gd name="T22" fmla="*/ 7696 w 9320"/>
                <a:gd name="T23" fmla="*/ 2274 h 7206"/>
                <a:gd name="T24" fmla="*/ 7850 w 9320"/>
                <a:gd name="T25" fmla="*/ 1176 h 7206"/>
                <a:gd name="T26" fmla="*/ 7502 w 9320"/>
                <a:gd name="T27" fmla="*/ 700 h 7206"/>
                <a:gd name="T28" fmla="*/ 7094 w 9320"/>
                <a:gd name="T29" fmla="*/ 476 h 7206"/>
                <a:gd name="T30" fmla="*/ 6718 w 9320"/>
                <a:gd name="T31" fmla="*/ 486 h 7206"/>
                <a:gd name="T32" fmla="*/ 6394 w 9320"/>
                <a:gd name="T33" fmla="*/ 518 h 7206"/>
                <a:gd name="T34" fmla="*/ 6198 w 9320"/>
                <a:gd name="T35" fmla="*/ 626 h 7206"/>
                <a:gd name="T36" fmla="*/ 6036 w 9320"/>
                <a:gd name="T37" fmla="*/ 848 h 7206"/>
                <a:gd name="T38" fmla="*/ 6008 w 9320"/>
                <a:gd name="T39" fmla="*/ 884 h 7206"/>
                <a:gd name="T40" fmla="*/ 5988 w 9320"/>
                <a:gd name="T41" fmla="*/ 990 h 7206"/>
                <a:gd name="T42" fmla="*/ 6098 w 9320"/>
                <a:gd name="T43" fmla="*/ 1130 h 7206"/>
                <a:gd name="T44" fmla="*/ 6006 w 9320"/>
                <a:gd name="T45" fmla="*/ 1612 h 7206"/>
                <a:gd name="T46" fmla="*/ 5980 w 9320"/>
                <a:gd name="T47" fmla="*/ 1944 h 7206"/>
                <a:gd name="T48" fmla="*/ 6058 w 9320"/>
                <a:gd name="T49" fmla="*/ 2178 h 7206"/>
                <a:gd name="T50" fmla="*/ 6134 w 9320"/>
                <a:gd name="T51" fmla="*/ 2354 h 7206"/>
                <a:gd name="T52" fmla="*/ 6142 w 9320"/>
                <a:gd name="T53" fmla="*/ 2536 h 7206"/>
                <a:gd name="T54" fmla="*/ 6306 w 9320"/>
                <a:gd name="T55" fmla="*/ 2770 h 7206"/>
                <a:gd name="T56" fmla="*/ 6680 w 9320"/>
                <a:gd name="T57" fmla="*/ 2820 h 7206"/>
                <a:gd name="T58" fmla="*/ 6306 w 9320"/>
                <a:gd name="T59" fmla="*/ 3400 h 7206"/>
                <a:gd name="T60" fmla="*/ 5900 w 9320"/>
                <a:gd name="T61" fmla="*/ 4220 h 7206"/>
                <a:gd name="T62" fmla="*/ 5422 w 9320"/>
                <a:gd name="T63" fmla="*/ 4818 h 7206"/>
                <a:gd name="T64" fmla="*/ 5070 w 9320"/>
                <a:gd name="T65" fmla="*/ 4978 h 7206"/>
                <a:gd name="T66" fmla="*/ 4766 w 9320"/>
                <a:gd name="T67" fmla="*/ 5100 h 7206"/>
                <a:gd name="T68" fmla="*/ 4264 w 9320"/>
                <a:gd name="T69" fmla="*/ 5116 h 7206"/>
                <a:gd name="T70" fmla="*/ 4060 w 9320"/>
                <a:gd name="T71" fmla="*/ 4880 h 7206"/>
                <a:gd name="T72" fmla="*/ 3502 w 9320"/>
                <a:gd name="T73" fmla="*/ 4956 h 7206"/>
                <a:gd name="T74" fmla="*/ 3064 w 9320"/>
                <a:gd name="T75" fmla="*/ 4940 h 7206"/>
                <a:gd name="T76" fmla="*/ 2886 w 9320"/>
                <a:gd name="T77" fmla="*/ 4136 h 7206"/>
                <a:gd name="T78" fmla="*/ 2698 w 9320"/>
                <a:gd name="T79" fmla="*/ 3000 h 7206"/>
                <a:gd name="T80" fmla="*/ 2722 w 9320"/>
                <a:gd name="T81" fmla="*/ 2390 h 7206"/>
                <a:gd name="T82" fmla="*/ 3122 w 9320"/>
                <a:gd name="T83" fmla="*/ 2206 h 7206"/>
                <a:gd name="T84" fmla="*/ 3286 w 9320"/>
                <a:gd name="T85" fmla="*/ 2024 h 7206"/>
                <a:gd name="T86" fmla="*/ 3328 w 9320"/>
                <a:gd name="T87" fmla="*/ 1818 h 7206"/>
                <a:gd name="T88" fmla="*/ 3370 w 9320"/>
                <a:gd name="T89" fmla="*/ 1618 h 7206"/>
                <a:gd name="T90" fmla="*/ 3526 w 9320"/>
                <a:gd name="T91" fmla="*/ 1486 h 7206"/>
                <a:gd name="T92" fmla="*/ 3366 w 9320"/>
                <a:gd name="T93" fmla="*/ 1206 h 7206"/>
                <a:gd name="T94" fmla="*/ 3400 w 9320"/>
                <a:gd name="T95" fmla="*/ 974 h 7206"/>
                <a:gd name="T96" fmla="*/ 3388 w 9320"/>
                <a:gd name="T97" fmla="*/ 636 h 7206"/>
                <a:gd name="T98" fmla="*/ 3372 w 9320"/>
                <a:gd name="T99" fmla="*/ 610 h 7206"/>
                <a:gd name="T100" fmla="*/ 3422 w 9320"/>
                <a:gd name="T101" fmla="*/ 770 h 7206"/>
                <a:gd name="T102" fmla="*/ 3358 w 9320"/>
                <a:gd name="T103" fmla="*/ 566 h 7206"/>
                <a:gd name="T104" fmla="*/ 3468 w 9320"/>
                <a:gd name="T105" fmla="*/ 596 h 7206"/>
                <a:gd name="T106" fmla="*/ 3032 w 9320"/>
                <a:gd name="T107" fmla="*/ 140 h 7206"/>
                <a:gd name="T108" fmla="*/ 2034 w 9320"/>
                <a:gd name="T109" fmla="*/ 160 h 7206"/>
                <a:gd name="T110" fmla="*/ 1624 w 9320"/>
                <a:gd name="T111" fmla="*/ 1102 h 7206"/>
                <a:gd name="T112" fmla="*/ 1624 w 9320"/>
                <a:gd name="T113" fmla="*/ 1932 h 7206"/>
                <a:gd name="T114" fmla="*/ 1036 w 9320"/>
                <a:gd name="T115" fmla="*/ 2222 h 7206"/>
                <a:gd name="T116" fmla="*/ 368 w 9320"/>
                <a:gd name="T117" fmla="*/ 3064 h 7206"/>
                <a:gd name="T118" fmla="*/ 18 w 9320"/>
                <a:gd name="T119" fmla="*/ 4892 h 7206"/>
                <a:gd name="T120" fmla="*/ 206 w 9320"/>
                <a:gd name="T121" fmla="*/ 6290 h 7206"/>
                <a:gd name="T122" fmla="*/ 5602 w 9320"/>
                <a:gd name="T123" fmla="*/ 5754 h 7206"/>
                <a:gd name="T124" fmla="*/ 5394 w 9320"/>
                <a:gd name="T125" fmla="*/ 5804 h 7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20" h="7206">
                  <a:moveTo>
                    <a:pt x="2816" y="7206"/>
                  </a:moveTo>
                  <a:lnTo>
                    <a:pt x="2816" y="7206"/>
                  </a:lnTo>
                  <a:lnTo>
                    <a:pt x="2818" y="7154"/>
                  </a:lnTo>
                  <a:lnTo>
                    <a:pt x="2822" y="7108"/>
                  </a:lnTo>
                  <a:lnTo>
                    <a:pt x="2828" y="7072"/>
                  </a:lnTo>
                  <a:lnTo>
                    <a:pt x="2834" y="7048"/>
                  </a:lnTo>
                  <a:lnTo>
                    <a:pt x="2834" y="7048"/>
                  </a:lnTo>
                  <a:lnTo>
                    <a:pt x="2842" y="7026"/>
                  </a:lnTo>
                  <a:lnTo>
                    <a:pt x="2848" y="7002"/>
                  </a:lnTo>
                  <a:lnTo>
                    <a:pt x="2860" y="6946"/>
                  </a:lnTo>
                  <a:lnTo>
                    <a:pt x="2870" y="6882"/>
                  </a:lnTo>
                  <a:lnTo>
                    <a:pt x="2876" y="6812"/>
                  </a:lnTo>
                  <a:lnTo>
                    <a:pt x="2882" y="6736"/>
                  </a:lnTo>
                  <a:lnTo>
                    <a:pt x="2884" y="6658"/>
                  </a:lnTo>
                  <a:lnTo>
                    <a:pt x="2884" y="6578"/>
                  </a:lnTo>
                  <a:lnTo>
                    <a:pt x="2882" y="6496"/>
                  </a:lnTo>
                  <a:lnTo>
                    <a:pt x="2882" y="6496"/>
                  </a:lnTo>
                  <a:lnTo>
                    <a:pt x="2882" y="6412"/>
                  </a:lnTo>
                  <a:lnTo>
                    <a:pt x="2884" y="6324"/>
                  </a:lnTo>
                  <a:lnTo>
                    <a:pt x="2888" y="6234"/>
                  </a:lnTo>
                  <a:lnTo>
                    <a:pt x="2896" y="6152"/>
                  </a:lnTo>
                  <a:lnTo>
                    <a:pt x="2908" y="6020"/>
                  </a:lnTo>
                  <a:lnTo>
                    <a:pt x="2914" y="5968"/>
                  </a:lnTo>
                  <a:lnTo>
                    <a:pt x="3060" y="5992"/>
                  </a:lnTo>
                  <a:lnTo>
                    <a:pt x="3060" y="5992"/>
                  </a:lnTo>
                  <a:lnTo>
                    <a:pt x="3074" y="5994"/>
                  </a:lnTo>
                  <a:lnTo>
                    <a:pt x="3088" y="5996"/>
                  </a:lnTo>
                  <a:lnTo>
                    <a:pt x="3106" y="5998"/>
                  </a:lnTo>
                  <a:lnTo>
                    <a:pt x="3124" y="5996"/>
                  </a:lnTo>
                  <a:lnTo>
                    <a:pt x="3134" y="5994"/>
                  </a:lnTo>
                  <a:lnTo>
                    <a:pt x="3142" y="5990"/>
                  </a:lnTo>
                  <a:lnTo>
                    <a:pt x="3150" y="5986"/>
                  </a:lnTo>
                  <a:lnTo>
                    <a:pt x="3158" y="5980"/>
                  </a:lnTo>
                  <a:lnTo>
                    <a:pt x="3164" y="5972"/>
                  </a:lnTo>
                  <a:lnTo>
                    <a:pt x="3168" y="5964"/>
                  </a:lnTo>
                  <a:lnTo>
                    <a:pt x="3168" y="5964"/>
                  </a:lnTo>
                  <a:lnTo>
                    <a:pt x="3198" y="5880"/>
                  </a:lnTo>
                  <a:lnTo>
                    <a:pt x="3246" y="5748"/>
                  </a:lnTo>
                  <a:lnTo>
                    <a:pt x="3292" y="5624"/>
                  </a:lnTo>
                  <a:lnTo>
                    <a:pt x="3310" y="5584"/>
                  </a:lnTo>
                  <a:lnTo>
                    <a:pt x="3316" y="5572"/>
                  </a:lnTo>
                  <a:lnTo>
                    <a:pt x="3318" y="5566"/>
                  </a:lnTo>
                  <a:lnTo>
                    <a:pt x="3318" y="5566"/>
                  </a:lnTo>
                  <a:lnTo>
                    <a:pt x="3332" y="5560"/>
                  </a:lnTo>
                  <a:lnTo>
                    <a:pt x="3340" y="5558"/>
                  </a:lnTo>
                  <a:lnTo>
                    <a:pt x="3350" y="5560"/>
                  </a:lnTo>
                  <a:lnTo>
                    <a:pt x="3360" y="5564"/>
                  </a:lnTo>
                  <a:lnTo>
                    <a:pt x="3364" y="5568"/>
                  </a:lnTo>
                  <a:lnTo>
                    <a:pt x="3368" y="5574"/>
                  </a:lnTo>
                  <a:lnTo>
                    <a:pt x="3374" y="5592"/>
                  </a:lnTo>
                  <a:lnTo>
                    <a:pt x="3380" y="5616"/>
                  </a:lnTo>
                  <a:lnTo>
                    <a:pt x="3380" y="5616"/>
                  </a:lnTo>
                  <a:lnTo>
                    <a:pt x="3382" y="5630"/>
                  </a:lnTo>
                  <a:lnTo>
                    <a:pt x="3388" y="5642"/>
                  </a:lnTo>
                  <a:lnTo>
                    <a:pt x="3396" y="5654"/>
                  </a:lnTo>
                  <a:lnTo>
                    <a:pt x="3406" y="5664"/>
                  </a:lnTo>
                  <a:lnTo>
                    <a:pt x="3418" y="5672"/>
                  </a:lnTo>
                  <a:lnTo>
                    <a:pt x="3432" y="5680"/>
                  </a:lnTo>
                  <a:lnTo>
                    <a:pt x="3460" y="5692"/>
                  </a:lnTo>
                  <a:lnTo>
                    <a:pt x="3488" y="5704"/>
                  </a:lnTo>
                  <a:lnTo>
                    <a:pt x="3516" y="5716"/>
                  </a:lnTo>
                  <a:lnTo>
                    <a:pt x="3526" y="5722"/>
                  </a:lnTo>
                  <a:lnTo>
                    <a:pt x="3536" y="5728"/>
                  </a:lnTo>
                  <a:lnTo>
                    <a:pt x="3544" y="5736"/>
                  </a:lnTo>
                  <a:lnTo>
                    <a:pt x="3550" y="5742"/>
                  </a:lnTo>
                  <a:lnTo>
                    <a:pt x="3550" y="5742"/>
                  </a:lnTo>
                  <a:lnTo>
                    <a:pt x="3558" y="5758"/>
                  </a:lnTo>
                  <a:lnTo>
                    <a:pt x="3568" y="5770"/>
                  </a:lnTo>
                  <a:lnTo>
                    <a:pt x="3580" y="5780"/>
                  </a:lnTo>
                  <a:lnTo>
                    <a:pt x="3592" y="5788"/>
                  </a:lnTo>
                  <a:lnTo>
                    <a:pt x="3620" y="5806"/>
                  </a:lnTo>
                  <a:lnTo>
                    <a:pt x="3654" y="5830"/>
                  </a:lnTo>
                  <a:lnTo>
                    <a:pt x="3654" y="5830"/>
                  </a:lnTo>
                  <a:lnTo>
                    <a:pt x="3666" y="5836"/>
                  </a:lnTo>
                  <a:lnTo>
                    <a:pt x="3678" y="5840"/>
                  </a:lnTo>
                  <a:lnTo>
                    <a:pt x="3692" y="5844"/>
                  </a:lnTo>
                  <a:lnTo>
                    <a:pt x="3708" y="5846"/>
                  </a:lnTo>
                  <a:lnTo>
                    <a:pt x="3742" y="5846"/>
                  </a:lnTo>
                  <a:lnTo>
                    <a:pt x="3778" y="5842"/>
                  </a:lnTo>
                  <a:lnTo>
                    <a:pt x="3810" y="5838"/>
                  </a:lnTo>
                  <a:lnTo>
                    <a:pt x="3838" y="5832"/>
                  </a:lnTo>
                  <a:lnTo>
                    <a:pt x="3862" y="5826"/>
                  </a:lnTo>
                  <a:lnTo>
                    <a:pt x="3862" y="5826"/>
                  </a:lnTo>
                  <a:lnTo>
                    <a:pt x="3898" y="5836"/>
                  </a:lnTo>
                  <a:lnTo>
                    <a:pt x="3920" y="5838"/>
                  </a:lnTo>
                  <a:lnTo>
                    <a:pt x="3946" y="5842"/>
                  </a:lnTo>
                  <a:lnTo>
                    <a:pt x="3970" y="5842"/>
                  </a:lnTo>
                  <a:lnTo>
                    <a:pt x="3994" y="5838"/>
                  </a:lnTo>
                  <a:lnTo>
                    <a:pt x="4004" y="5836"/>
                  </a:lnTo>
                  <a:lnTo>
                    <a:pt x="4014" y="5832"/>
                  </a:lnTo>
                  <a:lnTo>
                    <a:pt x="4024" y="5828"/>
                  </a:lnTo>
                  <a:lnTo>
                    <a:pt x="4032" y="5822"/>
                  </a:lnTo>
                  <a:lnTo>
                    <a:pt x="4032" y="5822"/>
                  </a:lnTo>
                  <a:lnTo>
                    <a:pt x="4034" y="5822"/>
                  </a:lnTo>
                  <a:lnTo>
                    <a:pt x="4040" y="5822"/>
                  </a:lnTo>
                  <a:lnTo>
                    <a:pt x="4056" y="5828"/>
                  </a:lnTo>
                  <a:lnTo>
                    <a:pt x="4080" y="5840"/>
                  </a:lnTo>
                  <a:lnTo>
                    <a:pt x="4112" y="5858"/>
                  </a:lnTo>
                  <a:lnTo>
                    <a:pt x="4194" y="5906"/>
                  </a:lnTo>
                  <a:lnTo>
                    <a:pt x="4298" y="5970"/>
                  </a:lnTo>
                  <a:lnTo>
                    <a:pt x="4420" y="6048"/>
                  </a:lnTo>
                  <a:lnTo>
                    <a:pt x="4554" y="6138"/>
                  </a:lnTo>
                  <a:lnTo>
                    <a:pt x="4844" y="6330"/>
                  </a:lnTo>
                  <a:lnTo>
                    <a:pt x="5134" y="6526"/>
                  </a:lnTo>
                  <a:lnTo>
                    <a:pt x="5384" y="6698"/>
                  </a:lnTo>
                  <a:lnTo>
                    <a:pt x="5628" y="6866"/>
                  </a:lnTo>
                  <a:lnTo>
                    <a:pt x="5934" y="6888"/>
                  </a:lnTo>
                  <a:lnTo>
                    <a:pt x="5934" y="6888"/>
                  </a:lnTo>
                  <a:lnTo>
                    <a:pt x="5940" y="6902"/>
                  </a:lnTo>
                  <a:lnTo>
                    <a:pt x="5944" y="6924"/>
                  </a:lnTo>
                  <a:lnTo>
                    <a:pt x="5956" y="6994"/>
                  </a:lnTo>
                  <a:lnTo>
                    <a:pt x="5968" y="7090"/>
                  </a:lnTo>
                  <a:lnTo>
                    <a:pt x="5980" y="7206"/>
                  </a:lnTo>
                  <a:lnTo>
                    <a:pt x="9320" y="7206"/>
                  </a:lnTo>
                  <a:lnTo>
                    <a:pt x="9320" y="7206"/>
                  </a:lnTo>
                  <a:lnTo>
                    <a:pt x="9284" y="7062"/>
                  </a:lnTo>
                  <a:lnTo>
                    <a:pt x="9244" y="6912"/>
                  </a:lnTo>
                  <a:lnTo>
                    <a:pt x="9200" y="6758"/>
                  </a:lnTo>
                  <a:lnTo>
                    <a:pt x="9150" y="6604"/>
                  </a:lnTo>
                  <a:lnTo>
                    <a:pt x="9150" y="6604"/>
                  </a:lnTo>
                  <a:lnTo>
                    <a:pt x="9126" y="6522"/>
                  </a:lnTo>
                  <a:lnTo>
                    <a:pt x="9104" y="6446"/>
                  </a:lnTo>
                  <a:lnTo>
                    <a:pt x="9088" y="6374"/>
                  </a:lnTo>
                  <a:lnTo>
                    <a:pt x="9076" y="6308"/>
                  </a:lnTo>
                  <a:lnTo>
                    <a:pt x="9066" y="6246"/>
                  </a:lnTo>
                  <a:lnTo>
                    <a:pt x="9060" y="6192"/>
                  </a:lnTo>
                  <a:lnTo>
                    <a:pt x="9056" y="6142"/>
                  </a:lnTo>
                  <a:lnTo>
                    <a:pt x="9054" y="6096"/>
                  </a:lnTo>
                  <a:lnTo>
                    <a:pt x="9054" y="6056"/>
                  </a:lnTo>
                  <a:lnTo>
                    <a:pt x="9056" y="6022"/>
                  </a:lnTo>
                  <a:lnTo>
                    <a:pt x="9060" y="5970"/>
                  </a:lnTo>
                  <a:lnTo>
                    <a:pt x="9066" y="5938"/>
                  </a:lnTo>
                  <a:lnTo>
                    <a:pt x="9068" y="5926"/>
                  </a:lnTo>
                  <a:lnTo>
                    <a:pt x="9068" y="5926"/>
                  </a:lnTo>
                  <a:lnTo>
                    <a:pt x="9088" y="5902"/>
                  </a:lnTo>
                  <a:lnTo>
                    <a:pt x="9104" y="5876"/>
                  </a:lnTo>
                  <a:lnTo>
                    <a:pt x="9120" y="5850"/>
                  </a:lnTo>
                  <a:lnTo>
                    <a:pt x="9132" y="5822"/>
                  </a:lnTo>
                  <a:lnTo>
                    <a:pt x="9142" y="5794"/>
                  </a:lnTo>
                  <a:lnTo>
                    <a:pt x="9152" y="5768"/>
                  </a:lnTo>
                  <a:lnTo>
                    <a:pt x="9158" y="5738"/>
                  </a:lnTo>
                  <a:lnTo>
                    <a:pt x="9164" y="5710"/>
                  </a:lnTo>
                  <a:lnTo>
                    <a:pt x="9174" y="5650"/>
                  </a:lnTo>
                  <a:lnTo>
                    <a:pt x="9180" y="5588"/>
                  </a:lnTo>
                  <a:lnTo>
                    <a:pt x="9188" y="5456"/>
                  </a:lnTo>
                  <a:lnTo>
                    <a:pt x="9188" y="5456"/>
                  </a:lnTo>
                  <a:lnTo>
                    <a:pt x="9190" y="5416"/>
                  </a:lnTo>
                  <a:lnTo>
                    <a:pt x="9190" y="5366"/>
                  </a:lnTo>
                  <a:lnTo>
                    <a:pt x="9188" y="5308"/>
                  </a:lnTo>
                  <a:lnTo>
                    <a:pt x="9184" y="5242"/>
                  </a:lnTo>
                  <a:lnTo>
                    <a:pt x="9172" y="5098"/>
                  </a:lnTo>
                  <a:lnTo>
                    <a:pt x="9156" y="4946"/>
                  </a:lnTo>
                  <a:lnTo>
                    <a:pt x="9138" y="4798"/>
                  </a:lnTo>
                  <a:lnTo>
                    <a:pt x="9120" y="4664"/>
                  </a:lnTo>
                  <a:lnTo>
                    <a:pt x="9104" y="4560"/>
                  </a:lnTo>
                  <a:lnTo>
                    <a:pt x="9096" y="4522"/>
                  </a:lnTo>
                  <a:lnTo>
                    <a:pt x="9088" y="4496"/>
                  </a:lnTo>
                  <a:lnTo>
                    <a:pt x="9088" y="4496"/>
                  </a:lnTo>
                  <a:lnTo>
                    <a:pt x="9078" y="4456"/>
                  </a:lnTo>
                  <a:lnTo>
                    <a:pt x="9072" y="4416"/>
                  </a:lnTo>
                  <a:lnTo>
                    <a:pt x="9070" y="4376"/>
                  </a:lnTo>
                  <a:lnTo>
                    <a:pt x="9070" y="4330"/>
                  </a:lnTo>
                  <a:lnTo>
                    <a:pt x="9072" y="4282"/>
                  </a:lnTo>
                  <a:lnTo>
                    <a:pt x="9076" y="4226"/>
                  </a:lnTo>
                  <a:lnTo>
                    <a:pt x="9084" y="4092"/>
                  </a:lnTo>
                  <a:lnTo>
                    <a:pt x="9084" y="4092"/>
                  </a:lnTo>
                  <a:lnTo>
                    <a:pt x="9084" y="4050"/>
                  </a:lnTo>
                  <a:lnTo>
                    <a:pt x="9080" y="4000"/>
                  </a:lnTo>
                  <a:lnTo>
                    <a:pt x="9072" y="3944"/>
                  </a:lnTo>
                  <a:lnTo>
                    <a:pt x="9062" y="3882"/>
                  </a:lnTo>
                  <a:lnTo>
                    <a:pt x="9048" y="3818"/>
                  </a:lnTo>
                  <a:lnTo>
                    <a:pt x="9030" y="3750"/>
                  </a:lnTo>
                  <a:lnTo>
                    <a:pt x="9012" y="3680"/>
                  </a:lnTo>
                  <a:lnTo>
                    <a:pt x="8990" y="3610"/>
                  </a:lnTo>
                  <a:lnTo>
                    <a:pt x="8966" y="3540"/>
                  </a:lnTo>
                  <a:lnTo>
                    <a:pt x="8942" y="3472"/>
                  </a:lnTo>
                  <a:lnTo>
                    <a:pt x="8916" y="3408"/>
                  </a:lnTo>
                  <a:lnTo>
                    <a:pt x="8888" y="3346"/>
                  </a:lnTo>
                  <a:lnTo>
                    <a:pt x="8860" y="3290"/>
                  </a:lnTo>
                  <a:lnTo>
                    <a:pt x="8832" y="3242"/>
                  </a:lnTo>
                  <a:lnTo>
                    <a:pt x="8804" y="3200"/>
                  </a:lnTo>
                  <a:lnTo>
                    <a:pt x="8790" y="3182"/>
                  </a:lnTo>
                  <a:lnTo>
                    <a:pt x="8774" y="3166"/>
                  </a:lnTo>
                  <a:lnTo>
                    <a:pt x="8774" y="3166"/>
                  </a:lnTo>
                  <a:lnTo>
                    <a:pt x="8740" y="3134"/>
                  </a:lnTo>
                  <a:lnTo>
                    <a:pt x="8694" y="3100"/>
                  </a:lnTo>
                  <a:lnTo>
                    <a:pt x="8640" y="3060"/>
                  </a:lnTo>
                  <a:lnTo>
                    <a:pt x="8578" y="3018"/>
                  </a:lnTo>
                  <a:lnTo>
                    <a:pt x="8510" y="2976"/>
                  </a:lnTo>
                  <a:lnTo>
                    <a:pt x="8438" y="2932"/>
                  </a:lnTo>
                  <a:lnTo>
                    <a:pt x="8290" y="2846"/>
                  </a:lnTo>
                  <a:lnTo>
                    <a:pt x="8150" y="2766"/>
                  </a:lnTo>
                  <a:lnTo>
                    <a:pt x="8032" y="2700"/>
                  </a:lnTo>
                  <a:lnTo>
                    <a:pt x="7920" y="2640"/>
                  </a:lnTo>
                  <a:lnTo>
                    <a:pt x="7920" y="2640"/>
                  </a:lnTo>
                  <a:lnTo>
                    <a:pt x="7914" y="2626"/>
                  </a:lnTo>
                  <a:lnTo>
                    <a:pt x="7896" y="2598"/>
                  </a:lnTo>
                  <a:lnTo>
                    <a:pt x="7886" y="2580"/>
                  </a:lnTo>
                  <a:lnTo>
                    <a:pt x="7872" y="2562"/>
                  </a:lnTo>
                  <a:lnTo>
                    <a:pt x="7858" y="2548"/>
                  </a:lnTo>
                  <a:lnTo>
                    <a:pt x="7842" y="2536"/>
                  </a:lnTo>
                  <a:lnTo>
                    <a:pt x="7842" y="2536"/>
                  </a:lnTo>
                  <a:lnTo>
                    <a:pt x="7810" y="2506"/>
                  </a:lnTo>
                  <a:lnTo>
                    <a:pt x="7784" y="2482"/>
                  </a:lnTo>
                  <a:lnTo>
                    <a:pt x="7758" y="2482"/>
                  </a:lnTo>
                  <a:lnTo>
                    <a:pt x="7758" y="2482"/>
                  </a:lnTo>
                  <a:lnTo>
                    <a:pt x="7748" y="2486"/>
                  </a:lnTo>
                  <a:lnTo>
                    <a:pt x="7748" y="2486"/>
                  </a:lnTo>
                  <a:lnTo>
                    <a:pt x="7734" y="2490"/>
                  </a:lnTo>
                  <a:lnTo>
                    <a:pt x="7734" y="2490"/>
                  </a:lnTo>
                  <a:lnTo>
                    <a:pt x="7716" y="2448"/>
                  </a:lnTo>
                  <a:lnTo>
                    <a:pt x="7704" y="2410"/>
                  </a:lnTo>
                  <a:lnTo>
                    <a:pt x="7696" y="2376"/>
                  </a:lnTo>
                  <a:lnTo>
                    <a:pt x="7692" y="2342"/>
                  </a:lnTo>
                  <a:lnTo>
                    <a:pt x="7692" y="2310"/>
                  </a:lnTo>
                  <a:lnTo>
                    <a:pt x="7696" y="2274"/>
                  </a:lnTo>
                  <a:lnTo>
                    <a:pt x="7704" y="2238"/>
                  </a:lnTo>
                  <a:lnTo>
                    <a:pt x="7714" y="2198"/>
                  </a:lnTo>
                  <a:lnTo>
                    <a:pt x="7742" y="2100"/>
                  </a:lnTo>
                  <a:lnTo>
                    <a:pt x="7758" y="2040"/>
                  </a:lnTo>
                  <a:lnTo>
                    <a:pt x="7776" y="1972"/>
                  </a:lnTo>
                  <a:lnTo>
                    <a:pt x="7794" y="1894"/>
                  </a:lnTo>
                  <a:lnTo>
                    <a:pt x="7812" y="1806"/>
                  </a:lnTo>
                  <a:lnTo>
                    <a:pt x="7830" y="1704"/>
                  </a:lnTo>
                  <a:lnTo>
                    <a:pt x="7848" y="1590"/>
                  </a:lnTo>
                  <a:lnTo>
                    <a:pt x="7848" y="1590"/>
                  </a:lnTo>
                  <a:lnTo>
                    <a:pt x="7856" y="1526"/>
                  </a:lnTo>
                  <a:lnTo>
                    <a:pt x="7862" y="1466"/>
                  </a:lnTo>
                  <a:lnTo>
                    <a:pt x="7866" y="1408"/>
                  </a:lnTo>
                  <a:lnTo>
                    <a:pt x="7866" y="1356"/>
                  </a:lnTo>
                  <a:lnTo>
                    <a:pt x="7866" y="1306"/>
                  </a:lnTo>
                  <a:lnTo>
                    <a:pt x="7862" y="1260"/>
                  </a:lnTo>
                  <a:lnTo>
                    <a:pt x="7856" y="1216"/>
                  </a:lnTo>
                  <a:lnTo>
                    <a:pt x="7850" y="1176"/>
                  </a:lnTo>
                  <a:lnTo>
                    <a:pt x="7840" y="1138"/>
                  </a:lnTo>
                  <a:lnTo>
                    <a:pt x="7830" y="1102"/>
                  </a:lnTo>
                  <a:lnTo>
                    <a:pt x="7820" y="1070"/>
                  </a:lnTo>
                  <a:lnTo>
                    <a:pt x="7806" y="1040"/>
                  </a:lnTo>
                  <a:lnTo>
                    <a:pt x="7792" y="1012"/>
                  </a:lnTo>
                  <a:lnTo>
                    <a:pt x="7778" y="986"/>
                  </a:lnTo>
                  <a:lnTo>
                    <a:pt x="7762" y="962"/>
                  </a:lnTo>
                  <a:lnTo>
                    <a:pt x="7746" y="940"/>
                  </a:lnTo>
                  <a:lnTo>
                    <a:pt x="7730" y="918"/>
                  </a:lnTo>
                  <a:lnTo>
                    <a:pt x="7712" y="898"/>
                  </a:lnTo>
                  <a:lnTo>
                    <a:pt x="7678" y="864"/>
                  </a:lnTo>
                  <a:lnTo>
                    <a:pt x="7642" y="834"/>
                  </a:lnTo>
                  <a:lnTo>
                    <a:pt x="7608" y="806"/>
                  </a:lnTo>
                  <a:lnTo>
                    <a:pt x="7576" y="780"/>
                  </a:lnTo>
                  <a:lnTo>
                    <a:pt x="7546" y="754"/>
                  </a:lnTo>
                  <a:lnTo>
                    <a:pt x="7522" y="728"/>
                  </a:lnTo>
                  <a:lnTo>
                    <a:pt x="7512" y="714"/>
                  </a:lnTo>
                  <a:lnTo>
                    <a:pt x="7502" y="700"/>
                  </a:lnTo>
                  <a:lnTo>
                    <a:pt x="7502" y="700"/>
                  </a:lnTo>
                  <a:lnTo>
                    <a:pt x="7486" y="672"/>
                  </a:lnTo>
                  <a:lnTo>
                    <a:pt x="7468" y="646"/>
                  </a:lnTo>
                  <a:lnTo>
                    <a:pt x="7448" y="622"/>
                  </a:lnTo>
                  <a:lnTo>
                    <a:pt x="7428" y="600"/>
                  </a:lnTo>
                  <a:lnTo>
                    <a:pt x="7406" y="580"/>
                  </a:lnTo>
                  <a:lnTo>
                    <a:pt x="7386" y="564"/>
                  </a:lnTo>
                  <a:lnTo>
                    <a:pt x="7364" y="548"/>
                  </a:lnTo>
                  <a:lnTo>
                    <a:pt x="7344" y="534"/>
                  </a:lnTo>
                  <a:lnTo>
                    <a:pt x="7302" y="510"/>
                  </a:lnTo>
                  <a:lnTo>
                    <a:pt x="7264" y="492"/>
                  </a:lnTo>
                  <a:lnTo>
                    <a:pt x="7230" y="480"/>
                  </a:lnTo>
                  <a:lnTo>
                    <a:pt x="7204" y="474"/>
                  </a:lnTo>
                  <a:lnTo>
                    <a:pt x="7204" y="474"/>
                  </a:lnTo>
                  <a:lnTo>
                    <a:pt x="7190" y="472"/>
                  </a:lnTo>
                  <a:lnTo>
                    <a:pt x="7174" y="470"/>
                  </a:lnTo>
                  <a:lnTo>
                    <a:pt x="7138" y="472"/>
                  </a:lnTo>
                  <a:lnTo>
                    <a:pt x="7094" y="476"/>
                  </a:lnTo>
                  <a:lnTo>
                    <a:pt x="7048" y="480"/>
                  </a:lnTo>
                  <a:lnTo>
                    <a:pt x="7002" y="486"/>
                  </a:lnTo>
                  <a:lnTo>
                    <a:pt x="6958" y="490"/>
                  </a:lnTo>
                  <a:lnTo>
                    <a:pt x="6918" y="490"/>
                  </a:lnTo>
                  <a:lnTo>
                    <a:pt x="6902" y="488"/>
                  </a:lnTo>
                  <a:lnTo>
                    <a:pt x="6888" y="486"/>
                  </a:lnTo>
                  <a:lnTo>
                    <a:pt x="6888" y="486"/>
                  </a:lnTo>
                  <a:lnTo>
                    <a:pt x="6860" y="482"/>
                  </a:lnTo>
                  <a:lnTo>
                    <a:pt x="6830" y="478"/>
                  </a:lnTo>
                  <a:lnTo>
                    <a:pt x="6770" y="472"/>
                  </a:lnTo>
                  <a:lnTo>
                    <a:pt x="6704" y="470"/>
                  </a:lnTo>
                  <a:lnTo>
                    <a:pt x="6704" y="470"/>
                  </a:lnTo>
                  <a:lnTo>
                    <a:pt x="6724" y="480"/>
                  </a:lnTo>
                  <a:lnTo>
                    <a:pt x="6740" y="490"/>
                  </a:lnTo>
                  <a:lnTo>
                    <a:pt x="6752" y="500"/>
                  </a:lnTo>
                  <a:lnTo>
                    <a:pt x="6752" y="500"/>
                  </a:lnTo>
                  <a:lnTo>
                    <a:pt x="6736" y="492"/>
                  </a:lnTo>
                  <a:lnTo>
                    <a:pt x="6718" y="486"/>
                  </a:lnTo>
                  <a:lnTo>
                    <a:pt x="6688" y="478"/>
                  </a:lnTo>
                  <a:lnTo>
                    <a:pt x="6664" y="472"/>
                  </a:lnTo>
                  <a:lnTo>
                    <a:pt x="6654" y="470"/>
                  </a:lnTo>
                  <a:lnTo>
                    <a:pt x="6654" y="470"/>
                  </a:lnTo>
                  <a:lnTo>
                    <a:pt x="6670" y="474"/>
                  </a:lnTo>
                  <a:lnTo>
                    <a:pt x="6682" y="480"/>
                  </a:lnTo>
                  <a:lnTo>
                    <a:pt x="6692" y="484"/>
                  </a:lnTo>
                  <a:lnTo>
                    <a:pt x="6698" y="488"/>
                  </a:lnTo>
                  <a:lnTo>
                    <a:pt x="6704" y="494"/>
                  </a:lnTo>
                  <a:lnTo>
                    <a:pt x="6704" y="498"/>
                  </a:lnTo>
                  <a:lnTo>
                    <a:pt x="6704" y="498"/>
                  </a:lnTo>
                  <a:lnTo>
                    <a:pt x="6672" y="506"/>
                  </a:lnTo>
                  <a:lnTo>
                    <a:pt x="6630" y="512"/>
                  </a:lnTo>
                  <a:lnTo>
                    <a:pt x="6584" y="516"/>
                  </a:lnTo>
                  <a:lnTo>
                    <a:pt x="6532" y="518"/>
                  </a:lnTo>
                  <a:lnTo>
                    <a:pt x="6482" y="518"/>
                  </a:lnTo>
                  <a:lnTo>
                    <a:pt x="6436" y="518"/>
                  </a:lnTo>
                  <a:lnTo>
                    <a:pt x="6394" y="518"/>
                  </a:lnTo>
                  <a:lnTo>
                    <a:pt x="6364" y="516"/>
                  </a:lnTo>
                  <a:lnTo>
                    <a:pt x="6364" y="516"/>
                  </a:lnTo>
                  <a:lnTo>
                    <a:pt x="6350" y="516"/>
                  </a:lnTo>
                  <a:lnTo>
                    <a:pt x="6338" y="518"/>
                  </a:lnTo>
                  <a:lnTo>
                    <a:pt x="6328" y="520"/>
                  </a:lnTo>
                  <a:lnTo>
                    <a:pt x="6316" y="524"/>
                  </a:lnTo>
                  <a:lnTo>
                    <a:pt x="6296" y="536"/>
                  </a:lnTo>
                  <a:lnTo>
                    <a:pt x="6280" y="550"/>
                  </a:lnTo>
                  <a:lnTo>
                    <a:pt x="6266" y="564"/>
                  </a:lnTo>
                  <a:lnTo>
                    <a:pt x="6256" y="578"/>
                  </a:lnTo>
                  <a:lnTo>
                    <a:pt x="6248" y="592"/>
                  </a:lnTo>
                  <a:lnTo>
                    <a:pt x="6246" y="602"/>
                  </a:lnTo>
                  <a:lnTo>
                    <a:pt x="6246" y="602"/>
                  </a:lnTo>
                  <a:lnTo>
                    <a:pt x="6242" y="608"/>
                  </a:lnTo>
                  <a:lnTo>
                    <a:pt x="6236" y="612"/>
                  </a:lnTo>
                  <a:lnTo>
                    <a:pt x="6228" y="616"/>
                  </a:lnTo>
                  <a:lnTo>
                    <a:pt x="6220" y="618"/>
                  </a:lnTo>
                  <a:lnTo>
                    <a:pt x="6198" y="626"/>
                  </a:lnTo>
                  <a:lnTo>
                    <a:pt x="6186" y="632"/>
                  </a:lnTo>
                  <a:lnTo>
                    <a:pt x="6176" y="642"/>
                  </a:lnTo>
                  <a:lnTo>
                    <a:pt x="6176" y="642"/>
                  </a:lnTo>
                  <a:lnTo>
                    <a:pt x="6166" y="654"/>
                  </a:lnTo>
                  <a:lnTo>
                    <a:pt x="6154" y="672"/>
                  </a:lnTo>
                  <a:lnTo>
                    <a:pt x="6130" y="714"/>
                  </a:lnTo>
                  <a:lnTo>
                    <a:pt x="6102" y="766"/>
                  </a:lnTo>
                  <a:lnTo>
                    <a:pt x="6102" y="766"/>
                  </a:lnTo>
                  <a:lnTo>
                    <a:pt x="6106" y="746"/>
                  </a:lnTo>
                  <a:lnTo>
                    <a:pt x="6110" y="728"/>
                  </a:lnTo>
                  <a:lnTo>
                    <a:pt x="6116" y="712"/>
                  </a:lnTo>
                  <a:lnTo>
                    <a:pt x="6116" y="712"/>
                  </a:lnTo>
                  <a:lnTo>
                    <a:pt x="6094" y="734"/>
                  </a:lnTo>
                  <a:lnTo>
                    <a:pt x="6076" y="758"/>
                  </a:lnTo>
                  <a:lnTo>
                    <a:pt x="6062" y="780"/>
                  </a:lnTo>
                  <a:lnTo>
                    <a:pt x="6052" y="802"/>
                  </a:lnTo>
                  <a:lnTo>
                    <a:pt x="6042" y="826"/>
                  </a:lnTo>
                  <a:lnTo>
                    <a:pt x="6036" y="848"/>
                  </a:lnTo>
                  <a:lnTo>
                    <a:pt x="6032" y="870"/>
                  </a:lnTo>
                  <a:lnTo>
                    <a:pt x="6030" y="890"/>
                  </a:lnTo>
                  <a:lnTo>
                    <a:pt x="6028" y="910"/>
                  </a:lnTo>
                  <a:lnTo>
                    <a:pt x="6028" y="928"/>
                  </a:lnTo>
                  <a:lnTo>
                    <a:pt x="6032" y="956"/>
                  </a:lnTo>
                  <a:lnTo>
                    <a:pt x="6034" y="976"/>
                  </a:lnTo>
                  <a:lnTo>
                    <a:pt x="6036" y="982"/>
                  </a:lnTo>
                  <a:lnTo>
                    <a:pt x="6036" y="982"/>
                  </a:lnTo>
                  <a:lnTo>
                    <a:pt x="6030" y="974"/>
                  </a:lnTo>
                  <a:lnTo>
                    <a:pt x="6024" y="964"/>
                  </a:lnTo>
                  <a:lnTo>
                    <a:pt x="6018" y="942"/>
                  </a:lnTo>
                  <a:lnTo>
                    <a:pt x="6014" y="922"/>
                  </a:lnTo>
                  <a:lnTo>
                    <a:pt x="6012" y="904"/>
                  </a:lnTo>
                  <a:lnTo>
                    <a:pt x="6014" y="886"/>
                  </a:lnTo>
                  <a:lnTo>
                    <a:pt x="6016" y="874"/>
                  </a:lnTo>
                  <a:lnTo>
                    <a:pt x="6018" y="862"/>
                  </a:lnTo>
                  <a:lnTo>
                    <a:pt x="6018" y="862"/>
                  </a:lnTo>
                  <a:lnTo>
                    <a:pt x="6008" y="884"/>
                  </a:lnTo>
                  <a:lnTo>
                    <a:pt x="6002" y="906"/>
                  </a:lnTo>
                  <a:lnTo>
                    <a:pt x="6000" y="928"/>
                  </a:lnTo>
                  <a:lnTo>
                    <a:pt x="6000" y="948"/>
                  </a:lnTo>
                  <a:lnTo>
                    <a:pt x="6002" y="968"/>
                  </a:lnTo>
                  <a:lnTo>
                    <a:pt x="6006" y="988"/>
                  </a:lnTo>
                  <a:lnTo>
                    <a:pt x="6010" y="1006"/>
                  </a:lnTo>
                  <a:lnTo>
                    <a:pt x="6018" y="1022"/>
                  </a:lnTo>
                  <a:lnTo>
                    <a:pt x="6032" y="1052"/>
                  </a:lnTo>
                  <a:lnTo>
                    <a:pt x="6048" y="1074"/>
                  </a:lnTo>
                  <a:lnTo>
                    <a:pt x="6062" y="1092"/>
                  </a:lnTo>
                  <a:lnTo>
                    <a:pt x="6062" y="1092"/>
                  </a:lnTo>
                  <a:lnTo>
                    <a:pt x="6048" y="1086"/>
                  </a:lnTo>
                  <a:lnTo>
                    <a:pt x="6036" y="1076"/>
                  </a:lnTo>
                  <a:lnTo>
                    <a:pt x="6024" y="1064"/>
                  </a:lnTo>
                  <a:lnTo>
                    <a:pt x="6014" y="1050"/>
                  </a:lnTo>
                  <a:lnTo>
                    <a:pt x="6006" y="1036"/>
                  </a:lnTo>
                  <a:lnTo>
                    <a:pt x="5998" y="1020"/>
                  </a:lnTo>
                  <a:lnTo>
                    <a:pt x="5988" y="990"/>
                  </a:lnTo>
                  <a:lnTo>
                    <a:pt x="5980" y="960"/>
                  </a:lnTo>
                  <a:lnTo>
                    <a:pt x="5976" y="934"/>
                  </a:lnTo>
                  <a:lnTo>
                    <a:pt x="5974" y="910"/>
                  </a:lnTo>
                  <a:lnTo>
                    <a:pt x="5974" y="910"/>
                  </a:lnTo>
                  <a:lnTo>
                    <a:pt x="5974" y="950"/>
                  </a:lnTo>
                  <a:lnTo>
                    <a:pt x="5976" y="986"/>
                  </a:lnTo>
                  <a:lnTo>
                    <a:pt x="5980" y="1014"/>
                  </a:lnTo>
                  <a:lnTo>
                    <a:pt x="5988" y="1040"/>
                  </a:lnTo>
                  <a:lnTo>
                    <a:pt x="5998" y="1062"/>
                  </a:lnTo>
                  <a:lnTo>
                    <a:pt x="6008" y="1080"/>
                  </a:lnTo>
                  <a:lnTo>
                    <a:pt x="6020" y="1094"/>
                  </a:lnTo>
                  <a:lnTo>
                    <a:pt x="6032" y="1106"/>
                  </a:lnTo>
                  <a:lnTo>
                    <a:pt x="6044" y="1114"/>
                  </a:lnTo>
                  <a:lnTo>
                    <a:pt x="6056" y="1120"/>
                  </a:lnTo>
                  <a:lnTo>
                    <a:pt x="6066" y="1124"/>
                  </a:lnTo>
                  <a:lnTo>
                    <a:pt x="6076" y="1128"/>
                  </a:lnTo>
                  <a:lnTo>
                    <a:pt x="6092" y="1130"/>
                  </a:lnTo>
                  <a:lnTo>
                    <a:pt x="6098" y="1130"/>
                  </a:lnTo>
                  <a:lnTo>
                    <a:pt x="6098" y="1130"/>
                  </a:lnTo>
                  <a:lnTo>
                    <a:pt x="6088" y="1148"/>
                  </a:lnTo>
                  <a:lnTo>
                    <a:pt x="6076" y="1168"/>
                  </a:lnTo>
                  <a:lnTo>
                    <a:pt x="6064" y="1194"/>
                  </a:lnTo>
                  <a:lnTo>
                    <a:pt x="6052" y="1226"/>
                  </a:lnTo>
                  <a:lnTo>
                    <a:pt x="6040" y="1264"/>
                  </a:lnTo>
                  <a:lnTo>
                    <a:pt x="6032" y="1304"/>
                  </a:lnTo>
                  <a:lnTo>
                    <a:pt x="6030" y="1324"/>
                  </a:lnTo>
                  <a:lnTo>
                    <a:pt x="6028" y="1346"/>
                  </a:lnTo>
                  <a:lnTo>
                    <a:pt x="6028" y="1346"/>
                  </a:lnTo>
                  <a:lnTo>
                    <a:pt x="6028" y="1386"/>
                  </a:lnTo>
                  <a:lnTo>
                    <a:pt x="6024" y="1418"/>
                  </a:lnTo>
                  <a:lnTo>
                    <a:pt x="6014" y="1474"/>
                  </a:lnTo>
                  <a:lnTo>
                    <a:pt x="6010" y="1500"/>
                  </a:lnTo>
                  <a:lnTo>
                    <a:pt x="6006" y="1532"/>
                  </a:lnTo>
                  <a:lnTo>
                    <a:pt x="6004" y="1568"/>
                  </a:lnTo>
                  <a:lnTo>
                    <a:pt x="6006" y="1612"/>
                  </a:lnTo>
                  <a:lnTo>
                    <a:pt x="6006" y="1612"/>
                  </a:lnTo>
                  <a:lnTo>
                    <a:pt x="6010" y="1654"/>
                  </a:lnTo>
                  <a:lnTo>
                    <a:pt x="6016" y="1680"/>
                  </a:lnTo>
                  <a:lnTo>
                    <a:pt x="6018" y="1688"/>
                  </a:lnTo>
                  <a:lnTo>
                    <a:pt x="6022" y="1694"/>
                  </a:lnTo>
                  <a:lnTo>
                    <a:pt x="6030" y="1704"/>
                  </a:lnTo>
                  <a:lnTo>
                    <a:pt x="6038" y="1714"/>
                  </a:lnTo>
                  <a:lnTo>
                    <a:pt x="6046" y="1726"/>
                  </a:lnTo>
                  <a:lnTo>
                    <a:pt x="6050" y="1734"/>
                  </a:lnTo>
                  <a:lnTo>
                    <a:pt x="6052" y="1746"/>
                  </a:lnTo>
                  <a:lnTo>
                    <a:pt x="6058" y="1780"/>
                  </a:lnTo>
                  <a:lnTo>
                    <a:pt x="6058" y="1780"/>
                  </a:lnTo>
                  <a:lnTo>
                    <a:pt x="6058" y="1800"/>
                  </a:lnTo>
                  <a:lnTo>
                    <a:pt x="6054" y="1822"/>
                  </a:lnTo>
                  <a:lnTo>
                    <a:pt x="6046" y="1842"/>
                  </a:lnTo>
                  <a:lnTo>
                    <a:pt x="6036" y="1864"/>
                  </a:lnTo>
                  <a:lnTo>
                    <a:pt x="6024" y="1884"/>
                  </a:lnTo>
                  <a:lnTo>
                    <a:pt x="6010" y="1904"/>
                  </a:lnTo>
                  <a:lnTo>
                    <a:pt x="5980" y="1944"/>
                  </a:lnTo>
                  <a:lnTo>
                    <a:pt x="5950" y="1982"/>
                  </a:lnTo>
                  <a:lnTo>
                    <a:pt x="5936" y="2000"/>
                  </a:lnTo>
                  <a:lnTo>
                    <a:pt x="5926" y="2018"/>
                  </a:lnTo>
                  <a:lnTo>
                    <a:pt x="5916" y="2036"/>
                  </a:lnTo>
                  <a:lnTo>
                    <a:pt x="5910" y="2052"/>
                  </a:lnTo>
                  <a:lnTo>
                    <a:pt x="5906" y="2070"/>
                  </a:lnTo>
                  <a:lnTo>
                    <a:pt x="5908" y="2086"/>
                  </a:lnTo>
                  <a:lnTo>
                    <a:pt x="5908" y="2086"/>
                  </a:lnTo>
                  <a:lnTo>
                    <a:pt x="5912" y="2100"/>
                  </a:lnTo>
                  <a:lnTo>
                    <a:pt x="5920" y="2114"/>
                  </a:lnTo>
                  <a:lnTo>
                    <a:pt x="5928" y="2124"/>
                  </a:lnTo>
                  <a:lnTo>
                    <a:pt x="5938" y="2134"/>
                  </a:lnTo>
                  <a:lnTo>
                    <a:pt x="5950" y="2144"/>
                  </a:lnTo>
                  <a:lnTo>
                    <a:pt x="5962" y="2152"/>
                  </a:lnTo>
                  <a:lnTo>
                    <a:pt x="5988" y="2164"/>
                  </a:lnTo>
                  <a:lnTo>
                    <a:pt x="6014" y="2172"/>
                  </a:lnTo>
                  <a:lnTo>
                    <a:pt x="6038" y="2176"/>
                  </a:lnTo>
                  <a:lnTo>
                    <a:pt x="6058" y="2178"/>
                  </a:lnTo>
                  <a:lnTo>
                    <a:pt x="6070" y="2178"/>
                  </a:lnTo>
                  <a:lnTo>
                    <a:pt x="6070" y="2178"/>
                  </a:lnTo>
                  <a:lnTo>
                    <a:pt x="6074" y="2178"/>
                  </a:lnTo>
                  <a:lnTo>
                    <a:pt x="6078" y="2180"/>
                  </a:lnTo>
                  <a:lnTo>
                    <a:pt x="6084" y="2188"/>
                  </a:lnTo>
                  <a:lnTo>
                    <a:pt x="6088" y="2200"/>
                  </a:lnTo>
                  <a:lnTo>
                    <a:pt x="6092" y="2216"/>
                  </a:lnTo>
                  <a:lnTo>
                    <a:pt x="6094" y="2234"/>
                  </a:lnTo>
                  <a:lnTo>
                    <a:pt x="6094" y="2252"/>
                  </a:lnTo>
                  <a:lnTo>
                    <a:pt x="6092" y="2290"/>
                  </a:lnTo>
                  <a:lnTo>
                    <a:pt x="6092" y="2290"/>
                  </a:lnTo>
                  <a:lnTo>
                    <a:pt x="6092" y="2298"/>
                  </a:lnTo>
                  <a:lnTo>
                    <a:pt x="6092" y="2306"/>
                  </a:lnTo>
                  <a:lnTo>
                    <a:pt x="6098" y="2318"/>
                  </a:lnTo>
                  <a:lnTo>
                    <a:pt x="6106" y="2330"/>
                  </a:lnTo>
                  <a:lnTo>
                    <a:pt x="6116" y="2338"/>
                  </a:lnTo>
                  <a:lnTo>
                    <a:pt x="6132" y="2350"/>
                  </a:lnTo>
                  <a:lnTo>
                    <a:pt x="6134" y="2354"/>
                  </a:lnTo>
                  <a:lnTo>
                    <a:pt x="6130" y="2356"/>
                  </a:lnTo>
                  <a:lnTo>
                    <a:pt x="6130" y="2356"/>
                  </a:lnTo>
                  <a:lnTo>
                    <a:pt x="6122" y="2358"/>
                  </a:lnTo>
                  <a:lnTo>
                    <a:pt x="6116" y="2364"/>
                  </a:lnTo>
                  <a:lnTo>
                    <a:pt x="6112" y="2368"/>
                  </a:lnTo>
                  <a:lnTo>
                    <a:pt x="6108" y="2376"/>
                  </a:lnTo>
                  <a:lnTo>
                    <a:pt x="6106" y="2384"/>
                  </a:lnTo>
                  <a:lnTo>
                    <a:pt x="6108" y="2394"/>
                  </a:lnTo>
                  <a:lnTo>
                    <a:pt x="6110" y="2404"/>
                  </a:lnTo>
                  <a:lnTo>
                    <a:pt x="6114" y="2414"/>
                  </a:lnTo>
                  <a:lnTo>
                    <a:pt x="6114" y="2414"/>
                  </a:lnTo>
                  <a:lnTo>
                    <a:pt x="6126" y="2438"/>
                  </a:lnTo>
                  <a:lnTo>
                    <a:pt x="6134" y="2458"/>
                  </a:lnTo>
                  <a:lnTo>
                    <a:pt x="6140" y="2476"/>
                  </a:lnTo>
                  <a:lnTo>
                    <a:pt x="6144" y="2492"/>
                  </a:lnTo>
                  <a:lnTo>
                    <a:pt x="6146" y="2504"/>
                  </a:lnTo>
                  <a:lnTo>
                    <a:pt x="6146" y="2516"/>
                  </a:lnTo>
                  <a:lnTo>
                    <a:pt x="6142" y="2536"/>
                  </a:lnTo>
                  <a:lnTo>
                    <a:pt x="6138" y="2556"/>
                  </a:lnTo>
                  <a:lnTo>
                    <a:pt x="6132" y="2576"/>
                  </a:lnTo>
                  <a:lnTo>
                    <a:pt x="6128" y="2604"/>
                  </a:lnTo>
                  <a:lnTo>
                    <a:pt x="6128" y="2620"/>
                  </a:lnTo>
                  <a:lnTo>
                    <a:pt x="6130" y="2640"/>
                  </a:lnTo>
                  <a:lnTo>
                    <a:pt x="6130" y="2640"/>
                  </a:lnTo>
                  <a:lnTo>
                    <a:pt x="6134" y="2658"/>
                  </a:lnTo>
                  <a:lnTo>
                    <a:pt x="6140" y="2676"/>
                  </a:lnTo>
                  <a:lnTo>
                    <a:pt x="6148" y="2690"/>
                  </a:lnTo>
                  <a:lnTo>
                    <a:pt x="6158" y="2704"/>
                  </a:lnTo>
                  <a:lnTo>
                    <a:pt x="6168" y="2716"/>
                  </a:lnTo>
                  <a:lnTo>
                    <a:pt x="6180" y="2726"/>
                  </a:lnTo>
                  <a:lnTo>
                    <a:pt x="6194" y="2736"/>
                  </a:lnTo>
                  <a:lnTo>
                    <a:pt x="6208" y="2744"/>
                  </a:lnTo>
                  <a:lnTo>
                    <a:pt x="6222" y="2750"/>
                  </a:lnTo>
                  <a:lnTo>
                    <a:pt x="6238" y="2756"/>
                  </a:lnTo>
                  <a:lnTo>
                    <a:pt x="6270" y="2764"/>
                  </a:lnTo>
                  <a:lnTo>
                    <a:pt x="6306" y="2770"/>
                  </a:lnTo>
                  <a:lnTo>
                    <a:pt x="6342" y="2770"/>
                  </a:lnTo>
                  <a:lnTo>
                    <a:pt x="6378" y="2768"/>
                  </a:lnTo>
                  <a:lnTo>
                    <a:pt x="6414" y="2766"/>
                  </a:lnTo>
                  <a:lnTo>
                    <a:pt x="6448" y="2760"/>
                  </a:lnTo>
                  <a:lnTo>
                    <a:pt x="6480" y="2754"/>
                  </a:lnTo>
                  <a:lnTo>
                    <a:pt x="6536" y="2742"/>
                  </a:lnTo>
                  <a:lnTo>
                    <a:pt x="6574" y="2734"/>
                  </a:lnTo>
                  <a:lnTo>
                    <a:pt x="6574" y="2734"/>
                  </a:lnTo>
                  <a:lnTo>
                    <a:pt x="6600" y="2728"/>
                  </a:lnTo>
                  <a:lnTo>
                    <a:pt x="6618" y="2726"/>
                  </a:lnTo>
                  <a:lnTo>
                    <a:pt x="6634" y="2726"/>
                  </a:lnTo>
                  <a:lnTo>
                    <a:pt x="6646" y="2730"/>
                  </a:lnTo>
                  <a:lnTo>
                    <a:pt x="6654" y="2738"/>
                  </a:lnTo>
                  <a:lnTo>
                    <a:pt x="6662" y="2748"/>
                  </a:lnTo>
                  <a:lnTo>
                    <a:pt x="6666" y="2764"/>
                  </a:lnTo>
                  <a:lnTo>
                    <a:pt x="6670" y="2784"/>
                  </a:lnTo>
                  <a:lnTo>
                    <a:pt x="6670" y="2784"/>
                  </a:lnTo>
                  <a:lnTo>
                    <a:pt x="6680" y="2820"/>
                  </a:lnTo>
                  <a:lnTo>
                    <a:pt x="6700" y="2878"/>
                  </a:lnTo>
                  <a:lnTo>
                    <a:pt x="6754" y="3028"/>
                  </a:lnTo>
                  <a:lnTo>
                    <a:pt x="6754" y="3028"/>
                  </a:lnTo>
                  <a:lnTo>
                    <a:pt x="6752" y="3040"/>
                  </a:lnTo>
                  <a:lnTo>
                    <a:pt x="6752" y="3040"/>
                  </a:lnTo>
                  <a:lnTo>
                    <a:pt x="6752" y="3046"/>
                  </a:lnTo>
                  <a:lnTo>
                    <a:pt x="6750" y="3054"/>
                  </a:lnTo>
                  <a:lnTo>
                    <a:pt x="6744" y="3070"/>
                  </a:lnTo>
                  <a:lnTo>
                    <a:pt x="6732" y="3086"/>
                  </a:lnTo>
                  <a:lnTo>
                    <a:pt x="6716" y="3104"/>
                  </a:lnTo>
                  <a:lnTo>
                    <a:pt x="6694" y="3124"/>
                  </a:lnTo>
                  <a:lnTo>
                    <a:pt x="6670" y="3144"/>
                  </a:lnTo>
                  <a:lnTo>
                    <a:pt x="6612" y="3188"/>
                  </a:lnTo>
                  <a:lnTo>
                    <a:pt x="6544" y="3236"/>
                  </a:lnTo>
                  <a:lnTo>
                    <a:pt x="6468" y="3288"/>
                  </a:lnTo>
                  <a:lnTo>
                    <a:pt x="6388" y="3342"/>
                  </a:lnTo>
                  <a:lnTo>
                    <a:pt x="6306" y="3400"/>
                  </a:lnTo>
                  <a:lnTo>
                    <a:pt x="6306" y="3400"/>
                  </a:lnTo>
                  <a:lnTo>
                    <a:pt x="6286" y="3416"/>
                  </a:lnTo>
                  <a:lnTo>
                    <a:pt x="6266" y="3434"/>
                  </a:lnTo>
                  <a:lnTo>
                    <a:pt x="6248" y="3454"/>
                  </a:lnTo>
                  <a:lnTo>
                    <a:pt x="6228" y="3478"/>
                  </a:lnTo>
                  <a:lnTo>
                    <a:pt x="6210" y="3504"/>
                  </a:lnTo>
                  <a:lnTo>
                    <a:pt x="6192" y="3530"/>
                  </a:lnTo>
                  <a:lnTo>
                    <a:pt x="6156" y="3588"/>
                  </a:lnTo>
                  <a:lnTo>
                    <a:pt x="6122" y="3652"/>
                  </a:lnTo>
                  <a:lnTo>
                    <a:pt x="6090" y="3718"/>
                  </a:lnTo>
                  <a:lnTo>
                    <a:pt x="6058" y="3788"/>
                  </a:lnTo>
                  <a:lnTo>
                    <a:pt x="6030" y="3856"/>
                  </a:lnTo>
                  <a:lnTo>
                    <a:pt x="6006" y="3922"/>
                  </a:lnTo>
                  <a:lnTo>
                    <a:pt x="5982" y="3988"/>
                  </a:lnTo>
                  <a:lnTo>
                    <a:pt x="5942" y="4100"/>
                  </a:lnTo>
                  <a:lnTo>
                    <a:pt x="5916" y="4182"/>
                  </a:lnTo>
                  <a:lnTo>
                    <a:pt x="5906" y="4208"/>
                  </a:lnTo>
                  <a:lnTo>
                    <a:pt x="5900" y="4220"/>
                  </a:lnTo>
                  <a:lnTo>
                    <a:pt x="5900" y="4220"/>
                  </a:lnTo>
                  <a:lnTo>
                    <a:pt x="5872" y="4254"/>
                  </a:lnTo>
                  <a:lnTo>
                    <a:pt x="5842" y="4290"/>
                  </a:lnTo>
                  <a:lnTo>
                    <a:pt x="5812" y="4332"/>
                  </a:lnTo>
                  <a:lnTo>
                    <a:pt x="5780" y="4378"/>
                  </a:lnTo>
                  <a:lnTo>
                    <a:pt x="5716" y="4476"/>
                  </a:lnTo>
                  <a:lnTo>
                    <a:pt x="5652" y="4574"/>
                  </a:lnTo>
                  <a:lnTo>
                    <a:pt x="5592" y="4664"/>
                  </a:lnTo>
                  <a:lnTo>
                    <a:pt x="5562" y="4704"/>
                  </a:lnTo>
                  <a:lnTo>
                    <a:pt x="5536" y="4740"/>
                  </a:lnTo>
                  <a:lnTo>
                    <a:pt x="5510" y="4770"/>
                  </a:lnTo>
                  <a:lnTo>
                    <a:pt x="5488" y="4792"/>
                  </a:lnTo>
                  <a:lnTo>
                    <a:pt x="5478" y="4800"/>
                  </a:lnTo>
                  <a:lnTo>
                    <a:pt x="5468" y="4806"/>
                  </a:lnTo>
                  <a:lnTo>
                    <a:pt x="5458" y="4812"/>
                  </a:lnTo>
                  <a:lnTo>
                    <a:pt x="5450" y="4812"/>
                  </a:lnTo>
                  <a:lnTo>
                    <a:pt x="5450" y="4812"/>
                  </a:lnTo>
                  <a:lnTo>
                    <a:pt x="5436" y="4814"/>
                  </a:lnTo>
                  <a:lnTo>
                    <a:pt x="5422" y="4818"/>
                  </a:lnTo>
                  <a:lnTo>
                    <a:pt x="5410" y="4822"/>
                  </a:lnTo>
                  <a:lnTo>
                    <a:pt x="5398" y="4828"/>
                  </a:lnTo>
                  <a:lnTo>
                    <a:pt x="5376" y="4842"/>
                  </a:lnTo>
                  <a:lnTo>
                    <a:pt x="5354" y="4858"/>
                  </a:lnTo>
                  <a:lnTo>
                    <a:pt x="5334" y="4872"/>
                  </a:lnTo>
                  <a:lnTo>
                    <a:pt x="5312" y="4886"/>
                  </a:lnTo>
                  <a:lnTo>
                    <a:pt x="5300" y="4890"/>
                  </a:lnTo>
                  <a:lnTo>
                    <a:pt x="5288" y="4894"/>
                  </a:lnTo>
                  <a:lnTo>
                    <a:pt x="5274" y="4898"/>
                  </a:lnTo>
                  <a:lnTo>
                    <a:pt x="5258" y="4898"/>
                  </a:lnTo>
                  <a:lnTo>
                    <a:pt x="5258" y="4898"/>
                  </a:lnTo>
                  <a:lnTo>
                    <a:pt x="5244" y="4900"/>
                  </a:lnTo>
                  <a:lnTo>
                    <a:pt x="5228" y="4902"/>
                  </a:lnTo>
                  <a:lnTo>
                    <a:pt x="5194" y="4912"/>
                  </a:lnTo>
                  <a:lnTo>
                    <a:pt x="5162" y="4924"/>
                  </a:lnTo>
                  <a:lnTo>
                    <a:pt x="5130" y="4940"/>
                  </a:lnTo>
                  <a:lnTo>
                    <a:pt x="5100" y="4958"/>
                  </a:lnTo>
                  <a:lnTo>
                    <a:pt x="5070" y="4978"/>
                  </a:lnTo>
                  <a:lnTo>
                    <a:pt x="5014" y="5018"/>
                  </a:lnTo>
                  <a:lnTo>
                    <a:pt x="5014" y="5018"/>
                  </a:lnTo>
                  <a:lnTo>
                    <a:pt x="5002" y="5026"/>
                  </a:lnTo>
                  <a:lnTo>
                    <a:pt x="4988" y="5034"/>
                  </a:lnTo>
                  <a:lnTo>
                    <a:pt x="4976" y="5040"/>
                  </a:lnTo>
                  <a:lnTo>
                    <a:pt x="4962" y="5044"/>
                  </a:lnTo>
                  <a:lnTo>
                    <a:pt x="4934" y="5050"/>
                  </a:lnTo>
                  <a:lnTo>
                    <a:pt x="4906" y="5054"/>
                  </a:lnTo>
                  <a:lnTo>
                    <a:pt x="4880" y="5056"/>
                  </a:lnTo>
                  <a:lnTo>
                    <a:pt x="4854" y="5062"/>
                  </a:lnTo>
                  <a:lnTo>
                    <a:pt x="4840" y="5066"/>
                  </a:lnTo>
                  <a:lnTo>
                    <a:pt x="4828" y="5070"/>
                  </a:lnTo>
                  <a:lnTo>
                    <a:pt x="4816" y="5076"/>
                  </a:lnTo>
                  <a:lnTo>
                    <a:pt x="4804" y="5084"/>
                  </a:lnTo>
                  <a:lnTo>
                    <a:pt x="4804" y="5084"/>
                  </a:lnTo>
                  <a:lnTo>
                    <a:pt x="4792" y="5092"/>
                  </a:lnTo>
                  <a:lnTo>
                    <a:pt x="4780" y="5096"/>
                  </a:lnTo>
                  <a:lnTo>
                    <a:pt x="4766" y="5100"/>
                  </a:lnTo>
                  <a:lnTo>
                    <a:pt x="4752" y="5100"/>
                  </a:lnTo>
                  <a:lnTo>
                    <a:pt x="4736" y="5100"/>
                  </a:lnTo>
                  <a:lnTo>
                    <a:pt x="4720" y="5098"/>
                  </a:lnTo>
                  <a:lnTo>
                    <a:pt x="4688" y="5090"/>
                  </a:lnTo>
                  <a:lnTo>
                    <a:pt x="4656" y="5084"/>
                  </a:lnTo>
                  <a:lnTo>
                    <a:pt x="4622" y="5078"/>
                  </a:lnTo>
                  <a:lnTo>
                    <a:pt x="4608" y="5078"/>
                  </a:lnTo>
                  <a:lnTo>
                    <a:pt x="4592" y="5078"/>
                  </a:lnTo>
                  <a:lnTo>
                    <a:pt x="4578" y="5080"/>
                  </a:lnTo>
                  <a:lnTo>
                    <a:pt x="4564" y="5086"/>
                  </a:lnTo>
                  <a:lnTo>
                    <a:pt x="4564" y="5086"/>
                  </a:lnTo>
                  <a:lnTo>
                    <a:pt x="4550" y="5090"/>
                  </a:lnTo>
                  <a:lnTo>
                    <a:pt x="4534" y="5096"/>
                  </a:lnTo>
                  <a:lnTo>
                    <a:pt x="4496" y="5102"/>
                  </a:lnTo>
                  <a:lnTo>
                    <a:pt x="4454" y="5108"/>
                  </a:lnTo>
                  <a:lnTo>
                    <a:pt x="4408" y="5110"/>
                  </a:lnTo>
                  <a:lnTo>
                    <a:pt x="4324" y="5114"/>
                  </a:lnTo>
                  <a:lnTo>
                    <a:pt x="4264" y="5116"/>
                  </a:lnTo>
                  <a:lnTo>
                    <a:pt x="4264" y="5116"/>
                  </a:lnTo>
                  <a:lnTo>
                    <a:pt x="4254" y="5116"/>
                  </a:lnTo>
                  <a:lnTo>
                    <a:pt x="4244" y="5114"/>
                  </a:lnTo>
                  <a:lnTo>
                    <a:pt x="4236" y="5110"/>
                  </a:lnTo>
                  <a:lnTo>
                    <a:pt x="4228" y="5104"/>
                  </a:lnTo>
                  <a:lnTo>
                    <a:pt x="4220" y="5096"/>
                  </a:lnTo>
                  <a:lnTo>
                    <a:pt x="4214" y="5088"/>
                  </a:lnTo>
                  <a:lnTo>
                    <a:pt x="4202" y="5068"/>
                  </a:lnTo>
                  <a:lnTo>
                    <a:pt x="4190" y="5044"/>
                  </a:lnTo>
                  <a:lnTo>
                    <a:pt x="4180" y="5020"/>
                  </a:lnTo>
                  <a:lnTo>
                    <a:pt x="4164" y="4972"/>
                  </a:lnTo>
                  <a:lnTo>
                    <a:pt x="4164" y="4972"/>
                  </a:lnTo>
                  <a:lnTo>
                    <a:pt x="4158" y="4960"/>
                  </a:lnTo>
                  <a:lnTo>
                    <a:pt x="4150" y="4950"/>
                  </a:lnTo>
                  <a:lnTo>
                    <a:pt x="4140" y="4938"/>
                  </a:lnTo>
                  <a:lnTo>
                    <a:pt x="4126" y="4926"/>
                  </a:lnTo>
                  <a:lnTo>
                    <a:pt x="4096" y="4904"/>
                  </a:lnTo>
                  <a:lnTo>
                    <a:pt x="4060" y="4880"/>
                  </a:lnTo>
                  <a:lnTo>
                    <a:pt x="4022" y="4860"/>
                  </a:lnTo>
                  <a:lnTo>
                    <a:pt x="3982" y="4840"/>
                  </a:lnTo>
                  <a:lnTo>
                    <a:pt x="3916" y="4808"/>
                  </a:lnTo>
                  <a:lnTo>
                    <a:pt x="3916" y="4808"/>
                  </a:lnTo>
                  <a:lnTo>
                    <a:pt x="3900" y="4804"/>
                  </a:lnTo>
                  <a:lnTo>
                    <a:pt x="3882" y="4802"/>
                  </a:lnTo>
                  <a:lnTo>
                    <a:pt x="3862" y="4804"/>
                  </a:lnTo>
                  <a:lnTo>
                    <a:pt x="3842" y="4808"/>
                  </a:lnTo>
                  <a:lnTo>
                    <a:pt x="3818" y="4816"/>
                  </a:lnTo>
                  <a:lnTo>
                    <a:pt x="3794" y="4824"/>
                  </a:lnTo>
                  <a:lnTo>
                    <a:pt x="3744" y="4844"/>
                  </a:lnTo>
                  <a:lnTo>
                    <a:pt x="3694" y="4868"/>
                  </a:lnTo>
                  <a:lnTo>
                    <a:pt x="3646" y="4894"/>
                  </a:lnTo>
                  <a:lnTo>
                    <a:pt x="3568" y="4934"/>
                  </a:lnTo>
                  <a:lnTo>
                    <a:pt x="3568" y="4934"/>
                  </a:lnTo>
                  <a:lnTo>
                    <a:pt x="3554" y="4940"/>
                  </a:lnTo>
                  <a:lnTo>
                    <a:pt x="3536" y="4946"/>
                  </a:lnTo>
                  <a:lnTo>
                    <a:pt x="3502" y="4956"/>
                  </a:lnTo>
                  <a:lnTo>
                    <a:pt x="3464" y="4962"/>
                  </a:lnTo>
                  <a:lnTo>
                    <a:pt x="3426" y="4968"/>
                  </a:lnTo>
                  <a:lnTo>
                    <a:pt x="3390" y="4970"/>
                  </a:lnTo>
                  <a:lnTo>
                    <a:pt x="3360" y="4968"/>
                  </a:lnTo>
                  <a:lnTo>
                    <a:pt x="3336" y="4966"/>
                  </a:lnTo>
                  <a:lnTo>
                    <a:pt x="3322" y="4962"/>
                  </a:lnTo>
                  <a:lnTo>
                    <a:pt x="3322" y="4962"/>
                  </a:lnTo>
                  <a:lnTo>
                    <a:pt x="3310" y="4958"/>
                  </a:lnTo>
                  <a:lnTo>
                    <a:pt x="3296" y="4956"/>
                  </a:lnTo>
                  <a:lnTo>
                    <a:pt x="3254" y="4956"/>
                  </a:lnTo>
                  <a:lnTo>
                    <a:pt x="3202" y="4956"/>
                  </a:lnTo>
                  <a:lnTo>
                    <a:pt x="3144" y="4958"/>
                  </a:lnTo>
                  <a:lnTo>
                    <a:pt x="3144" y="4958"/>
                  </a:lnTo>
                  <a:lnTo>
                    <a:pt x="3118" y="4956"/>
                  </a:lnTo>
                  <a:lnTo>
                    <a:pt x="3098" y="4952"/>
                  </a:lnTo>
                  <a:lnTo>
                    <a:pt x="3082" y="4948"/>
                  </a:lnTo>
                  <a:lnTo>
                    <a:pt x="3070" y="4944"/>
                  </a:lnTo>
                  <a:lnTo>
                    <a:pt x="3064" y="4940"/>
                  </a:lnTo>
                  <a:lnTo>
                    <a:pt x="3058" y="4936"/>
                  </a:lnTo>
                  <a:lnTo>
                    <a:pt x="3056" y="4932"/>
                  </a:lnTo>
                  <a:lnTo>
                    <a:pt x="3056" y="4932"/>
                  </a:lnTo>
                  <a:lnTo>
                    <a:pt x="3054" y="4892"/>
                  </a:lnTo>
                  <a:lnTo>
                    <a:pt x="3048" y="4844"/>
                  </a:lnTo>
                  <a:lnTo>
                    <a:pt x="3038" y="4780"/>
                  </a:lnTo>
                  <a:lnTo>
                    <a:pt x="3024" y="4704"/>
                  </a:lnTo>
                  <a:lnTo>
                    <a:pt x="3004" y="4616"/>
                  </a:lnTo>
                  <a:lnTo>
                    <a:pt x="2990" y="4568"/>
                  </a:lnTo>
                  <a:lnTo>
                    <a:pt x="2976" y="4520"/>
                  </a:lnTo>
                  <a:lnTo>
                    <a:pt x="2960" y="4468"/>
                  </a:lnTo>
                  <a:lnTo>
                    <a:pt x="2942" y="4416"/>
                  </a:lnTo>
                  <a:lnTo>
                    <a:pt x="2942" y="4416"/>
                  </a:lnTo>
                  <a:lnTo>
                    <a:pt x="2932" y="4388"/>
                  </a:lnTo>
                  <a:lnTo>
                    <a:pt x="2924" y="4358"/>
                  </a:lnTo>
                  <a:lnTo>
                    <a:pt x="2908" y="4290"/>
                  </a:lnTo>
                  <a:lnTo>
                    <a:pt x="2896" y="4216"/>
                  </a:lnTo>
                  <a:lnTo>
                    <a:pt x="2886" y="4136"/>
                  </a:lnTo>
                  <a:lnTo>
                    <a:pt x="2878" y="4050"/>
                  </a:lnTo>
                  <a:lnTo>
                    <a:pt x="2870" y="3962"/>
                  </a:lnTo>
                  <a:lnTo>
                    <a:pt x="2864" y="3872"/>
                  </a:lnTo>
                  <a:lnTo>
                    <a:pt x="2860" y="3784"/>
                  </a:lnTo>
                  <a:lnTo>
                    <a:pt x="2854" y="3610"/>
                  </a:lnTo>
                  <a:lnTo>
                    <a:pt x="2848" y="3458"/>
                  </a:lnTo>
                  <a:lnTo>
                    <a:pt x="2842" y="3334"/>
                  </a:lnTo>
                  <a:lnTo>
                    <a:pt x="2838" y="3288"/>
                  </a:lnTo>
                  <a:lnTo>
                    <a:pt x="2834" y="3254"/>
                  </a:lnTo>
                  <a:lnTo>
                    <a:pt x="2834" y="3254"/>
                  </a:lnTo>
                  <a:lnTo>
                    <a:pt x="2826" y="3226"/>
                  </a:lnTo>
                  <a:lnTo>
                    <a:pt x="2816" y="3198"/>
                  </a:lnTo>
                  <a:lnTo>
                    <a:pt x="2806" y="3170"/>
                  </a:lnTo>
                  <a:lnTo>
                    <a:pt x="2792" y="3142"/>
                  </a:lnTo>
                  <a:lnTo>
                    <a:pt x="2776" y="3116"/>
                  </a:lnTo>
                  <a:lnTo>
                    <a:pt x="2760" y="3090"/>
                  </a:lnTo>
                  <a:lnTo>
                    <a:pt x="2728" y="3042"/>
                  </a:lnTo>
                  <a:lnTo>
                    <a:pt x="2698" y="3000"/>
                  </a:lnTo>
                  <a:lnTo>
                    <a:pt x="2670" y="2968"/>
                  </a:lnTo>
                  <a:lnTo>
                    <a:pt x="2646" y="2938"/>
                  </a:lnTo>
                  <a:lnTo>
                    <a:pt x="2646" y="2938"/>
                  </a:lnTo>
                  <a:lnTo>
                    <a:pt x="2644" y="2862"/>
                  </a:lnTo>
                  <a:lnTo>
                    <a:pt x="2642" y="2796"/>
                  </a:lnTo>
                  <a:lnTo>
                    <a:pt x="2636" y="2738"/>
                  </a:lnTo>
                  <a:lnTo>
                    <a:pt x="2636" y="2738"/>
                  </a:lnTo>
                  <a:lnTo>
                    <a:pt x="2634" y="2712"/>
                  </a:lnTo>
                  <a:lnTo>
                    <a:pt x="2634" y="2690"/>
                  </a:lnTo>
                  <a:lnTo>
                    <a:pt x="2636" y="2666"/>
                  </a:lnTo>
                  <a:lnTo>
                    <a:pt x="2640" y="2642"/>
                  </a:lnTo>
                  <a:lnTo>
                    <a:pt x="2644" y="2618"/>
                  </a:lnTo>
                  <a:lnTo>
                    <a:pt x="2650" y="2594"/>
                  </a:lnTo>
                  <a:lnTo>
                    <a:pt x="2666" y="2538"/>
                  </a:lnTo>
                  <a:lnTo>
                    <a:pt x="2666" y="2538"/>
                  </a:lnTo>
                  <a:lnTo>
                    <a:pt x="2694" y="2460"/>
                  </a:lnTo>
                  <a:lnTo>
                    <a:pt x="2714" y="2410"/>
                  </a:lnTo>
                  <a:lnTo>
                    <a:pt x="2722" y="2390"/>
                  </a:lnTo>
                  <a:lnTo>
                    <a:pt x="2728" y="2380"/>
                  </a:lnTo>
                  <a:lnTo>
                    <a:pt x="2728" y="2380"/>
                  </a:lnTo>
                  <a:lnTo>
                    <a:pt x="2728" y="2378"/>
                  </a:lnTo>
                  <a:lnTo>
                    <a:pt x="2728" y="2378"/>
                  </a:lnTo>
                  <a:lnTo>
                    <a:pt x="2728" y="2378"/>
                  </a:lnTo>
                  <a:lnTo>
                    <a:pt x="2728" y="2378"/>
                  </a:lnTo>
                  <a:lnTo>
                    <a:pt x="2766" y="2340"/>
                  </a:lnTo>
                  <a:lnTo>
                    <a:pt x="2786" y="2322"/>
                  </a:lnTo>
                  <a:lnTo>
                    <a:pt x="2806" y="2306"/>
                  </a:lnTo>
                  <a:lnTo>
                    <a:pt x="2826" y="2290"/>
                  </a:lnTo>
                  <a:lnTo>
                    <a:pt x="2848" y="2278"/>
                  </a:lnTo>
                  <a:lnTo>
                    <a:pt x="2870" y="2268"/>
                  </a:lnTo>
                  <a:lnTo>
                    <a:pt x="2890" y="2262"/>
                  </a:lnTo>
                  <a:lnTo>
                    <a:pt x="2890" y="2262"/>
                  </a:lnTo>
                  <a:lnTo>
                    <a:pt x="2926" y="2256"/>
                  </a:lnTo>
                  <a:lnTo>
                    <a:pt x="2966" y="2246"/>
                  </a:lnTo>
                  <a:lnTo>
                    <a:pt x="3048" y="2224"/>
                  </a:lnTo>
                  <a:lnTo>
                    <a:pt x="3122" y="2206"/>
                  </a:lnTo>
                  <a:lnTo>
                    <a:pt x="3148" y="2200"/>
                  </a:lnTo>
                  <a:lnTo>
                    <a:pt x="3168" y="2200"/>
                  </a:lnTo>
                  <a:lnTo>
                    <a:pt x="3168" y="2200"/>
                  </a:lnTo>
                  <a:lnTo>
                    <a:pt x="3186" y="2202"/>
                  </a:lnTo>
                  <a:lnTo>
                    <a:pt x="3212" y="2204"/>
                  </a:lnTo>
                  <a:lnTo>
                    <a:pt x="3226" y="2204"/>
                  </a:lnTo>
                  <a:lnTo>
                    <a:pt x="3240" y="2202"/>
                  </a:lnTo>
                  <a:lnTo>
                    <a:pt x="3254" y="2198"/>
                  </a:lnTo>
                  <a:lnTo>
                    <a:pt x="3268" y="2194"/>
                  </a:lnTo>
                  <a:lnTo>
                    <a:pt x="3280" y="2186"/>
                  </a:lnTo>
                  <a:lnTo>
                    <a:pt x="3290" y="2174"/>
                  </a:lnTo>
                  <a:lnTo>
                    <a:pt x="3298" y="2160"/>
                  </a:lnTo>
                  <a:lnTo>
                    <a:pt x="3304" y="2142"/>
                  </a:lnTo>
                  <a:lnTo>
                    <a:pt x="3306" y="2120"/>
                  </a:lnTo>
                  <a:lnTo>
                    <a:pt x="3304" y="2092"/>
                  </a:lnTo>
                  <a:lnTo>
                    <a:pt x="3298" y="2060"/>
                  </a:lnTo>
                  <a:lnTo>
                    <a:pt x="3286" y="2024"/>
                  </a:lnTo>
                  <a:lnTo>
                    <a:pt x="3286" y="2024"/>
                  </a:lnTo>
                  <a:lnTo>
                    <a:pt x="3286" y="2006"/>
                  </a:lnTo>
                  <a:lnTo>
                    <a:pt x="3288" y="1990"/>
                  </a:lnTo>
                  <a:lnTo>
                    <a:pt x="3290" y="1976"/>
                  </a:lnTo>
                  <a:lnTo>
                    <a:pt x="3292" y="1964"/>
                  </a:lnTo>
                  <a:lnTo>
                    <a:pt x="3300" y="1944"/>
                  </a:lnTo>
                  <a:lnTo>
                    <a:pt x="3310" y="1928"/>
                  </a:lnTo>
                  <a:lnTo>
                    <a:pt x="3320" y="1914"/>
                  </a:lnTo>
                  <a:lnTo>
                    <a:pt x="3330" y="1902"/>
                  </a:lnTo>
                  <a:lnTo>
                    <a:pt x="3338" y="1892"/>
                  </a:lnTo>
                  <a:lnTo>
                    <a:pt x="3342" y="1880"/>
                  </a:lnTo>
                  <a:lnTo>
                    <a:pt x="3342" y="1880"/>
                  </a:lnTo>
                  <a:lnTo>
                    <a:pt x="3344" y="1868"/>
                  </a:lnTo>
                  <a:lnTo>
                    <a:pt x="3344" y="1858"/>
                  </a:lnTo>
                  <a:lnTo>
                    <a:pt x="3340" y="1846"/>
                  </a:lnTo>
                  <a:lnTo>
                    <a:pt x="3338" y="1836"/>
                  </a:lnTo>
                  <a:lnTo>
                    <a:pt x="3332" y="1822"/>
                  </a:lnTo>
                  <a:lnTo>
                    <a:pt x="3328" y="1818"/>
                  </a:lnTo>
                  <a:lnTo>
                    <a:pt x="3328" y="1818"/>
                  </a:lnTo>
                  <a:lnTo>
                    <a:pt x="3336" y="1816"/>
                  </a:lnTo>
                  <a:lnTo>
                    <a:pt x="3344" y="1812"/>
                  </a:lnTo>
                  <a:lnTo>
                    <a:pt x="3354" y="1806"/>
                  </a:lnTo>
                  <a:lnTo>
                    <a:pt x="3364" y="1798"/>
                  </a:lnTo>
                  <a:lnTo>
                    <a:pt x="3374" y="1786"/>
                  </a:lnTo>
                  <a:lnTo>
                    <a:pt x="3382" y="1768"/>
                  </a:lnTo>
                  <a:lnTo>
                    <a:pt x="3384" y="1758"/>
                  </a:lnTo>
                  <a:lnTo>
                    <a:pt x="3386" y="1748"/>
                  </a:lnTo>
                  <a:lnTo>
                    <a:pt x="3386" y="1748"/>
                  </a:lnTo>
                  <a:lnTo>
                    <a:pt x="3388" y="1736"/>
                  </a:lnTo>
                  <a:lnTo>
                    <a:pt x="3386" y="1724"/>
                  </a:lnTo>
                  <a:lnTo>
                    <a:pt x="3380" y="1700"/>
                  </a:lnTo>
                  <a:lnTo>
                    <a:pt x="3372" y="1676"/>
                  </a:lnTo>
                  <a:lnTo>
                    <a:pt x="3366" y="1656"/>
                  </a:lnTo>
                  <a:lnTo>
                    <a:pt x="3364" y="1646"/>
                  </a:lnTo>
                  <a:lnTo>
                    <a:pt x="3364" y="1636"/>
                  </a:lnTo>
                  <a:lnTo>
                    <a:pt x="3366" y="1626"/>
                  </a:lnTo>
                  <a:lnTo>
                    <a:pt x="3370" y="1618"/>
                  </a:lnTo>
                  <a:lnTo>
                    <a:pt x="3376" y="1610"/>
                  </a:lnTo>
                  <a:lnTo>
                    <a:pt x="3386" y="1602"/>
                  </a:lnTo>
                  <a:lnTo>
                    <a:pt x="3400" y="1596"/>
                  </a:lnTo>
                  <a:lnTo>
                    <a:pt x="3416" y="1590"/>
                  </a:lnTo>
                  <a:lnTo>
                    <a:pt x="3416" y="1590"/>
                  </a:lnTo>
                  <a:lnTo>
                    <a:pt x="3454" y="1586"/>
                  </a:lnTo>
                  <a:lnTo>
                    <a:pt x="3474" y="1582"/>
                  </a:lnTo>
                  <a:lnTo>
                    <a:pt x="3492" y="1578"/>
                  </a:lnTo>
                  <a:lnTo>
                    <a:pt x="3500" y="1574"/>
                  </a:lnTo>
                  <a:lnTo>
                    <a:pt x="3508" y="1568"/>
                  </a:lnTo>
                  <a:lnTo>
                    <a:pt x="3514" y="1562"/>
                  </a:lnTo>
                  <a:lnTo>
                    <a:pt x="3520" y="1556"/>
                  </a:lnTo>
                  <a:lnTo>
                    <a:pt x="3526" y="1546"/>
                  </a:lnTo>
                  <a:lnTo>
                    <a:pt x="3530" y="1536"/>
                  </a:lnTo>
                  <a:lnTo>
                    <a:pt x="3532" y="1524"/>
                  </a:lnTo>
                  <a:lnTo>
                    <a:pt x="3534" y="1510"/>
                  </a:lnTo>
                  <a:lnTo>
                    <a:pt x="3534" y="1510"/>
                  </a:lnTo>
                  <a:lnTo>
                    <a:pt x="3526" y="1486"/>
                  </a:lnTo>
                  <a:lnTo>
                    <a:pt x="3520" y="1466"/>
                  </a:lnTo>
                  <a:lnTo>
                    <a:pt x="3512" y="1448"/>
                  </a:lnTo>
                  <a:lnTo>
                    <a:pt x="3504" y="1432"/>
                  </a:lnTo>
                  <a:lnTo>
                    <a:pt x="3486" y="1406"/>
                  </a:lnTo>
                  <a:lnTo>
                    <a:pt x="3470" y="1388"/>
                  </a:lnTo>
                  <a:lnTo>
                    <a:pt x="3438" y="1358"/>
                  </a:lnTo>
                  <a:lnTo>
                    <a:pt x="3426" y="1344"/>
                  </a:lnTo>
                  <a:lnTo>
                    <a:pt x="3420" y="1336"/>
                  </a:lnTo>
                  <a:lnTo>
                    <a:pt x="3414" y="1328"/>
                  </a:lnTo>
                  <a:lnTo>
                    <a:pt x="3414" y="1328"/>
                  </a:lnTo>
                  <a:lnTo>
                    <a:pt x="3400" y="1300"/>
                  </a:lnTo>
                  <a:lnTo>
                    <a:pt x="3390" y="1286"/>
                  </a:lnTo>
                  <a:lnTo>
                    <a:pt x="3382" y="1276"/>
                  </a:lnTo>
                  <a:lnTo>
                    <a:pt x="3378" y="1268"/>
                  </a:lnTo>
                  <a:lnTo>
                    <a:pt x="3378" y="1268"/>
                  </a:lnTo>
                  <a:lnTo>
                    <a:pt x="3372" y="1244"/>
                  </a:lnTo>
                  <a:lnTo>
                    <a:pt x="3368" y="1226"/>
                  </a:lnTo>
                  <a:lnTo>
                    <a:pt x="3366" y="1206"/>
                  </a:lnTo>
                  <a:lnTo>
                    <a:pt x="3364" y="1188"/>
                  </a:lnTo>
                  <a:lnTo>
                    <a:pt x="3366" y="1172"/>
                  </a:lnTo>
                  <a:lnTo>
                    <a:pt x="3368" y="1166"/>
                  </a:lnTo>
                  <a:lnTo>
                    <a:pt x="3372" y="1160"/>
                  </a:lnTo>
                  <a:lnTo>
                    <a:pt x="3376" y="1156"/>
                  </a:lnTo>
                  <a:lnTo>
                    <a:pt x="3382" y="1152"/>
                  </a:lnTo>
                  <a:lnTo>
                    <a:pt x="3382" y="1152"/>
                  </a:lnTo>
                  <a:lnTo>
                    <a:pt x="3388" y="1150"/>
                  </a:lnTo>
                  <a:lnTo>
                    <a:pt x="3394" y="1144"/>
                  </a:lnTo>
                  <a:lnTo>
                    <a:pt x="3398" y="1138"/>
                  </a:lnTo>
                  <a:lnTo>
                    <a:pt x="3402" y="1128"/>
                  </a:lnTo>
                  <a:lnTo>
                    <a:pt x="3406" y="1106"/>
                  </a:lnTo>
                  <a:lnTo>
                    <a:pt x="3410" y="1080"/>
                  </a:lnTo>
                  <a:lnTo>
                    <a:pt x="3410" y="1052"/>
                  </a:lnTo>
                  <a:lnTo>
                    <a:pt x="3408" y="1024"/>
                  </a:lnTo>
                  <a:lnTo>
                    <a:pt x="3404" y="998"/>
                  </a:lnTo>
                  <a:lnTo>
                    <a:pt x="3400" y="974"/>
                  </a:lnTo>
                  <a:lnTo>
                    <a:pt x="3400" y="974"/>
                  </a:lnTo>
                  <a:lnTo>
                    <a:pt x="3396" y="952"/>
                  </a:lnTo>
                  <a:lnTo>
                    <a:pt x="3394" y="926"/>
                  </a:lnTo>
                  <a:lnTo>
                    <a:pt x="3388" y="866"/>
                  </a:lnTo>
                  <a:lnTo>
                    <a:pt x="3386" y="834"/>
                  </a:lnTo>
                  <a:lnTo>
                    <a:pt x="3382" y="802"/>
                  </a:lnTo>
                  <a:lnTo>
                    <a:pt x="3376" y="772"/>
                  </a:lnTo>
                  <a:lnTo>
                    <a:pt x="3368" y="744"/>
                  </a:lnTo>
                  <a:lnTo>
                    <a:pt x="3368" y="744"/>
                  </a:lnTo>
                  <a:lnTo>
                    <a:pt x="3350" y="690"/>
                  </a:lnTo>
                  <a:lnTo>
                    <a:pt x="3330" y="638"/>
                  </a:lnTo>
                  <a:lnTo>
                    <a:pt x="3310" y="582"/>
                  </a:lnTo>
                  <a:lnTo>
                    <a:pt x="3310" y="582"/>
                  </a:lnTo>
                  <a:lnTo>
                    <a:pt x="3316" y="586"/>
                  </a:lnTo>
                  <a:lnTo>
                    <a:pt x="3332" y="592"/>
                  </a:lnTo>
                  <a:lnTo>
                    <a:pt x="3354" y="604"/>
                  </a:lnTo>
                  <a:lnTo>
                    <a:pt x="3366" y="614"/>
                  </a:lnTo>
                  <a:lnTo>
                    <a:pt x="3378" y="624"/>
                  </a:lnTo>
                  <a:lnTo>
                    <a:pt x="3388" y="636"/>
                  </a:lnTo>
                  <a:lnTo>
                    <a:pt x="3398" y="650"/>
                  </a:lnTo>
                  <a:lnTo>
                    <a:pt x="3406" y="666"/>
                  </a:lnTo>
                  <a:lnTo>
                    <a:pt x="3412" y="684"/>
                  </a:lnTo>
                  <a:lnTo>
                    <a:pt x="3416" y="706"/>
                  </a:lnTo>
                  <a:lnTo>
                    <a:pt x="3416" y="728"/>
                  </a:lnTo>
                  <a:lnTo>
                    <a:pt x="3412" y="754"/>
                  </a:lnTo>
                  <a:lnTo>
                    <a:pt x="3404" y="782"/>
                  </a:lnTo>
                  <a:lnTo>
                    <a:pt x="3404" y="782"/>
                  </a:lnTo>
                  <a:lnTo>
                    <a:pt x="3408" y="776"/>
                  </a:lnTo>
                  <a:lnTo>
                    <a:pt x="3412" y="758"/>
                  </a:lnTo>
                  <a:lnTo>
                    <a:pt x="3418" y="732"/>
                  </a:lnTo>
                  <a:lnTo>
                    <a:pt x="3418" y="716"/>
                  </a:lnTo>
                  <a:lnTo>
                    <a:pt x="3416" y="700"/>
                  </a:lnTo>
                  <a:lnTo>
                    <a:pt x="3414" y="682"/>
                  </a:lnTo>
                  <a:lnTo>
                    <a:pt x="3408" y="664"/>
                  </a:lnTo>
                  <a:lnTo>
                    <a:pt x="3400" y="646"/>
                  </a:lnTo>
                  <a:lnTo>
                    <a:pt x="3388" y="628"/>
                  </a:lnTo>
                  <a:lnTo>
                    <a:pt x="3372" y="610"/>
                  </a:lnTo>
                  <a:lnTo>
                    <a:pt x="3352" y="592"/>
                  </a:lnTo>
                  <a:lnTo>
                    <a:pt x="3326" y="576"/>
                  </a:lnTo>
                  <a:lnTo>
                    <a:pt x="3296" y="562"/>
                  </a:lnTo>
                  <a:lnTo>
                    <a:pt x="3296" y="562"/>
                  </a:lnTo>
                  <a:lnTo>
                    <a:pt x="3304" y="566"/>
                  </a:lnTo>
                  <a:lnTo>
                    <a:pt x="3326" y="576"/>
                  </a:lnTo>
                  <a:lnTo>
                    <a:pt x="3356" y="592"/>
                  </a:lnTo>
                  <a:lnTo>
                    <a:pt x="3370" y="604"/>
                  </a:lnTo>
                  <a:lnTo>
                    <a:pt x="3386" y="616"/>
                  </a:lnTo>
                  <a:lnTo>
                    <a:pt x="3400" y="632"/>
                  </a:lnTo>
                  <a:lnTo>
                    <a:pt x="3412" y="648"/>
                  </a:lnTo>
                  <a:lnTo>
                    <a:pt x="3422" y="668"/>
                  </a:lnTo>
                  <a:lnTo>
                    <a:pt x="3428" y="690"/>
                  </a:lnTo>
                  <a:lnTo>
                    <a:pt x="3432" y="714"/>
                  </a:lnTo>
                  <a:lnTo>
                    <a:pt x="3432" y="728"/>
                  </a:lnTo>
                  <a:lnTo>
                    <a:pt x="3430" y="742"/>
                  </a:lnTo>
                  <a:lnTo>
                    <a:pt x="3426" y="756"/>
                  </a:lnTo>
                  <a:lnTo>
                    <a:pt x="3422" y="770"/>
                  </a:lnTo>
                  <a:lnTo>
                    <a:pt x="3416" y="786"/>
                  </a:lnTo>
                  <a:lnTo>
                    <a:pt x="3408" y="802"/>
                  </a:lnTo>
                  <a:lnTo>
                    <a:pt x="3408" y="802"/>
                  </a:lnTo>
                  <a:lnTo>
                    <a:pt x="3412" y="796"/>
                  </a:lnTo>
                  <a:lnTo>
                    <a:pt x="3420" y="780"/>
                  </a:lnTo>
                  <a:lnTo>
                    <a:pt x="3428" y="754"/>
                  </a:lnTo>
                  <a:lnTo>
                    <a:pt x="3432" y="740"/>
                  </a:lnTo>
                  <a:lnTo>
                    <a:pt x="3434" y="722"/>
                  </a:lnTo>
                  <a:lnTo>
                    <a:pt x="3434" y="704"/>
                  </a:lnTo>
                  <a:lnTo>
                    <a:pt x="3432" y="684"/>
                  </a:lnTo>
                  <a:lnTo>
                    <a:pt x="3426" y="664"/>
                  </a:lnTo>
                  <a:lnTo>
                    <a:pt x="3418" y="642"/>
                  </a:lnTo>
                  <a:lnTo>
                    <a:pt x="3404" y="620"/>
                  </a:lnTo>
                  <a:lnTo>
                    <a:pt x="3386" y="596"/>
                  </a:lnTo>
                  <a:lnTo>
                    <a:pt x="3364" y="574"/>
                  </a:lnTo>
                  <a:lnTo>
                    <a:pt x="3336" y="550"/>
                  </a:lnTo>
                  <a:lnTo>
                    <a:pt x="3336" y="550"/>
                  </a:lnTo>
                  <a:lnTo>
                    <a:pt x="3358" y="566"/>
                  </a:lnTo>
                  <a:lnTo>
                    <a:pt x="3382" y="584"/>
                  </a:lnTo>
                  <a:lnTo>
                    <a:pt x="3406" y="610"/>
                  </a:lnTo>
                  <a:lnTo>
                    <a:pt x="3420" y="624"/>
                  </a:lnTo>
                  <a:lnTo>
                    <a:pt x="3430" y="640"/>
                  </a:lnTo>
                  <a:lnTo>
                    <a:pt x="3440" y="658"/>
                  </a:lnTo>
                  <a:lnTo>
                    <a:pt x="3448" y="676"/>
                  </a:lnTo>
                  <a:lnTo>
                    <a:pt x="3454" y="696"/>
                  </a:lnTo>
                  <a:lnTo>
                    <a:pt x="3456" y="718"/>
                  </a:lnTo>
                  <a:lnTo>
                    <a:pt x="3456" y="740"/>
                  </a:lnTo>
                  <a:lnTo>
                    <a:pt x="3450" y="764"/>
                  </a:lnTo>
                  <a:lnTo>
                    <a:pt x="3450" y="764"/>
                  </a:lnTo>
                  <a:lnTo>
                    <a:pt x="3456" y="752"/>
                  </a:lnTo>
                  <a:lnTo>
                    <a:pt x="3460" y="736"/>
                  </a:lnTo>
                  <a:lnTo>
                    <a:pt x="3466" y="718"/>
                  </a:lnTo>
                  <a:lnTo>
                    <a:pt x="3470" y="694"/>
                  </a:lnTo>
                  <a:lnTo>
                    <a:pt x="3472" y="664"/>
                  </a:lnTo>
                  <a:lnTo>
                    <a:pt x="3472" y="632"/>
                  </a:lnTo>
                  <a:lnTo>
                    <a:pt x="3468" y="596"/>
                  </a:lnTo>
                  <a:lnTo>
                    <a:pt x="3460" y="558"/>
                  </a:lnTo>
                  <a:lnTo>
                    <a:pt x="3454" y="538"/>
                  </a:lnTo>
                  <a:lnTo>
                    <a:pt x="3446" y="516"/>
                  </a:lnTo>
                  <a:lnTo>
                    <a:pt x="3436" y="494"/>
                  </a:lnTo>
                  <a:lnTo>
                    <a:pt x="3424" y="472"/>
                  </a:lnTo>
                  <a:lnTo>
                    <a:pt x="3410" y="448"/>
                  </a:lnTo>
                  <a:lnTo>
                    <a:pt x="3394" y="426"/>
                  </a:lnTo>
                  <a:lnTo>
                    <a:pt x="3376" y="402"/>
                  </a:lnTo>
                  <a:lnTo>
                    <a:pt x="3356" y="378"/>
                  </a:lnTo>
                  <a:lnTo>
                    <a:pt x="3334" y="354"/>
                  </a:lnTo>
                  <a:lnTo>
                    <a:pt x="3310" y="330"/>
                  </a:lnTo>
                  <a:lnTo>
                    <a:pt x="3282" y="304"/>
                  </a:lnTo>
                  <a:lnTo>
                    <a:pt x="3252" y="280"/>
                  </a:lnTo>
                  <a:lnTo>
                    <a:pt x="3218" y="254"/>
                  </a:lnTo>
                  <a:lnTo>
                    <a:pt x="3182" y="230"/>
                  </a:lnTo>
                  <a:lnTo>
                    <a:pt x="3182" y="230"/>
                  </a:lnTo>
                  <a:lnTo>
                    <a:pt x="3106" y="182"/>
                  </a:lnTo>
                  <a:lnTo>
                    <a:pt x="3032" y="140"/>
                  </a:lnTo>
                  <a:lnTo>
                    <a:pt x="2960" y="104"/>
                  </a:lnTo>
                  <a:lnTo>
                    <a:pt x="2890" y="74"/>
                  </a:lnTo>
                  <a:lnTo>
                    <a:pt x="2822" y="48"/>
                  </a:lnTo>
                  <a:lnTo>
                    <a:pt x="2756" y="30"/>
                  </a:lnTo>
                  <a:lnTo>
                    <a:pt x="2690" y="14"/>
                  </a:lnTo>
                  <a:lnTo>
                    <a:pt x="2626" y="6"/>
                  </a:lnTo>
                  <a:lnTo>
                    <a:pt x="2594" y="2"/>
                  </a:lnTo>
                  <a:lnTo>
                    <a:pt x="2564" y="0"/>
                  </a:lnTo>
                  <a:lnTo>
                    <a:pt x="2500" y="0"/>
                  </a:lnTo>
                  <a:lnTo>
                    <a:pt x="2440" y="6"/>
                  </a:lnTo>
                  <a:lnTo>
                    <a:pt x="2380" y="16"/>
                  </a:lnTo>
                  <a:lnTo>
                    <a:pt x="2320" y="30"/>
                  </a:lnTo>
                  <a:lnTo>
                    <a:pt x="2260" y="48"/>
                  </a:lnTo>
                  <a:lnTo>
                    <a:pt x="2202" y="70"/>
                  </a:lnTo>
                  <a:lnTo>
                    <a:pt x="2144" y="96"/>
                  </a:lnTo>
                  <a:lnTo>
                    <a:pt x="2144" y="96"/>
                  </a:lnTo>
                  <a:lnTo>
                    <a:pt x="2088" y="126"/>
                  </a:lnTo>
                  <a:lnTo>
                    <a:pt x="2034" y="160"/>
                  </a:lnTo>
                  <a:lnTo>
                    <a:pt x="1982" y="194"/>
                  </a:lnTo>
                  <a:lnTo>
                    <a:pt x="1934" y="232"/>
                  </a:lnTo>
                  <a:lnTo>
                    <a:pt x="1890" y="274"/>
                  </a:lnTo>
                  <a:lnTo>
                    <a:pt x="1848" y="316"/>
                  </a:lnTo>
                  <a:lnTo>
                    <a:pt x="1810" y="362"/>
                  </a:lnTo>
                  <a:lnTo>
                    <a:pt x="1774" y="412"/>
                  </a:lnTo>
                  <a:lnTo>
                    <a:pt x="1744" y="462"/>
                  </a:lnTo>
                  <a:lnTo>
                    <a:pt x="1714" y="516"/>
                  </a:lnTo>
                  <a:lnTo>
                    <a:pt x="1690" y="572"/>
                  </a:lnTo>
                  <a:lnTo>
                    <a:pt x="1670" y="632"/>
                  </a:lnTo>
                  <a:lnTo>
                    <a:pt x="1652" y="692"/>
                  </a:lnTo>
                  <a:lnTo>
                    <a:pt x="1638" y="756"/>
                  </a:lnTo>
                  <a:lnTo>
                    <a:pt x="1628" y="824"/>
                  </a:lnTo>
                  <a:lnTo>
                    <a:pt x="1622" y="892"/>
                  </a:lnTo>
                  <a:lnTo>
                    <a:pt x="1622" y="892"/>
                  </a:lnTo>
                  <a:lnTo>
                    <a:pt x="1620" y="964"/>
                  </a:lnTo>
                  <a:lnTo>
                    <a:pt x="1620" y="1034"/>
                  </a:lnTo>
                  <a:lnTo>
                    <a:pt x="1624" y="1102"/>
                  </a:lnTo>
                  <a:lnTo>
                    <a:pt x="1630" y="1170"/>
                  </a:lnTo>
                  <a:lnTo>
                    <a:pt x="1636" y="1236"/>
                  </a:lnTo>
                  <a:lnTo>
                    <a:pt x="1646" y="1300"/>
                  </a:lnTo>
                  <a:lnTo>
                    <a:pt x="1664" y="1420"/>
                  </a:lnTo>
                  <a:lnTo>
                    <a:pt x="1682" y="1526"/>
                  </a:lnTo>
                  <a:lnTo>
                    <a:pt x="1694" y="1618"/>
                  </a:lnTo>
                  <a:lnTo>
                    <a:pt x="1698" y="1656"/>
                  </a:lnTo>
                  <a:lnTo>
                    <a:pt x="1700" y="1688"/>
                  </a:lnTo>
                  <a:lnTo>
                    <a:pt x="1698" y="1714"/>
                  </a:lnTo>
                  <a:lnTo>
                    <a:pt x="1696" y="1726"/>
                  </a:lnTo>
                  <a:lnTo>
                    <a:pt x="1694" y="1736"/>
                  </a:lnTo>
                  <a:lnTo>
                    <a:pt x="1694" y="1736"/>
                  </a:lnTo>
                  <a:lnTo>
                    <a:pt x="1680" y="1772"/>
                  </a:lnTo>
                  <a:lnTo>
                    <a:pt x="1670" y="1812"/>
                  </a:lnTo>
                  <a:lnTo>
                    <a:pt x="1658" y="1854"/>
                  </a:lnTo>
                  <a:lnTo>
                    <a:pt x="1644" y="1894"/>
                  </a:lnTo>
                  <a:lnTo>
                    <a:pt x="1634" y="1912"/>
                  </a:lnTo>
                  <a:lnTo>
                    <a:pt x="1624" y="1932"/>
                  </a:lnTo>
                  <a:lnTo>
                    <a:pt x="1614" y="1950"/>
                  </a:lnTo>
                  <a:lnTo>
                    <a:pt x="1600" y="1966"/>
                  </a:lnTo>
                  <a:lnTo>
                    <a:pt x="1586" y="1982"/>
                  </a:lnTo>
                  <a:lnTo>
                    <a:pt x="1568" y="1996"/>
                  </a:lnTo>
                  <a:lnTo>
                    <a:pt x="1548" y="2008"/>
                  </a:lnTo>
                  <a:lnTo>
                    <a:pt x="1526" y="2018"/>
                  </a:lnTo>
                  <a:lnTo>
                    <a:pt x="1526" y="2018"/>
                  </a:lnTo>
                  <a:lnTo>
                    <a:pt x="1490" y="2036"/>
                  </a:lnTo>
                  <a:lnTo>
                    <a:pt x="1448" y="2060"/>
                  </a:lnTo>
                  <a:lnTo>
                    <a:pt x="1448" y="2060"/>
                  </a:lnTo>
                  <a:lnTo>
                    <a:pt x="1402" y="2074"/>
                  </a:lnTo>
                  <a:lnTo>
                    <a:pt x="1352" y="2090"/>
                  </a:lnTo>
                  <a:lnTo>
                    <a:pt x="1300" y="2108"/>
                  </a:lnTo>
                  <a:lnTo>
                    <a:pt x="1248" y="2128"/>
                  </a:lnTo>
                  <a:lnTo>
                    <a:pt x="1194" y="2148"/>
                  </a:lnTo>
                  <a:lnTo>
                    <a:pt x="1142" y="2172"/>
                  </a:lnTo>
                  <a:lnTo>
                    <a:pt x="1088" y="2196"/>
                  </a:lnTo>
                  <a:lnTo>
                    <a:pt x="1036" y="2222"/>
                  </a:lnTo>
                  <a:lnTo>
                    <a:pt x="984" y="2250"/>
                  </a:lnTo>
                  <a:lnTo>
                    <a:pt x="936" y="2278"/>
                  </a:lnTo>
                  <a:lnTo>
                    <a:pt x="890" y="2310"/>
                  </a:lnTo>
                  <a:lnTo>
                    <a:pt x="846" y="2342"/>
                  </a:lnTo>
                  <a:lnTo>
                    <a:pt x="806" y="2374"/>
                  </a:lnTo>
                  <a:lnTo>
                    <a:pt x="770" y="2408"/>
                  </a:lnTo>
                  <a:lnTo>
                    <a:pt x="738" y="2444"/>
                  </a:lnTo>
                  <a:lnTo>
                    <a:pt x="724" y="2462"/>
                  </a:lnTo>
                  <a:lnTo>
                    <a:pt x="712" y="2480"/>
                  </a:lnTo>
                  <a:lnTo>
                    <a:pt x="712" y="2480"/>
                  </a:lnTo>
                  <a:lnTo>
                    <a:pt x="634" y="2594"/>
                  </a:lnTo>
                  <a:lnTo>
                    <a:pt x="588" y="2664"/>
                  </a:lnTo>
                  <a:lnTo>
                    <a:pt x="536" y="2746"/>
                  </a:lnTo>
                  <a:lnTo>
                    <a:pt x="482" y="2840"/>
                  </a:lnTo>
                  <a:lnTo>
                    <a:pt x="454" y="2890"/>
                  </a:lnTo>
                  <a:lnTo>
                    <a:pt x="426" y="2946"/>
                  </a:lnTo>
                  <a:lnTo>
                    <a:pt x="398" y="3004"/>
                  </a:lnTo>
                  <a:lnTo>
                    <a:pt x="368" y="3064"/>
                  </a:lnTo>
                  <a:lnTo>
                    <a:pt x="340" y="3130"/>
                  </a:lnTo>
                  <a:lnTo>
                    <a:pt x="312" y="3198"/>
                  </a:lnTo>
                  <a:lnTo>
                    <a:pt x="284" y="3270"/>
                  </a:lnTo>
                  <a:lnTo>
                    <a:pt x="258" y="3348"/>
                  </a:lnTo>
                  <a:lnTo>
                    <a:pt x="230" y="3428"/>
                  </a:lnTo>
                  <a:lnTo>
                    <a:pt x="206" y="3512"/>
                  </a:lnTo>
                  <a:lnTo>
                    <a:pt x="180" y="3602"/>
                  </a:lnTo>
                  <a:lnTo>
                    <a:pt x="158" y="3694"/>
                  </a:lnTo>
                  <a:lnTo>
                    <a:pt x="134" y="3792"/>
                  </a:lnTo>
                  <a:lnTo>
                    <a:pt x="114" y="3894"/>
                  </a:lnTo>
                  <a:lnTo>
                    <a:pt x="96" y="4002"/>
                  </a:lnTo>
                  <a:lnTo>
                    <a:pt x="78" y="4114"/>
                  </a:lnTo>
                  <a:lnTo>
                    <a:pt x="62" y="4230"/>
                  </a:lnTo>
                  <a:lnTo>
                    <a:pt x="48" y="4352"/>
                  </a:lnTo>
                  <a:lnTo>
                    <a:pt x="38" y="4480"/>
                  </a:lnTo>
                  <a:lnTo>
                    <a:pt x="28" y="4612"/>
                  </a:lnTo>
                  <a:lnTo>
                    <a:pt x="22" y="4750"/>
                  </a:lnTo>
                  <a:lnTo>
                    <a:pt x="18" y="4892"/>
                  </a:lnTo>
                  <a:lnTo>
                    <a:pt x="18" y="4892"/>
                  </a:lnTo>
                  <a:lnTo>
                    <a:pt x="18" y="4986"/>
                  </a:lnTo>
                  <a:lnTo>
                    <a:pt x="20" y="5074"/>
                  </a:lnTo>
                  <a:lnTo>
                    <a:pt x="24" y="5158"/>
                  </a:lnTo>
                  <a:lnTo>
                    <a:pt x="30" y="5238"/>
                  </a:lnTo>
                  <a:lnTo>
                    <a:pt x="40" y="5314"/>
                  </a:lnTo>
                  <a:lnTo>
                    <a:pt x="50" y="5386"/>
                  </a:lnTo>
                  <a:lnTo>
                    <a:pt x="60" y="5456"/>
                  </a:lnTo>
                  <a:lnTo>
                    <a:pt x="72" y="5522"/>
                  </a:lnTo>
                  <a:lnTo>
                    <a:pt x="100" y="5646"/>
                  </a:lnTo>
                  <a:lnTo>
                    <a:pt x="126" y="5766"/>
                  </a:lnTo>
                  <a:lnTo>
                    <a:pt x="154" y="5880"/>
                  </a:lnTo>
                  <a:lnTo>
                    <a:pt x="176" y="5994"/>
                  </a:lnTo>
                  <a:lnTo>
                    <a:pt x="186" y="6050"/>
                  </a:lnTo>
                  <a:lnTo>
                    <a:pt x="194" y="6108"/>
                  </a:lnTo>
                  <a:lnTo>
                    <a:pt x="200" y="6168"/>
                  </a:lnTo>
                  <a:lnTo>
                    <a:pt x="204" y="6228"/>
                  </a:lnTo>
                  <a:lnTo>
                    <a:pt x="206" y="6290"/>
                  </a:lnTo>
                  <a:lnTo>
                    <a:pt x="206" y="6356"/>
                  </a:lnTo>
                  <a:lnTo>
                    <a:pt x="202" y="6422"/>
                  </a:lnTo>
                  <a:lnTo>
                    <a:pt x="196" y="6492"/>
                  </a:lnTo>
                  <a:lnTo>
                    <a:pt x="186" y="6566"/>
                  </a:lnTo>
                  <a:lnTo>
                    <a:pt x="172" y="6644"/>
                  </a:lnTo>
                  <a:lnTo>
                    <a:pt x="154" y="6726"/>
                  </a:lnTo>
                  <a:lnTo>
                    <a:pt x="134" y="6812"/>
                  </a:lnTo>
                  <a:lnTo>
                    <a:pt x="108" y="6902"/>
                  </a:lnTo>
                  <a:lnTo>
                    <a:pt x="76" y="6998"/>
                  </a:lnTo>
                  <a:lnTo>
                    <a:pt x="40" y="7098"/>
                  </a:lnTo>
                  <a:lnTo>
                    <a:pt x="0" y="7206"/>
                  </a:lnTo>
                  <a:lnTo>
                    <a:pt x="2816" y="7206"/>
                  </a:lnTo>
                  <a:close/>
                  <a:moveTo>
                    <a:pt x="5414" y="5798"/>
                  </a:moveTo>
                  <a:lnTo>
                    <a:pt x="5414" y="5798"/>
                  </a:lnTo>
                  <a:lnTo>
                    <a:pt x="5460" y="5790"/>
                  </a:lnTo>
                  <a:lnTo>
                    <a:pt x="5508" y="5780"/>
                  </a:lnTo>
                  <a:lnTo>
                    <a:pt x="5570" y="5764"/>
                  </a:lnTo>
                  <a:lnTo>
                    <a:pt x="5602" y="5754"/>
                  </a:lnTo>
                  <a:lnTo>
                    <a:pt x="5638" y="5740"/>
                  </a:lnTo>
                  <a:lnTo>
                    <a:pt x="5672" y="5726"/>
                  </a:lnTo>
                  <a:lnTo>
                    <a:pt x="5708" y="5710"/>
                  </a:lnTo>
                  <a:lnTo>
                    <a:pt x="5744" y="5692"/>
                  </a:lnTo>
                  <a:lnTo>
                    <a:pt x="5778" y="5672"/>
                  </a:lnTo>
                  <a:lnTo>
                    <a:pt x="5810" y="5648"/>
                  </a:lnTo>
                  <a:lnTo>
                    <a:pt x="5840" y="5622"/>
                  </a:lnTo>
                  <a:lnTo>
                    <a:pt x="5878" y="6142"/>
                  </a:lnTo>
                  <a:lnTo>
                    <a:pt x="5418" y="5844"/>
                  </a:lnTo>
                  <a:lnTo>
                    <a:pt x="5418" y="5844"/>
                  </a:lnTo>
                  <a:lnTo>
                    <a:pt x="5408" y="5838"/>
                  </a:lnTo>
                  <a:lnTo>
                    <a:pt x="5398" y="5832"/>
                  </a:lnTo>
                  <a:lnTo>
                    <a:pt x="5388" y="5826"/>
                  </a:lnTo>
                  <a:lnTo>
                    <a:pt x="5384" y="5818"/>
                  </a:lnTo>
                  <a:lnTo>
                    <a:pt x="5382" y="5814"/>
                  </a:lnTo>
                  <a:lnTo>
                    <a:pt x="5384" y="5810"/>
                  </a:lnTo>
                  <a:lnTo>
                    <a:pt x="5388" y="5808"/>
                  </a:lnTo>
                  <a:lnTo>
                    <a:pt x="5394" y="5804"/>
                  </a:lnTo>
                  <a:lnTo>
                    <a:pt x="5402" y="5800"/>
                  </a:lnTo>
                  <a:lnTo>
                    <a:pt x="5414" y="5798"/>
                  </a:lnTo>
                  <a:lnTo>
                    <a:pt x="5414" y="5798"/>
                  </a:lnTo>
                  <a:close/>
                </a:path>
              </a:pathLst>
            </a:custGeom>
            <a:grpFill/>
            <a:ln>
              <a:noFill/>
            </a:ln>
          </p:spPr>
          <p:txBody>
            <a:bodyPr vert="horz" wrap="square" lIns="91440" tIns="45720" rIns="91440" bIns="45720" numCol="1" anchor="t" anchorCtr="0" compatLnSpc="1">
              <a:prstTxWarp prst="textNoShape">
                <a:avLst/>
              </a:prstTxWarp>
            </a:bodyPr>
            <a:lstStyle/>
            <a:p>
              <a:endParaRPr lang="da-DK" dirty="0">
                <a:solidFill>
                  <a:prstClr val="black"/>
                </a:solidFill>
                <a:latin typeface="Trebuchet MS" panose="020B0603020202020204" pitchFamily="34" charset="0"/>
              </a:endParaRPr>
            </a:p>
          </p:txBody>
        </p:sp>
        <p:sp>
          <p:nvSpPr>
            <p:cNvPr id="6" name="Freeform 49"/>
            <p:cNvSpPr>
              <a:spLocks/>
            </p:cNvSpPr>
            <p:nvPr/>
          </p:nvSpPr>
          <p:spPr bwMode="auto">
            <a:xfrm>
              <a:off x="1101785" y="2580221"/>
              <a:ext cx="279708" cy="287919"/>
            </a:xfrm>
            <a:custGeom>
              <a:avLst/>
              <a:gdLst>
                <a:gd name="T0" fmla="*/ 30 w 1022"/>
                <a:gd name="T1" fmla="*/ 0 h 1052"/>
                <a:gd name="T2" fmla="*/ 64 w 1022"/>
                <a:gd name="T3" fmla="*/ 18 h 1052"/>
                <a:gd name="T4" fmla="*/ 210 w 1022"/>
                <a:gd name="T5" fmla="*/ 98 h 1052"/>
                <a:gd name="T6" fmla="*/ 350 w 1022"/>
                <a:gd name="T7" fmla="*/ 182 h 1052"/>
                <a:gd name="T8" fmla="*/ 504 w 1022"/>
                <a:gd name="T9" fmla="*/ 284 h 1052"/>
                <a:gd name="T10" fmla="*/ 656 w 1022"/>
                <a:gd name="T11" fmla="*/ 396 h 1052"/>
                <a:gd name="T12" fmla="*/ 726 w 1022"/>
                <a:gd name="T13" fmla="*/ 456 h 1052"/>
                <a:gd name="T14" fmla="*/ 790 w 1022"/>
                <a:gd name="T15" fmla="*/ 518 h 1052"/>
                <a:gd name="T16" fmla="*/ 844 w 1022"/>
                <a:gd name="T17" fmla="*/ 580 h 1052"/>
                <a:gd name="T18" fmla="*/ 886 w 1022"/>
                <a:gd name="T19" fmla="*/ 640 h 1052"/>
                <a:gd name="T20" fmla="*/ 918 w 1022"/>
                <a:gd name="T21" fmla="*/ 702 h 1052"/>
                <a:gd name="T22" fmla="*/ 922 w 1022"/>
                <a:gd name="T23" fmla="*/ 714 h 1052"/>
                <a:gd name="T24" fmla="*/ 922 w 1022"/>
                <a:gd name="T25" fmla="*/ 730 h 1052"/>
                <a:gd name="T26" fmla="*/ 920 w 1022"/>
                <a:gd name="T27" fmla="*/ 734 h 1052"/>
                <a:gd name="T28" fmla="*/ 942 w 1022"/>
                <a:gd name="T29" fmla="*/ 724 h 1052"/>
                <a:gd name="T30" fmla="*/ 948 w 1022"/>
                <a:gd name="T31" fmla="*/ 726 h 1052"/>
                <a:gd name="T32" fmla="*/ 958 w 1022"/>
                <a:gd name="T33" fmla="*/ 716 h 1052"/>
                <a:gd name="T34" fmla="*/ 994 w 1022"/>
                <a:gd name="T35" fmla="*/ 678 h 1052"/>
                <a:gd name="T36" fmla="*/ 1016 w 1022"/>
                <a:gd name="T37" fmla="*/ 640 h 1052"/>
                <a:gd name="T38" fmla="*/ 1022 w 1022"/>
                <a:gd name="T39" fmla="*/ 620 h 1052"/>
                <a:gd name="T40" fmla="*/ 1004 w 1022"/>
                <a:gd name="T41" fmla="*/ 728 h 1052"/>
                <a:gd name="T42" fmla="*/ 1002 w 1022"/>
                <a:gd name="T43" fmla="*/ 752 h 1052"/>
                <a:gd name="T44" fmla="*/ 1010 w 1022"/>
                <a:gd name="T45" fmla="*/ 860 h 1052"/>
                <a:gd name="T46" fmla="*/ 1016 w 1022"/>
                <a:gd name="T47" fmla="*/ 968 h 1052"/>
                <a:gd name="T48" fmla="*/ 1014 w 1022"/>
                <a:gd name="T49" fmla="*/ 994 h 1052"/>
                <a:gd name="T50" fmla="*/ 1008 w 1022"/>
                <a:gd name="T51" fmla="*/ 912 h 1052"/>
                <a:gd name="T52" fmla="*/ 994 w 1022"/>
                <a:gd name="T53" fmla="*/ 850 h 1052"/>
                <a:gd name="T54" fmla="*/ 984 w 1022"/>
                <a:gd name="T55" fmla="*/ 822 h 1052"/>
                <a:gd name="T56" fmla="*/ 972 w 1022"/>
                <a:gd name="T57" fmla="*/ 804 h 1052"/>
                <a:gd name="T58" fmla="*/ 964 w 1022"/>
                <a:gd name="T59" fmla="*/ 798 h 1052"/>
                <a:gd name="T60" fmla="*/ 952 w 1022"/>
                <a:gd name="T61" fmla="*/ 794 h 1052"/>
                <a:gd name="T62" fmla="*/ 942 w 1022"/>
                <a:gd name="T63" fmla="*/ 794 h 1052"/>
                <a:gd name="T64" fmla="*/ 928 w 1022"/>
                <a:gd name="T65" fmla="*/ 808 h 1052"/>
                <a:gd name="T66" fmla="*/ 912 w 1022"/>
                <a:gd name="T67" fmla="*/ 836 h 1052"/>
                <a:gd name="T68" fmla="*/ 898 w 1022"/>
                <a:gd name="T69" fmla="*/ 866 h 1052"/>
                <a:gd name="T70" fmla="*/ 864 w 1022"/>
                <a:gd name="T71" fmla="*/ 928 h 1052"/>
                <a:gd name="T72" fmla="*/ 826 w 1022"/>
                <a:gd name="T73" fmla="*/ 980 h 1052"/>
                <a:gd name="T74" fmla="*/ 778 w 1022"/>
                <a:gd name="T75" fmla="*/ 1030 h 1052"/>
                <a:gd name="T76" fmla="*/ 748 w 1022"/>
                <a:gd name="T77" fmla="*/ 1052 h 1052"/>
                <a:gd name="T78" fmla="*/ 740 w 1022"/>
                <a:gd name="T79" fmla="*/ 1030 h 1052"/>
                <a:gd name="T80" fmla="*/ 722 w 1022"/>
                <a:gd name="T81" fmla="*/ 970 h 1052"/>
                <a:gd name="T82" fmla="*/ 686 w 1022"/>
                <a:gd name="T83" fmla="*/ 876 h 1052"/>
                <a:gd name="T84" fmla="*/ 624 w 1022"/>
                <a:gd name="T85" fmla="*/ 754 h 1052"/>
                <a:gd name="T86" fmla="*/ 532 w 1022"/>
                <a:gd name="T87" fmla="*/ 608 h 1052"/>
                <a:gd name="T88" fmla="*/ 470 w 1022"/>
                <a:gd name="T89" fmla="*/ 526 h 1052"/>
                <a:gd name="T90" fmla="*/ 400 w 1022"/>
                <a:gd name="T91" fmla="*/ 442 h 1052"/>
                <a:gd name="T92" fmla="*/ 320 w 1022"/>
                <a:gd name="T93" fmla="*/ 352 h 1052"/>
                <a:gd name="T94" fmla="*/ 226 w 1022"/>
                <a:gd name="T95" fmla="*/ 260 h 1052"/>
                <a:gd name="T96" fmla="*/ 120 w 1022"/>
                <a:gd name="T97" fmla="*/ 164 h 1052"/>
                <a:gd name="T98" fmla="*/ 0 w 1022"/>
                <a:gd name="T99" fmla="*/ 68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2" h="1052">
                  <a:moveTo>
                    <a:pt x="0" y="68"/>
                  </a:moveTo>
                  <a:lnTo>
                    <a:pt x="30" y="0"/>
                  </a:lnTo>
                  <a:lnTo>
                    <a:pt x="30" y="0"/>
                  </a:lnTo>
                  <a:lnTo>
                    <a:pt x="64" y="18"/>
                  </a:lnTo>
                  <a:lnTo>
                    <a:pt x="152" y="66"/>
                  </a:lnTo>
                  <a:lnTo>
                    <a:pt x="210" y="98"/>
                  </a:lnTo>
                  <a:lnTo>
                    <a:pt x="278" y="138"/>
                  </a:lnTo>
                  <a:lnTo>
                    <a:pt x="350" y="182"/>
                  </a:lnTo>
                  <a:lnTo>
                    <a:pt x="428" y="230"/>
                  </a:lnTo>
                  <a:lnTo>
                    <a:pt x="504" y="284"/>
                  </a:lnTo>
                  <a:lnTo>
                    <a:pt x="582" y="338"/>
                  </a:lnTo>
                  <a:lnTo>
                    <a:pt x="656" y="396"/>
                  </a:lnTo>
                  <a:lnTo>
                    <a:pt x="692" y="426"/>
                  </a:lnTo>
                  <a:lnTo>
                    <a:pt x="726" y="456"/>
                  </a:lnTo>
                  <a:lnTo>
                    <a:pt x="758" y="488"/>
                  </a:lnTo>
                  <a:lnTo>
                    <a:pt x="790" y="518"/>
                  </a:lnTo>
                  <a:lnTo>
                    <a:pt x="818" y="548"/>
                  </a:lnTo>
                  <a:lnTo>
                    <a:pt x="844" y="580"/>
                  </a:lnTo>
                  <a:lnTo>
                    <a:pt x="866" y="610"/>
                  </a:lnTo>
                  <a:lnTo>
                    <a:pt x="886" y="640"/>
                  </a:lnTo>
                  <a:lnTo>
                    <a:pt x="904" y="672"/>
                  </a:lnTo>
                  <a:lnTo>
                    <a:pt x="918" y="702"/>
                  </a:lnTo>
                  <a:lnTo>
                    <a:pt x="918" y="702"/>
                  </a:lnTo>
                  <a:lnTo>
                    <a:pt x="922" y="714"/>
                  </a:lnTo>
                  <a:lnTo>
                    <a:pt x="922" y="724"/>
                  </a:lnTo>
                  <a:lnTo>
                    <a:pt x="922" y="730"/>
                  </a:lnTo>
                  <a:lnTo>
                    <a:pt x="920" y="734"/>
                  </a:lnTo>
                  <a:lnTo>
                    <a:pt x="920" y="734"/>
                  </a:lnTo>
                  <a:lnTo>
                    <a:pt x="932" y="728"/>
                  </a:lnTo>
                  <a:lnTo>
                    <a:pt x="942" y="724"/>
                  </a:lnTo>
                  <a:lnTo>
                    <a:pt x="946" y="724"/>
                  </a:lnTo>
                  <a:lnTo>
                    <a:pt x="948" y="726"/>
                  </a:lnTo>
                  <a:lnTo>
                    <a:pt x="948" y="726"/>
                  </a:lnTo>
                  <a:lnTo>
                    <a:pt x="958" y="716"/>
                  </a:lnTo>
                  <a:lnTo>
                    <a:pt x="980" y="694"/>
                  </a:lnTo>
                  <a:lnTo>
                    <a:pt x="994" y="678"/>
                  </a:lnTo>
                  <a:lnTo>
                    <a:pt x="1006" y="660"/>
                  </a:lnTo>
                  <a:lnTo>
                    <a:pt x="1016" y="640"/>
                  </a:lnTo>
                  <a:lnTo>
                    <a:pt x="1022" y="620"/>
                  </a:lnTo>
                  <a:lnTo>
                    <a:pt x="1022" y="620"/>
                  </a:lnTo>
                  <a:lnTo>
                    <a:pt x="1018" y="652"/>
                  </a:lnTo>
                  <a:lnTo>
                    <a:pt x="1004" y="728"/>
                  </a:lnTo>
                  <a:lnTo>
                    <a:pt x="1004" y="728"/>
                  </a:lnTo>
                  <a:lnTo>
                    <a:pt x="1002" y="752"/>
                  </a:lnTo>
                  <a:lnTo>
                    <a:pt x="1004" y="784"/>
                  </a:lnTo>
                  <a:lnTo>
                    <a:pt x="1010" y="860"/>
                  </a:lnTo>
                  <a:lnTo>
                    <a:pt x="1016" y="934"/>
                  </a:lnTo>
                  <a:lnTo>
                    <a:pt x="1016" y="968"/>
                  </a:lnTo>
                  <a:lnTo>
                    <a:pt x="1014" y="994"/>
                  </a:lnTo>
                  <a:lnTo>
                    <a:pt x="1014" y="994"/>
                  </a:lnTo>
                  <a:lnTo>
                    <a:pt x="1012" y="968"/>
                  </a:lnTo>
                  <a:lnTo>
                    <a:pt x="1008" y="912"/>
                  </a:lnTo>
                  <a:lnTo>
                    <a:pt x="1002" y="880"/>
                  </a:lnTo>
                  <a:lnTo>
                    <a:pt x="994" y="850"/>
                  </a:lnTo>
                  <a:lnTo>
                    <a:pt x="990" y="836"/>
                  </a:lnTo>
                  <a:lnTo>
                    <a:pt x="984" y="822"/>
                  </a:lnTo>
                  <a:lnTo>
                    <a:pt x="978" y="812"/>
                  </a:lnTo>
                  <a:lnTo>
                    <a:pt x="972" y="804"/>
                  </a:lnTo>
                  <a:lnTo>
                    <a:pt x="972" y="804"/>
                  </a:lnTo>
                  <a:lnTo>
                    <a:pt x="964" y="798"/>
                  </a:lnTo>
                  <a:lnTo>
                    <a:pt x="958" y="796"/>
                  </a:lnTo>
                  <a:lnTo>
                    <a:pt x="952" y="794"/>
                  </a:lnTo>
                  <a:lnTo>
                    <a:pt x="946" y="794"/>
                  </a:lnTo>
                  <a:lnTo>
                    <a:pt x="942" y="794"/>
                  </a:lnTo>
                  <a:lnTo>
                    <a:pt x="936" y="798"/>
                  </a:lnTo>
                  <a:lnTo>
                    <a:pt x="928" y="808"/>
                  </a:lnTo>
                  <a:lnTo>
                    <a:pt x="920" y="820"/>
                  </a:lnTo>
                  <a:lnTo>
                    <a:pt x="912" y="836"/>
                  </a:lnTo>
                  <a:lnTo>
                    <a:pt x="898" y="866"/>
                  </a:lnTo>
                  <a:lnTo>
                    <a:pt x="898" y="866"/>
                  </a:lnTo>
                  <a:lnTo>
                    <a:pt x="878" y="904"/>
                  </a:lnTo>
                  <a:lnTo>
                    <a:pt x="864" y="928"/>
                  </a:lnTo>
                  <a:lnTo>
                    <a:pt x="846" y="954"/>
                  </a:lnTo>
                  <a:lnTo>
                    <a:pt x="826" y="980"/>
                  </a:lnTo>
                  <a:lnTo>
                    <a:pt x="804" y="1004"/>
                  </a:lnTo>
                  <a:lnTo>
                    <a:pt x="778" y="1030"/>
                  </a:lnTo>
                  <a:lnTo>
                    <a:pt x="748" y="1052"/>
                  </a:lnTo>
                  <a:lnTo>
                    <a:pt x="748" y="1052"/>
                  </a:lnTo>
                  <a:lnTo>
                    <a:pt x="744" y="1046"/>
                  </a:lnTo>
                  <a:lnTo>
                    <a:pt x="740" y="1030"/>
                  </a:lnTo>
                  <a:lnTo>
                    <a:pt x="734" y="1004"/>
                  </a:lnTo>
                  <a:lnTo>
                    <a:pt x="722" y="970"/>
                  </a:lnTo>
                  <a:lnTo>
                    <a:pt x="706" y="928"/>
                  </a:lnTo>
                  <a:lnTo>
                    <a:pt x="686" y="876"/>
                  </a:lnTo>
                  <a:lnTo>
                    <a:pt x="658" y="818"/>
                  </a:lnTo>
                  <a:lnTo>
                    <a:pt x="624" y="754"/>
                  </a:lnTo>
                  <a:lnTo>
                    <a:pt x="582" y="684"/>
                  </a:lnTo>
                  <a:lnTo>
                    <a:pt x="532" y="608"/>
                  </a:lnTo>
                  <a:lnTo>
                    <a:pt x="502" y="568"/>
                  </a:lnTo>
                  <a:lnTo>
                    <a:pt x="470" y="526"/>
                  </a:lnTo>
                  <a:lnTo>
                    <a:pt x="438" y="484"/>
                  </a:lnTo>
                  <a:lnTo>
                    <a:pt x="400" y="442"/>
                  </a:lnTo>
                  <a:lnTo>
                    <a:pt x="362" y="398"/>
                  </a:lnTo>
                  <a:lnTo>
                    <a:pt x="320" y="352"/>
                  </a:lnTo>
                  <a:lnTo>
                    <a:pt x="274" y="306"/>
                  </a:lnTo>
                  <a:lnTo>
                    <a:pt x="226" y="260"/>
                  </a:lnTo>
                  <a:lnTo>
                    <a:pt x="174" y="212"/>
                  </a:lnTo>
                  <a:lnTo>
                    <a:pt x="120" y="164"/>
                  </a:lnTo>
                  <a:lnTo>
                    <a:pt x="62" y="116"/>
                  </a:lnTo>
                  <a:lnTo>
                    <a:pt x="0" y="68"/>
                  </a:lnTo>
                  <a:lnTo>
                    <a:pt x="0" y="68"/>
                  </a:lnTo>
                  <a:close/>
                </a:path>
              </a:pathLst>
            </a:custGeom>
            <a:grpFill/>
            <a:ln>
              <a:noFill/>
            </a:ln>
          </p:spPr>
          <p:txBody>
            <a:bodyPr vert="horz" wrap="square" lIns="91440" tIns="45720" rIns="91440" bIns="45720" numCol="1" anchor="t" anchorCtr="0" compatLnSpc="1">
              <a:prstTxWarp prst="textNoShape">
                <a:avLst/>
              </a:prstTxWarp>
            </a:bodyPr>
            <a:lstStyle/>
            <a:p>
              <a:endParaRPr lang="da-DK" dirty="0">
                <a:solidFill>
                  <a:prstClr val="black"/>
                </a:solidFill>
                <a:latin typeface="Trebuchet MS" panose="020B0603020202020204" pitchFamily="34" charset="0"/>
              </a:endParaRPr>
            </a:p>
          </p:txBody>
        </p:sp>
        <p:sp>
          <p:nvSpPr>
            <p:cNvPr id="7" name="Freeform 50"/>
            <p:cNvSpPr>
              <a:spLocks/>
            </p:cNvSpPr>
            <p:nvPr/>
          </p:nvSpPr>
          <p:spPr bwMode="auto">
            <a:xfrm>
              <a:off x="1383135" y="3029615"/>
              <a:ext cx="29011" cy="360720"/>
            </a:xfrm>
            <a:custGeom>
              <a:avLst/>
              <a:gdLst>
                <a:gd name="T0" fmla="*/ 0 w 106"/>
                <a:gd name="T1" fmla="*/ 0 h 1318"/>
                <a:gd name="T2" fmla="*/ 0 w 106"/>
                <a:gd name="T3" fmla="*/ 0 h 1318"/>
                <a:gd name="T4" fmla="*/ 12 w 106"/>
                <a:gd name="T5" fmla="*/ 102 h 1318"/>
                <a:gd name="T6" fmla="*/ 24 w 106"/>
                <a:gd name="T7" fmla="*/ 210 h 1318"/>
                <a:gd name="T8" fmla="*/ 36 w 106"/>
                <a:gd name="T9" fmla="*/ 342 h 1318"/>
                <a:gd name="T10" fmla="*/ 48 w 106"/>
                <a:gd name="T11" fmla="*/ 482 h 1318"/>
                <a:gd name="T12" fmla="*/ 56 w 106"/>
                <a:gd name="T13" fmla="*/ 622 h 1318"/>
                <a:gd name="T14" fmla="*/ 58 w 106"/>
                <a:gd name="T15" fmla="*/ 686 h 1318"/>
                <a:gd name="T16" fmla="*/ 58 w 106"/>
                <a:gd name="T17" fmla="*/ 744 h 1318"/>
                <a:gd name="T18" fmla="*/ 58 w 106"/>
                <a:gd name="T19" fmla="*/ 796 h 1318"/>
                <a:gd name="T20" fmla="*/ 54 w 106"/>
                <a:gd name="T21" fmla="*/ 840 h 1318"/>
                <a:gd name="T22" fmla="*/ 54 w 106"/>
                <a:gd name="T23" fmla="*/ 840 h 1318"/>
                <a:gd name="T24" fmla="*/ 58 w 106"/>
                <a:gd name="T25" fmla="*/ 882 h 1318"/>
                <a:gd name="T26" fmla="*/ 62 w 106"/>
                <a:gd name="T27" fmla="*/ 994 h 1318"/>
                <a:gd name="T28" fmla="*/ 64 w 106"/>
                <a:gd name="T29" fmla="*/ 1066 h 1318"/>
                <a:gd name="T30" fmla="*/ 62 w 106"/>
                <a:gd name="T31" fmla="*/ 1146 h 1318"/>
                <a:gd name="T32" fmla="*/ 60 w 106"/>
                <a:gd name="T33" fmla="*/ 1232 h 1318"/>
                <a:gd name="T34" fmla="*/ 52 w 106"/>
                <a:gd name="T35" fmla="*/ 1318 h 1318"/>
                <a:gd name="T36" fmla="*/ 66 w 106"/>
                <a:gd name="T37" fmla="*/ 1318 h 1318"/>
                <a:gd name="T38" fmla="*/ 66 w 106"/>
                <a:gd name="T39" fmla="*/ 1318 h 1318"/>
                <a:gd name="T40" fmla="*/ 76 w 106"/>
                <a:gd name="T41" fmla="*/ 1244 h 1318"/>
                <a:gd name="T42" fmla="*/ 86 w 106"/>
                <a:gd name="T43" fmla="*/ 1162 h 1318"/>
                <a:gd name="T44" fmla="*/ 96 w 106"/>
                <a:gd name="T45" fmla="*/ 1062 h 1318"/>
                <a:gd name="T46" fmla="*/ 102 w 106"/>
                <a:gd name="T47" fmla="*/ 950 h 1318"/>
                <a:gd name="T48" fmla="*/ 104 w 106"/>
                <a:gd name="T49" fmla="*/ 892 h 1318"/>
                <a:gd name="T50" fmla="*/ 106 w 106"/>
                <a:gd name="T51" fmla="*/ 834 h 1318"/>
                <a:gd name="T52" fmla="*/ 104 w 106"/>
                <a:gd name="T53" fmla="*/ 778 h 1318"/>
                <a:gd name="T54" fmla="*/ 102 w 106"/>
                <a:gd name="T55" fmla="*/ 722 h 1318"/>
                <a:gd name="T56" fmla="*/ 96 w 106"/>
                <a:gd name="T57" fmla="*/ 670 h 1318"/>
                <a:gd name="T58" fmla="*/ 88 w 106"/>
                <a:gd name="T59" fmla="*/ 620 h 1318"/>
                <a:gd name="T60" fmla="*/ 88 w 106"/>
                <a:gd name="T61" fmla="*/ 620 h 1318"/>
                <a:gd name="T62" fmla="*/ 72 w 106"/>
                <a:gd name="T63" fmla="*/ 522 h 1318"/>
                <a:gd name="T64" fmla="*/ 54 w 106"/>
                <a:gd name="T65" fmla="*/ 418 h 1318"/>
                <a:gd name="T66" fmla="*/ 26 w 106"/>
                <a:gd name="T67" fmla="*/ 216 h 1318"/>
                <a:gd name="T68" fmla="*/ 8 w 106"/>
                <a:gd name="T69" fmla="*/ 62 h 1318"/>
                <a:gd name="T70" fmla="*/ 0 w 106"/>
                <a:gd name="T71" fmla="*/ 0 h 1318"/>
                <a:gd name="T72" fmla="*/ 0 w 106"/>
                <a:gd name="T73" fmla="*/ 0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1318">
                  <a:moveTo>
                    <a:pt x="0" y="0"/>
                  </a:moveTo>
                  <a:lnTo>
                    <a:pt x="0" y="0"/>
                  </a:lnTo>
                  <a:lnTo>
                    <a:pt x="12" y="102"/>
                  </a:lnTo>
                  <a:lnTo>
                    <a:pt x="24" y="210"/>
                  </a:lnTo>
                  <a:lnTo>
                    <a:pt x="36" y="342"/>
                  </a:lnTo>
                  <a:lnTo>
                    <a:pt x="48" y="482"/>
                  </a:lnTo>
                  <a:lnTo>
                    <a:pt x="56" y="622"/>
                  </a:lnTo>
                  <a:lnTo>
                    <a:pt x="58" y="686"/>
                  </a:lnTo>
                  <a:lnTo>
                    <a:pt x="58" y="744"/>
                  </a:lnTo>
                  <a:lnTo>
                    <a:pt x="58" y="796"/>
                  </a:lnTo>
                  <a:lnTo>
                    <a:pt x="54" y="840"/>
                  </a:lnTo>
                  <a:lnTo>
                    <a:pt x="54" y="840"/>
                  </a:lnTo>
                  <a:lnTo>
                    <a:pt x="58" y="882"/>
                  </a:lnTo>
                  <a:lnTo>
                    <a:pt x="62" y="994"/>
                  </a:lnTo>
                  <a:lnTo>
                    <a:pt x="64" y="1066"/>
                  </a:lnTo>
                  <a:lnTo>
                    <a:pt x="62" y="1146"/>
                  </a:lnTo>
                  <a:lnTo>
                    <a:pt x="60" y="1232"/>
                  </a:lnTo>
                  <a:lnTo>
                    <a:pt x="52" y="1318"/>
                  </a:lnTo>
                  <a:lnTo>
                    <a:pt x="66" y="1318"/>
                  </a:lnTo>
                  <a:lnTo>
                    <a:pt x="66" y="1318"/>
                  </a:lnTo>
                  <a:lnTo>
                    <a:pt x="76" y="1244"/>
                  </a:lnTo>
                  <a:lnTo>
                    <a:pt x="86" y="1162"/>
                  </a:lnTo>
                  <a:lnTo>
                    <a:pt x="96" y="1062"/>
                  </a:lnTo>
                  <a:lnTo>
                    <a:pt x="102" y="950"/>
                  </a:lnTo>
                  <a:lnTo>
                    <a:pt x="104" y="892"/>
                  </a:lnTo>
                  <a:lnTo>
                    <a:pt x="106" y="834"/>
                  </a:lnTo>
                  <a:lnTo>
                    <a:pt x="104" y="778"/>
                  </a:lnTo>
                  <a:lnTo>
                    <a:pt x="102" y="722"/>
                  </a:lnTo>
                  <a:lnTo>
                    <a:pt x="96" y="670"/>
                  </a:lnTo>
                  <a:lnTo>
                    <a:pt x="88" y="620"/>
                  </a:lnTo>
                  <a:lnTo>
                    <a:pt x="88" y="620"/>
                  </a:lnTo>
                  <a:lnTo>
                    <a:pt x="72" y="522"/>
                  </a:lnTo>
                  <a:lnTo>
                    <a:pt x="54" y="418"/>
                  </a:lnTo>
                  <a:lnTo>
                    <a:pt x="26" y="216"/>
                  </a:lnTo>
                  <a:lnTo>
                    <a:pt x="8" y="62"/>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da-DK" dirty="0">
                <a:solidFill>
                  <a:prstClr val="black"/>
                </a:solidFill>
                <a:latin typeface="Trebuchet MS" panose="020B0603020202020204" pitchFamily="34" charset="0"/>
              </a:endParaRPr>
            </a:p>
          </p:txBody>
        </p:sp>
        <p:sp>
          <p:nvSpPr>
            <p:cNvPr id="8" name="Freeform 51"/>
            <p:cNvSpPr>
              <a:spLocks/>
            </p:cNvSpPr>
            <p:nvPr/>
          </p:nvSpPr>
          <p:spPr bwMode="auto">
            <a:xfrm>
              <a:off x="1321282" y="2937108"/>
              <a:ext cx="17516" cy="157644"/>
            </a:xfrm>
            <a:custGeom>
              <a:avLst/>
              <a:gdLst>
                <a:gd name="T0" fmla="*/ 0 w 64"/>
                <a:gd name="T1" fmla="*/ 8 h 576"/>
                <a:gd name="T2" fmla="*/ 0 w 64"/>
                <a:gd name="T3" fmla="*/ 8 h 576"/>
                <a:gd name="T4" fmla="*/ 2 w 64"/>
                <a:gd name="T5" fmla="*/ 4 h 576"/>
                <a:gd name="T6" fmla="*/ 6 w 64"/>
                <a:gd name="T7" fmla="*/ 2 h 576"/>
                <a:gd name="T8" fmla="*/ 10 w 64"/>
                <a:gd name="T9" fmla="*/ 0 h 576"/>
                <a:gd name="T10" fmla="*/ 14 w 64"/>
                <a:gd name="T11" fmla="*/ 4 h 576"/>
                <a:gd name="T12" fmla="*/ 20 w 64"/>
                <a:gd name="T13" fmla="*/ 12 h 576"/>
                <a:gd name="T14" fmla="*/ 24 w 64"/>
                <a:gd name="T15" fmla="*/ 28 h 576"/>
                <a:gd name="T16" fmla="*/ 26 w 64"/>
                <a:gd name="T17" fmla="*/ 52 h 576"/>
                <a:gd name="T18" fmla="*/ 26 w 64"/>
                <a:gd name="T19" fmla="*/ 52 h 576"/>
                <a:gd name="T20" fmla="*/ 64 w 64"/>
                <a:gd name="T21" fmla="*/ 576 h 576"/>
                <a:gd name="T22" fmla="*/ 64 w 64"/>
                <a:gd name="T23" fmla="*/ 576 h 576"/>
                <a:gd name="T24" fmla="*/ 60 w 64"/>
                <a:gd name="T25" fmla="*/ 500 h 576"/>
                <a:gd name="T26" fmla="*/ 44 w 64"/>
                <a:gd name="T27" fmla="*/ 326 h 576"/>
                <a:gd name="T28" fmla="*/ 34 w 64"/>
                <a:gd name="T29" fmla="*/ 228 h 576"/>
                <a:gd name="T30" fmla="*/ 24 w 64"/>
                <a:gd name="T31" fmla="*/ 136 h 576"/>
                <a:gd name="T32" fmla="*/ 12 w 64"/>
                <a:gd name="T33" fmla="*/ 58 h 576"/>
                <a:gd name="T34" fmla="*/ 6 w 64"/>
                <a:gd name="T35" fmla="*/ 30 h 576"/>
                <a:gd name="T36" fmla="*/ 0 w 64"/>
                <a:gd name="T37" fmla="*/ 8 h 576"/>
                <a:gd name="T38" fmla="*/ 0 w 64"/>
                <a:gd name="T39" fmla="*/ 8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576">
                  <a:moveTo>
                    <a:pt x="0" y="8"/>
                  </a:moveTo>
                  <a:lnTo>
                    <a:pt x="0" y="8"/>
                  </a:lnTo>
                  <a:lnTo>
                    <a:pt x="2" y="4"/>
                  </a:lnTo>
                  <a:lnTo>
                    <a:pt x="6" y="2"/>
                  </a:lnTo>
                  <a:lnTo>
                    <a:pt x="10" y="0"/>
                  </a:lnTo>
                  <a:lnTo>
                    <a:pt x="14" y="4"/>
                  </a:lnTo>
                  <a:lnTo>
                    <a:pt x="20" y="12"/>
                  </a:lnTo>
                  <a:lnTo>
                    <a:pt x="24" y="28"/>
                  </a:lnTo>
                  <a:lnTo>
                    <a:pt x="26" y="52"/>
                  </a:lnTo>
                  <a:lnTo>
                    <a:pt x="26" y="52"/>
                  </a:lnTo>
                  <a:lnTo>
                    <a:pt x="64" y="576"/>
                  </a:lnTo>
                  <a:lnTo>
                    <a:pt x="64" y="576"/>
                  </a:lnTo>
                  <a:lnTo>
                    <a:pt x="60" y="500"/>
                  </a:lnTo>
                  <a:lnTo>
                    <a:pt x="44" y="326"/>
                  </a:lnTo>
                  <a:lnTo>
                    <a:pt x="34" y="228"/>
                  </a:lnTo>
                  <a:lnTo>
                    <a:pt x="24" y="136"/>
                  </a:lnTo>
                  <a:lnTo>
                    <a:pt x="12" y="58"/>
                  </a:lnTo>
                  <a:lnTo>
                    <a:pt x="6" y="30"/>
                  </a:lnTo>
                  <a:lnTo>
                    <a:pt x="0" y="8"/>
                  </a:lnTo>
                  <a:lnTo>
                    <a:pt x="0" y="8"/>
                  </a:lnTo>
                  <a:close/>
                </a:path>
              </a:pathLst>
            </a:custGeom>
            <a:grpFill/>
            <a:ln>
              <a:noFill/>
            </a:ln>
          </p:spPr>
          <p:txBody>
            <a:bodyPr vert="horz" wrap="square" lIns="91440" tIns="45720" rIns="91440" bIns="45720" numCol="1" anchor="t" anchorCtr="0" compatLnSpc="1">
              <a:prstTxWarp prst="textNoShape">
                <a:avLst/>
              </a:prstTxWarp>
            </a:bodyPr>
            <a:lstStyle/>
            <a:p>
              <a:endParaRPr lang="da-DK" dirty="0">
                <a:solidFill>
                  <a:prstClr val="black"/>
                </a:solidFill>
                <a:latin typeface="Trebuchet MS" panose="020B0603020202020204" pitchFamily="34" charset="0"/>
              </a:endParaRPr>
            </a:p>
          </p:txBody>
        </p:sp>
        <p:sp>
          <p:nvSpPr>
            <p:cNvPr id="9" name="Freeform 52"/>
            <p:cNvSpPr>
              <a:spLocks/>
            </p:cNvSpPr>
            <p:nvPr/>
          </p:nvSpPr>
          <p:spPr bwMode="auto">
            <a:xfrm>
              <a:off x="1533116" y="3408945"/>
              <a:ext cx="47622" cy="214571"/>
            </a:xfrm>
            <a:custGeom>
              <a:avLst/>
              <a:gdLst>
                <a:gd name="T0" fmla="*/ 50 w 174"/>
                <a:gd name="T1" fmla="*/ 0 h 784"/>
                <a:gd name="T2" fmla="*/ 50 w 174"/>
                <a:gd name="T3" fmla="*/ 0 h 784"/>
                <a:gd name="T4" fmla="*/ 72 w 174"/>
                <a:gd name="T5" fmla="*/ 0 h 784"/>
                <a:gd name="T6" fmla="*/ 90 w 174"/>
                <a:gd name="T7" fmla="*/ 0 h 784"/>
                <a:gd name="T8" fmla="*/ 98 w 174"/>
                <a:gd name="T9" fmla="*/ 2 h 784"/>
                <a:gd name="T10" fmla="*/ 104 w 174"/>
                <a:gd name="T11" fmla="*/ 4 h 784"/>
                <a:gd name="T12" fmla="*/ 104 w 174"/>
                <a:gd name="T13" fmla="*/ 4 h 784"/>
                <a:gd name="T14" fmla="*/ 112 w 174"/>
                <a:gd name="T15" fmla="*/ 14 h 784"/>
                <a:gd name="T16" fmla="*/ 124 w 174"/>
                <a:gd name="T17" fmla="*/ 32 h 784"/>
                <a:gd name="T18" fmla="*/ 138 w 174"/>
                <a:gd name="T19" fmla="*/ 58 h 784"/>
                <a:gd name="T20" fmla="*/ 150 w 174"/>
                <a:gd name="T21" fmla="*/ 90 h 784"/>
                <a:gd name="T22" fmla="*/ 162 w 174"/>
                <a:gd name="T23" fmla="*/ 128 h 784"/>
                <a:gd name="T24" fmla="*/ 166 w 174"/>
                <a:gd name="T25" fmla="*/ 148 h 784"/>
                <a:gd name="T26" fmla="*/ 170 w 174"/>
                <a:gd name="T27" fmla="*/ 168 h 784"/>
                <a:gd name="T28" fmla="*/ 172 w 174"/>
                <a:gd name="T29" fmla="*/ 188 h 784"/>
                <a:gd name="T30" fmla="*/ 174 w 174"/>
                <a:gd name="T31" fmla="*/ 208 h 784"/>
                <a:gd name="T32" fmla="*/ 172 w 174"/>
                <a:gd name="T33" fmla="*/ 230 h 784"/>
                <a:gd name="T34" fmla="*/ 168 w 174"/>
                <a:gd name="T35" fmla="*/ 250 h 784"/>
                <a:gd name="T36" fmla="*/ 168 w 174"/>
                <a:gd name="T37" fmla="*/ 250 h 784"/>
                <a:gd name="T38" fmla="*/ 160 w 174"/>
                <a:gd name="T39" fmla="*/ 296 h 784"/>
                <a:gd name="T40" fmla="*/ 150 w 174"/>
                <a:gd name="T41" fmla="*/ 352 h 784"/>
                <a:gd name="T42" fmla="*/ 140 w 174"/>
                <a:gd name="T43" fmla="*/ 416 h 784"/>
                <a:gd name="T44" fmla="*/ 124 w 174"/>
                <a:gd name="T45" fmla="*/ 488 h 784"/>
                <a:gd name="T46" fmla="*/ 116 w 174"/>
                <a:gd name="T47" fmla="*/ 524 h 784"/>
                <a:gd name="T48" fmla="*/ 104 w 174"/>
                <a:gd name="T49" fmla="*/ 562 h 784"/>
                <a:gd name="T50" fmla="*/ 92 w 174"/>
                <a:gd name="T51" fmla="*/ 600 h 784"/>
                <a:gd name="T52" fmla="*/ 78 w 174"/>
                <a:gd name="T53" fmla="*/ 638 h 784"/>
                <a:gd name="T54" fmla="*/ 62 w 174"/>
                <a:gd name="T55" fmla="*/ 676 h 784"/>
                <a:gd name="T56" fmla="*/ 44 w 174"/>
                <a:gd name="T57" fmla="*/ 712 h 784"/>
                <a:gd name="T58" fmla="*/ 22 w 174"/>
                <a:gd name="T59" fmla="*/ 748 h 784"/>
                <a:gd name="T60" fmla="*/ 0 w 174"/>
                <a:gd name="T61" fmla="*/ 784 h 784"/>
                <a:gd name="T62" fmla="*/ 0 w 174"/>
                <a:gd name="T63" fmla="*/ 784 h 784"/>
                <a:gd name="T64" fmla="*/ 16 w 174"/>
                <a:gd name="T65" fmla="*/ 720 h 784"/>
                <a:gd name="T66" fmla="*/ 34 w 174"/>
                <a:gd name="T67" fmla="*/ 650 h 784"/>
                <a:gd name="T68" fmla="*/ 54 w 174"/>
                <a:gd name="T69" fmla="*/ 566 h 784"/>
                <a:gd name="T70" fmla="*/ 72 w 174"/>
                <a:gd name="T71" fmla="*/ 474 h 784"/>
                <a:gd name="T72" fmla="*/ 80 w 174"/>
                <a:gd name="T73" fmla="*/ 426 h 784"/>
                <a:gd name="T74" fmla="*/ 86 w 174"/>
                <a:gd name="T75" fmla="*/ 380 h 784"/>
                <a:gd name="T76" fmla="*/ 90 w 174"/>
                <a:gd name="T77" fmla="*/ 334 h 784"/>
                <a:gd name="T78" fmla="*/ 92 w 174"/>
                <a:gd name="T79" fmla="*/ 292 h 784"/>
                <a:gd name="T80" fmla="*/ 92 w 174"/>
                <a:gd name="T81" fmla="*/ 252 h 784"/>
                <a:gd name="T82" fmla="*/ 90 w 174"/>
                <a:gd name="T83" fmla="*/ 218 h 784"/>
                <a:gd name="T84" fmla="*/ 90 w 174"/>
                <a:gd name="T85" fmla="*/ 218 h 784"/>
                <a:gd name="T86" fmla="*/ 74 w 174"/>
                <a:gd name="T87" fmla="*/ 110 h 784"/>
                <a:gd name="T88" fmla="*/ 62 w 174"/>
                <a:gd name="T89" fmla="*/ 42 h 784"/>
                <a:gd name="T90" fmla="*/ 52 w 174"/>
                <a:gd name="T91" fmla="*/ 10 h 784"/>
                <a:gd name="T92" fmla="*/ 50 w 174"/>
                <a:gd name="T93" fmla="*/ 0 h 784"/>
                <a:gd name="T94" fmla="*/ 50 w 174"/>
                <a:gd name="T95" fmla="*/ 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 h="784">
                  <a:moveTo>
                    <a:pt x="50" y="0"/>
                  </a:moveTo>
                  <a:lnTo>
                    <a:pt x="50" y="0"/>
                  </a:lnTo>
                  <a:lnTo>
                    <a:pt x="72" y="0"/>
                  </a:lnTo>
                  <a:lnTo>
                    <a:pt x="90" y="0"/>
                  </a:lnTo>
                  <a:lnTo>
                    <a:pt x="98" y="2"/>
                  </a:lnTo>
                  <a:lnTo>
                    <a:pt x="104" y="4"/>
                  </a:lnTo>
                  <a:lnTo>
                    <a:pt x="104" y="4"/>
                  </a:lnTo>
                  <a:lnTo>
                    <a:pt x="112" y="14"/>
                  </a:lnTo>
                  <a:lnTo>
                    <a:pt x="124" y="32"/>
                  </a:lnTo>
                  <a:lnTo>
                    <a:pt x="138" y="58"/>
                  </a:lnTo>
                  <a:lnTo>
                    <a:pt x="150" y="90"/>
                  </a:lnTo>
                  <a:lnTo>
                    <a:pt x="162" y="128"/>
                  </a:lnTo>
                  <a:lnTo>
                    <a:pt x="166" y="148"/>
                  </a:lnTo>
                  <a:lnTo>
                    <a:pt x="170" y="168"/>
                  </a:lnTo>
                  <a:lnTo>
                    <a:pt x="172" y="188"/>
                  </a:lnTo>
                  <a:lnTo>
                    <a:pt x="174" y="208"/>
                  </a:lnTo>
                  <a:lnTo>
                    <a:pt x="172" y="230"/>
                  </a:lnTo>
                  <a:lnTo>
                    <a:pt x="168" y="250"/>
                  </a:lnTo>
                  <a:lnTo>
                    <a:pt x="168" y="250"/>
                  </a:lnTo>
                  <a:lnTo>
                    <a:pt x="160" y="296"/>
                  </a:lnTo>
                  <a:lnTo>
                    <a:pt x="150" y="352"/>
                  </a:lnTo>
                  <a:lnTo>
                    <a:pt x="140" y="416"/>
                  </a:lnTo>
                  <a:lnTo>
                    <a:pt x="124" y="488"/>
                  </a:lnTo>
                  <a:lnTo>
                    <a:pt x="116" y="524"/>
                  </a:lnTo>
                  <a:lnTo>
                    <a:pt x="104" y="562"/>
                  </a:lnTo>
                  <a:lnTo>
                    <a:pt x="92" y="600"/>
                  </a:lnTo>
                  <a:lnTo>
                    <a:pt x="78" y="638"/>
                  </a:lnTo>
                  <a:lnTo>
                    <a:pt x="62" y="676"/>
                  </a:lnTo>
                  <a:lnTo>
                    <a:pt x="44" y="712"/>
                  </a:lnTo>
                  <a:lnTo>
                    <a:pt x="22" y="748"/>
                  </a:lnTo>
                  <a:lnTo>
                    <a:pt x="0" y="784"/>
                  </a:lnTo>
                  <a:lnTo>
                    <a:pt x="0" y="784"/>
                  </a:lnTo>
                  <a:lnTo>
                    <a:pt x="16" y="720"/>
                  </a:lnTo>
                  <a:lnTo>
                    <a:pt x="34" y="650"/>
                  </a:lnTo>
                  <a:lnTo>
                    <a:pt x="54" y="566"/>
                  </a:lnTo>
                  <a:lnTo>
                    <a:pt x="72" y="474"/>
                  </a:lnTo>
                  <a:lnTo>
                    <a:pt x="80" y="426"/>
                  </a:lnTo>
                  <a:lnTo>
                    <a:pt x="86" y="380"/>
                  </a:lnTo>
                  <a:lnTo>
                    <a:pt x="90" y="334"/>
                  </a:lnTo>
                  <a:lnTo>
                    <a:pt x="92" y="292"/>
                  </a:lnTo>
                  <a:lnTo>
                    <a:pt x="92" y="252"/>
                  </a:lnTo>
                  <a:lnTo>
                    <a:pt x="90" y="218"/>
                  </a:lnTo>
                  <a:lnTo>
                    <a:pt x="90" y="218"/>
                  </a:lnTo>
                  <a:lnTo>
                    <a:pt x="74" y="110"/>
                  </a:lnTo>
                  <a:lnTo>
                    <a:pt x="62" y="42"/>
                  </a:lnTo>
                  <a:lnTo>
                    <a:pt x="52" y="10"/>
                  </a:lnTo>
                  <a:lnTo>
                    <a:pt x="50" y="0"/>
                  </a:lnTo>
                  <a:lnTo>
                    <a:pt x="50" y="0"/>
                  </a:lnTo>
                  <a:close/>
                </a:path>
              </a:pathLst>
            </a:custGeom>
            <a:grpFill/>
            <a:ln>
              <a:noFill/>
            </a:ln>
          </p:spPr>
          <p:txBody>
            <a:bodyPr vert="horz" wrap="square" lIns="91440" tIns="45720" rIns="91440" bIns="45720" numCol="1" anchor="t" anchorCtr="0" compatLnSpc="1">
              <a:prstTxWarp prst="textNoShape">
                <a:avLst/>
              </a:prstTxWarp>
            </a:bodyPr>
            <a:lstStyle/>
            <a:p>
              <a:endParaRPr lang="da-DK" dirty="0">
                <a:solidFill>
                  <a:prstClr val="black"/>
                </a:solidFill>
                <a:latin typeface="Trebuchet MS" panose="020B0603020202020204" pitchFamily="34" charset="0"/>
              </a:endParaRPr>
            </a:p>
          </p:txBody>
        </p:sp>
        <p:sp>
          <p:nvSpPr>
            <p:cNvPr id="10" name="Freeform 53"/>
            <p:cNvSpPr>
              <a:spLocks/>
            </p:cNvSpPr>
            <p:nvPr/>
          </p:nvSpPr>
          <p:spPr bwMode="auto">
            <a:xfrm>
              <a:off x="1690212" y="3567683"/>
              <a:ext cx="384804" cy="53643"/>
            </a:xfrm>
            <a:custGeom>
              <a:avLst/>
              <a:gdLst>
                <a:gd name="T0" fmla="*/ 32 w 1406"/>
                <a:gd name="T1" fmla="*/ 0 h 196"/>
                <a:gd name="T2" fmla="*/ 1364 w 1406"/>
                <a:gd name="T3" fmla="*/ 120 h 196"/>
                <a:gd name="T4" fmla="*/ 1364 w 1406"/>
                <a:gd name="T5" fmla="*/ 120 h 196"/>
                <a:gd name="T6" fmla="*/ 1378 w 1406"/>
                <a:gd name="T7" fmla="*/ 126 h 196"/>
                <a:gd name="T8" fmla="*/ 1388 w 1406"/>
                <a:gd name="T9" fmla="*/ 132 h 196"/>
                <a:gd name="T10" fmla="*/ 1398 w 1406"/>
                <a:gd name="T11" fmla="*/ 142 h 196"/>
                <a:gd name="T12" fmla="*/ 1402 w 1406"/>
                <a:gd name="T13" fmla="*/ 148 h 196"/>
                <a:gd name="T14" fmla="*/ 1404 w 1406"/>
                <a:gd name="T15" fmla="*/ 152 h 196"/>
                <a:gd name="T16" fmla="*/ 1406 w 1406"/>
                <a:gd name="T17" fmla="*/ 160 h 196"/>
                <a:gd name="T18" fmla="*/ 1404 w 1406"/>
                <a:gd name="T19" fmla="*/ 166 h 196"/>
                <a:gd name="T20" fmla="*/ 1400 w 1406"/>
                <a:gd name="T21" fmla="*/ 172 h 196"/>
                <a:gd name="T22" fmla="*/ 1394 w 1406"/>
                <a:gd name="T23" fmla="*/ 180 h 196"/>
                <a:gd name="T24" fmla="*/ 1384 w 1406"/>
                <a:gd name="T25" fmla="*/ 188 h 196"/>
                <a:gd name="T26" fmla="*/ 1370 w 1406"/>
                <a:gd name="T27" fmla="*/ 196 h 196"/>
                <a:gd name="T28" fmla="*/ 0 w 1406"/>
                <a:gd name="T29" fmla="*/ 84 h 196"/>
                <a:gd name="T30" fmla="*/ 1368 w 1406"/>
                <a:gd name="T31" fmla="*/ 186 h 196"/>
                <a:gd name="T32" fmla="*/ 1368 w 1406"/>
                <a:gd name="T33" fmla="*/ 186 h 196"/>
                <a:gd name="T34" fmla="*/ 1376 w 1406"/>
                <a:gd name="T35" fmla="*/ 180 h 196"/>
                <a:gd name="T36" fmla="*/ 1382 w 1406"/>
                <a:gd name="T37" fmla="*/ 174 h 196"/>
                <a:gd name="T38" fmla="*/ 1388 w 1406"/>
                <a:gd name="T39" fmla="*/ 168 h 196"/>
                <a:gd name="T40" fmla="*/ 1390 w 1406"/>
                <a:gd name="T41" fmla="*/ 158 h 196"/>
                <a:gd name="T42" fmla="*/ 1390 w 1406"/>
                <a:gd name="T43" fmla="*/ 154 h 196"/>
                <a:gd name="T44" fmla="*/ 1390 w 1406"/>
                <a:gd name="T45" fmla="*/ 148 h 196"/>
                <a:gd name="T46" fmla="*/ 1386 w 1406"/>
                <a:gd name="T47" fmla="*/ 144 h 196"/>
                <a:gd name="T48" fmla="*/ 1380 w 1406"/>
                <a:gd name="T49" fmla="*/ 138 h 196"/>
                <a:gd name="T50" fmla="*/ 1374 w 1406"/>
                <a:gd name="T51" fmla="*/ 132 h 196"/>
                <a:gd name="T52" fmla="*/ 1364 w 1406"/>
                <a:gd name="T53" fmla="*/ 128 h 196"/>
                <a:gd name="T54" fmla="*/ 32 w 1406"/>
                <a:gd name="T55"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06" h="196">
                  <a:moveTo>
                    <a:pt x="32" y="0"/>
                  </a:moveTo>
                  <a:lnTo>
                    <a:pt x="1364" y="120"/>
                  </a:lnTo>
                  <a:lnTo>
                    <a:pt x="1364" y="120"/>
                  </a:lnTo>
                  <a:lnTo>
                    <a:pt x="1378" y="126"/>
                  </a:lnTo>
                  <a:lnTo>
                    <a:pt x="1388" y="132"/>
                  </a:lnTo>
                  <a:lnTo>
                    <a:pt x="1398" y="142"/>
                  </a:lnTo>
                  <a:lnTo>
                    <a:pt x="1402" y="148"/>
                  </a:lnTo>
                  <a:lnTo>
                    <a:pt x="1404" y="152"/>
                  </a:lnTo>
                  <a:lnTo>
                    <a:pt x="1406" y="160"/>
                  </a:lnTo>
                  <a:lnTo>
                    <a:pt x="1404" y="166"/>
                  </a:lnTo>
                  <a:lnTo>
                    <a:pt x="1400" y="172"/>
                  </a:lnTo>
                  <a:lnTo>
                    <a:pt x="1394" y="180"/>
                  </a:lnTo>
                  <a:lnTo>
                    <a:pt x="1384" y="188"/>
                  </a:lnTo>
                  <a:lnTo>
                    <a:pt x="1370" y="196"/>
                  </a:lnTo>
                  <a:lnTo>
                    <a:pt x="0" y="84"/>
                  </a:lnTo>
                  <a:lnTo>
                    <a:pt x="1368" y="186"/>
                  </a:lnTo>
                  <a:lnTo>
                    <a:pt x="1368" y="186"/>
                  </a:lnTo>
                  <a:lnTo>
                    <a:pt x="1376" y="180"/>
                  </a:lnTo>
                  <a:lnTo>
                    <a:pt x="1382" y="174"/>
                  </a:lnTo>
                  <a:lnTo>
                    <a:pt x="1388" y="168"/>
                  </a:lnTo>
                  <a:lnTo>
                    <a:pt x="1390" y="158"/>
                  </a:lnTo>
                  <a:lnTo>
                    <a:pt x="1390" y="154"/>
                  </a:lnTo>
                  <a:lnTo>
                    <a:pt x="1390" y="148"/>
                  </a:lnTo>
                  <a:lnTo>
                    <a:pt x="1386" y="144"/>
                  </a:lnTo>
                  <a:lnTo>
                    <a:pt x="1380" y="138"/>
                  </a:lnTo>
                  <a:lnTo>
                    <a:pt x="1374" y="132"/>
                  </a:lnTo>
                  <a:lnTo>
                    <a:pt x="1364" y="128"/>
                  </a:lnTo>
                  <a:lnTo>
                    <a:pt x="32" y="0"/>
                  </a:lnTo>
                  <a:close/>
                </a:path>
              </a:pathLst>
            </a:custGeom>
            <a:grpFill/>
            <a:ln>
              <a:noFill/>
            </a:ln>
          </p:spPr>
          <p:txBody>
            <a:bodyPr vert="horz" wrap="square" lIns="91440" tIns="45720" rIns="91440" bIns="45720" numCol="1" anchor="t" anchorCtr="0" compatLnSpc="1">
              <a:prstTxWarp prst="textNoShape">
                <a:avLst/>
              </a:prstTxWarp>
            </a:bodyPr>
            <a:lstStyle/>
            <a:p>
              <a:endParaRPr lang="da-DK" dirty="0">
                <a:solidFill>
                  <a:prstClr val="black"/>
                </a:solidFill>
                <a:latin typeface="Trebuchet MS" panose="020B0603020202020204" pitchFamily="34" charset="0"/>
              </a:endParaRPr>
            </a:p>
          </p:txBody>
        </p:sp>
        <p:sp>
          <p:nvSpPr>
            <p:cNvPr id="11" name="Freeform 54"/>
            <p:cNvSpPr>
              <a:spLocks/>
            </p:cNvSpPr>
            <p:nvPr/>
          </p:nvSpPr>
          <p:spPr bwMode="auto">
            <a:xfrm>
              <a:off x="2088153" y="3635558"/>
              <a:ext cx="260550" cy="169686"/>
            </a:xfrm>
            <a:custGeom>
              <a:avLst/>
              <a:gdLst>
                <a:gd name="T0" fmla="*/ 0 w 952"/>
                <a:gd name="T1" fmla="*/ 0 h 620"/>
                <a:gd name="T2" fmla="*/ 868 w 952"/>
                <a:gd name="T3" fmla="*/ 620 h 620"/>
                <a:gd name="T4" fmla="*/ 952 w 952"/>
                <a:gd name="T5" fmla="*/ 614 h 620"/>
                <a:gd name="T6" fmla="*/ 874 w 952"/>
                <a:gd name="T7" fmla="*/ 610 h 620"/>
                <a:gd name="T8" fmla="*/ 0 w 952"/>
                <a:gd name="T9" fmla="*/ 0 h 620"/>
              </a:gdLst>
              <a:ahLst/>
              <a:cxnLst>
                <a:cxn ang="0">
                  <a:pos x="T0" y="T1"/>
                </a:cxn>
                <a:cxn ang="0">
                  <a:pos x="T2" y="T3"/>
                </a:cxn>
                <a:cxn ang="0">
                  <a:pos x="T4" y="T5"/>
                </a:cxn>
                <a:cxn ang="0">
                  <a:pos x="T6" y="T7"/>
                </a:cxn>
                <a:cxn ang="0">
                  <a:pos x="T8" y="T9"/>
                </a:cxn>
              </a:cxnLst>
              <a:rect l="0" t="0" r="r" b="b"/>
              <a:pathLst>
                <a:path w="952" h="620">
                  <a:moveTo>
                    <a:pt x="0" y="0"/>
                  </a:moveTo>
                  <a:lnTo>
                    <a:pt x="868" y="620"/>
                  </a:lnTo>
                  <a:lnTo>
                    <a:pt x="952" y="614"/>
                  </a:lnTo>
                  <a:lnTo>
                    <a:pt x="874" y="61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da-DK" dirty="0">
                <a:solidFill>
                  <a:prstClr val="black"/>
                </a:solidFill>
                <a:latin typeface="Trebuchet MS" panose="020B0603020202020204" pitchFamily="34" charset="0"/>
              </a:endParaRPr>
            </a:p>
          </p:txBody>
        </p:sp>
        <p:sp>
          <p:nvSpPr>
            <p:cNvPr id="12" name="Freeform 55"/>
            <p:cNvSpPr>
              <a:spLocks/>
            </p:cNvSpPr>
            <p:nvPr/>
          </p:nvSpPr>
          <p:spPr bwMode="auto">
            <a:xfrm>
              <a:off x="2518389" y="3772401"/>
              <a:ext cx="103454" cy="189391"/>
            </a:xfrm>
            <a:custGeom>
              <a:avLst/>
              <a:gdLst>
                <a:gd name="T0" fmla="*/ 0 w 378"/>
                <a:gd name="T1" fmla="*/ 4 h 692"/>
                <a:gd name="T2" fmla="*/ 58 w 378"/>
                <a:gd name="T3" fmla="*/ 0 h 692"/>
                <a:gd name="T4" fmla="*/ 58 w 378"/>
                <a:gd name="T5" fmla="*/ 0 h 692"/>
                <a:gd name="T6" fmla="*/ 86 w 378"/>
                <a:gd name="T7" fmla="*/ 72 h 692"/>
                <a:gd name="T8" fmla="*/ 120 w 378"/>
                <a:gd name="T9" fmla="*/ 152 h 692"/>
                <a:gd name="T10" fmla="*/ 162 w 378"/>
                <a:gd name="T11" fmla="*/ 248 h 692"/>
                <a:gd name="T12" fmla="*/ 212 w 378"/>
                <a:gd name="T13" fmla="*/ 354 h 692"/>
                <a:gd name="T14" fmla="*/ 266 w 378"/>
                <a:gd name="T15" fmla="*/ 462 h 692"/>
                <a:gd name="T16" fmla="*/ 294 w 378"/>
                <a:gd name="T17" fmla="*/ 516 h 692"/>
                <a:gd name="T18" fmla="*/ 322 w 378"/>
                <a:gd name="T19" fmla="*/ 564 h 692"/>
                <a:gd name="T20" fmla="*/ 350 w 378"/>
                <a:gd name="T21" fmla="*/ 610 h 692"/>
                <a:gd name="T22" fmla="*/ 378 w 378"/>
                <a:gd name="T23" fmla="*/ 652 h 692"/>
                <a:gd name="T24" fmla="*/ 378 w 378"/>
                <a:gd name="T25" fmla="*/ 652 h 692"/>
                <a:gd name="T26" fmla="*/ 372 w 378"/>
                <a:gd name="T27" fmla="*/ 658 h 692"/>
                <a:gd name="T28" fmla="*/ 354 w 378"/>
                <a:gd name="T29" fmla="*/ 668 h 692"/>
                <a:gd name="T30" fmla="*/ 328 w 378"/>
                <a:gd name="T31" fmla="*/ 680 h 692"/>
                <a:gd name="T32" fmla="*/ 314 w 378"/>
                <a:gd name="T33" fmla="*/ 686 h 692"/>
                <a:gd name="T34" fmla="*/ 296 w 378"/>
                <a:gd name="T35" fmla="*/ 690 h 692"/>
                <a:gd name="T36" fmla="*/ 280 w 378"/>
                <a:gd name="T37" fmla="*/ 692 h 692"/>
                <a:gd name="T38" fmla="*/ 262 w 378"/>
                <a:gd name="T39" fmla="*/ 690 h 692"/>
                <a:gd name="T40" fmla="*/ 244 w 378"/>
                <a:gd name="T41" fmla="*/ 686 h 692"/>
                <a:gd name="T42" fmla="*/ 228 w 378"/>
                <a:gd name="T43" fmla="*/ 678 h 692"/>
                <a:gd name="T44" fmla="*/ 212 w 378"/>
                <a:gd name="T45" fmla="*/ 666 h 692"/>
                <a:gd name="T46" fmla="*/ 196 w 378"/>
                <a:gd name="T47" fmla="*/ 648 h 692"/>
                <a:gd name="T48" fmla="*/ 180 w 378"/>
                <a:gd name="T49" fmla="*/ 624 h 692"/>
                <a:gd name="T50" fmla="*/ 168 w 378"/>
                <a:gd name="T51" fmla="*/ 596 h 692"/>
                <a:gd name="T52" fmla="*/ 168 w 378"/>
                <a:gd name="T53" fmla="*/ 596 h 692"/>
                <a:gd name="T54" fmla="*/ 120 w 378"/>
                <a:gd name="T55" fmla="*/ 464 h 692"/>
                <a:gd name="T56" fmla="*/ 96 w 378"/>
                <a:gd name="T57" fmla="*/ 396 h 692"/>
                <a:gd name="T58" fmla="*/ 72 w 378"/>
                <a:gd name="T59" fmla="*/ 326 h 692"/>
                <a:gd name="T60" fmla="*/ 50 w 378"/>
                <a:gd name="T61" fmla="*/ 252 h 692"/>
                <a:gd name="T62" fmla="*/ 30 w 378"/>
                <a:gd name="T63" fmla="*/ 174 h 692"/>
                <a:gd name="T64" fmla="*/ 14 w 378"/>
                <a:gd name="T65" fmla="*/ 92 h 692"/>
                <a:gd name="T66" fmla="*/ 0 w 378"/>
                <a:gd name="T67" fmla="*/ 4 h 692"/>
                <a:gd name="T68" fmla="*/ 0 w 378"/>
                <a:gd name="T69" fmla="*/ 4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8" h="692">
                  <a:moveTo>
                    <a:pt x="0" y="4"/>
                  </a:moveTo>
                  <a:lnTo>
                    <a:pt x="58" y="0"/>
                  </a:lnTo>
                  <a:lnTo>
                    <a:pt x="58" y="0"/>
                  </a:lnTo>
                  <a:lnTo>
                    <a:pt x="86" y="72"/>
                  </a:lnTo>
                  <a:lnTo>
                    <a:pt x="120" y="152"/>
                  </a:lnTo>
                  <a:lnTo>
                    <a:pt x="162" y="248"/>
                  </a:lnTo>
                  <a:lnTo>
                    <a:pt x="212" y="354"/>
                  </a:lnTo>
                  <a:lnTo>
                    <a:pt x="266" y="462"/>
                  </a:lnTo>
                  <a:lnTo>
                    <a:pt x="294" y="516"/>
                  </a:lnTo>
                  <a:lnTo>
                    <a:pt x="322" y="564"/>
                  </a:lnTo>
                  <a:lnTo>
                    <a:pt x="350" y="610"/>
                  </a:lnTo>
                  <a:lnTo>
                    <a:pt x="378" y="652"/>
                  </a:lnTo>
                  <a:lnTo>
                    <a:pt x="378" y="652"/>
                  </a:lnTo>
                  <a:lnTo>
                    <a:pt x="372" y="658"/>
                  </a:lnTo>
                  <a:lnTo>
                    <a:pt x="354" y="668"/>
                  </a:lnTo>
                  <a:lnTo>
                    <a:pt x="328" y="680"/>
                  </a:lnTo>
                  <a:lnTo>
                    <a:pt x="314" y="686"/>
                  </a:lnTo>
                  <a:lnTo>
                    <a:pt x="296" y="690"/>
                  </a:lnTo>
                  <a:lnTo>
                    <a:pt x="280" y="692"/>
                  </a:lnTo>
                  <a:lnTo>
                    <a:pt x="262" y="690"/>
                  </a:lnTo>
                  <a:lnTo>
                    <a:pt x="244" y="686"/>
                  </a:lnTo>
                  <a:lnTo>
                    <a:pt x="228" y="678"/>
                  </a:lnTo>
                  <a:lnTo>
                    <a:pt x="212" y="666"/>
                  </a:lnTo>
                  <a:lnTo>
                    <a:pt x="196" y="648"/>
                  </a:lnTo>
                  <a:lnTo>
                    <a:pt x="180" y="624"/>
                  </a:lnTo>
                  <a:lnTo>
                    <a:pt x="168" y="596"/>
                  </a:lnTo>
                  <a:lnTo>
                    <a:pt x="168" y="596"/>
                  </a:lnTo>
                  <a:lnTo>
                    <a:pt x="120" y="464"/>
                  </a:lnTo>
                  <a:lnTo>
                    <a:pt x="96" y="396"/>
                  </a:lnTo>
                  <a:lnTo>
                    <a:pt x="72" y="326"/>
                  </a:lnTo>
                  <a:lnTo>
                    <a:pt x="50" y="252"/>
                  </a:lnTo>
                  <a:lnTo>
                    <a:pt x="30" y="174"/>
                  </a:lnTo>
                  <a:lnTo>
                    <a:pt x="14" y="92"/>
                  </a:lnTo>
                  <a:lnTo>
                    <a:pt x="0" y="4"/>
                  </a:lnTo>
                  <a:lnTo>
                    <a:pt x="0" y="4"/>
                  </a:lnTo>
                  <a:close/>
                </a:path>
              </a:pathLst>
            </a:custGeom>
            <a:grpFill/>
            <a:ln>
              <a:noFill/>
            </a:ln>
          </p:spPr>
          <p:txBody>
            <a:bodyPr vert="horz" wrap="square" lIns="91440" tIns="45720" rIns="91440" bIns="45720" numCol="1" anchor="t" anchorCtr="0" compatLnSpc="1">
              <a:prstTxWarp prst="textNoShape">
                <a:avLst/>
              </a:prstTxWarp>
            </a:bodyPr>
            <a:lstStyle/>
            <a:p>
              <a:endParaRPr lang="da-DK" dirty="0">
                <a:solidFill>
                  <a:prstClr val="black"/>
                </a:solidFill>
                <a:latin typeface="Trebuchet MS" panose="020B0603020202020204" pitchFamily="34" charset="0"/>
              </a:endParaRPr>
            </a:p>
          </p:txBody>
        </p:sp>
        <p:sp>
          <p:nvSpPr>
            <p:cNvPr id="13" name="Freeform 56"/>
            <p:cNvSpPr>
              <a:spLocks/>
            </p:cNvSpPr>
            <p:nvPr/>
          </p:nvSpPr>
          <p:spPr bwMode="auto">
            <a:xfrm>
              <a:off x="2314219" y="2747170"/>
              <a:ext cx="453773" cy="1032895"/>
            </a:xfrm>
            <a:custGeom>
              <a:avLst/>
              <a:gdLst>
                <a:gd name="T0" fmla="*/ 86 w 1658"/>
                <a:gd name="T1" fmla="*/ 3774 h 3774"/>
                <a:gd name="T2" fmla="*/ 104 w 1658"/>
                <a:gd name="T3" fmla="*/ 3774 h 3774"/>
                <a:gd name="T4" fmla="*/ 166 w 1658"/>
                <a:gd name="T5" fmla="*/ 3770 h 3774"/>
                <a:gd name="T6" fmla="*/ 194 w 1658"/>
                <a:gd name="T7" fmla="*/ 3764 h 3774"/>
                <a:gd name="T8" fmla="*/ 204 w 1658"/>
                <a:gd name="T9" fmla="*/ 3756 h 3774"/>
                <a:gd name="T10" fmla="*/ 206 w 1658"/>
                <a:gd name="T11" fmla="*/ 3752 h 3774"/>
                <a:gd name="T12" fmla="*/ 200 w 1658"/>
                <a:gd name="T13" fmla="*/ 3722 h 3774"/>
                <a:gd name="T14" fmla="*/ 164 w 1658"/>
                <a:gd name="T15" fmla="*/ 3568 h 3774"/>
                <a:gd name="T16" fmla="*/ 130 w 1658"/>
                <a:gd name="T17" fmla="*/ 3394 h 3774"/>
                <a:gd name="T18" fmla="*/ 112 w 1658"/>
                <a:gd name="T19" fmla="*/ 3266 h 3774"/>
                <a:gd name="T20" fmla="*/ 102 w 1658"/>
                <a:gd name="T21" fmla="*/ 3136 h 3774"/>
                <a:gd name="T22" fmla="*/ 104 w 1658"/>
                <a:gd name="T23" fmla="*/ 3010 h 3774"/>
                <a:gd name="T24" fmla="*/ 110 w 1658"/>
                <a:gd name="T25" fmla="*/ 2952 h 3774"/>
                <a:gd name="T26" fmla="*/ 142 w 1658"/>
                <a:gd name="T27" fmla="*/ 2814 h 3774"/>
                <a:gd name="T28" fmla="*/ 198 w 1658"/>
                <a:gd name="T29" fmla="*/ 2634 h 3774"/>
                <a:gd name="T30" fmla="*/ 270 w 1658"/>
                <a:gd name="T31" fmla="*/ 2430 h 3774"/>
                <a:gd name="T32" fmla="*/ 434 w 1658"/>
                <a:gd name="T33" fmla="*/ 2004 h 3774"/>
                <a:gd name="T34" fmla="*/ 624 w 1658"/>
                <a:gd name="T35" fmla="*/ 1536 h 3774"/>
                <a:gd name="T36" fmla="*/ 666 w 1658"/>
                <a:gd name="T37" fmla="*/ 1434 h 3774"/>
                <a:gd name="T38" fmla="*/ 802 w 1658"/>
                <a:gd name="T39" fmla="*/ 1144 h 3774"/>
                <a:gd name="T40" fmla="*/ 936 w 1658"/>
                <a:gd name="T41" fmla="*/ 884 h 3774"/>
                <a:gd name="T42" fmla="*/ 1036 w 1658"/>
                <a:gd name="T43" fmla="*/ 702 h 3774"/>
                <a:gd name="T44" fmla="*/ 1144 w 1658"/>
                <a:gd name="T45" fmla="*/ 524 h 3774"/>
                <a:gd name="T46" fmla="*/ 1254 w 1658"/>
                <a:gd name="T47" fmla="*/ 358 h 3774"/>
                <a:gd name="T48" fmla="*/ 1310 w 1658"/>
                <a:gd name="T49" fmla="*/ 280 h 3774"/>
                <a:gd name="T50" fmla="*/ 1342 w 1658"/>
                <a:gd name="T51" fmla="*/ 248 h 3774"/>
                <a:gd name="T52" fmla="*/ 1434 w 1658"/>
                <a:gd name="T53" fmla="*/ 172 h 3774"/>
                <a:gd name="T54" fmla="*/ 1590 w 1658"/>
                <a:gd name="T55" fmla="*/ 54 h 3774"/>
                <a:gd name="T56" fmla="*/ 1658 w 1658"/>
                <a:gd name="T57" fmla="*/ 0 h 3774"/>
                <a:gd name="T58" fmla="*/ 1634 w 1658"/>
                <a:gd name="T59" fmla="*/ 6 h 3774"/>
                <a:gd name="T60" fmla="*/ 1514 w 1658"/>
                <a:gd name="T61" fmla="*/ 40 h 3774"/>
                <a:gd name="T62" fmla="*/ 1398 w 1658"/>
                <a:gd name="T63" fmla="*/ 82 h 3774"/>
                <a:gd name="T64" fmla="*/ 1264 w 1658"/>
                <a:gd name="T65" fmla="*/ 140 h 3774"/>
                <a:gd name="T66" fmla="*/ 1124 w 1658"/>
                <a:gd name="T67" fmla="*/ 218 h 3774"/>
                <a:gd name="T68" fmla="*/ 1054 w 1658"/>
                <a:gd name="T69" fmla="*/ 264 h 3774"/>
                <a:gd name="T70" fmla="*/ 986 w 1658"/>
                <a:gd name="T71" fmla="*/ 314 h 3774"/>
                <a:gd name="T72" fmla="*/ 924 w 1658"/>
                <a:gd name="T73" fmla="*/ 370 h 3774"/>
                <a:gd name="T74" fmla="*/ 864 w 1658"/>
                <a:gd name="T75" fmla="*/ 432 h 3774"/>
                <a:gd name="T76" fmla="*/ 812 w 1658"/>
                <a:gd name="T77" fmla="*/ 498 h 3774"/>
                <a:gd name="T78" fmla="*/ 800 w 1658"/>
                <a:gd name="T79" fmla="*/ 504 h 3774"/>
                <a:gd name="T80" fmla="*/ 768 w 1658"/>
                <a:gd name="T81" fmla="*/ 514 h 3774"/>
                <a:gd name="T82" fmla="*/ 732 w 1658"/>
                <a:gd name="T83" fmla="*/ 514 h 3774"/>
                <a:gd name="T84" fmla="*/ 718 w 1658"/>
                <a:gd name="T85" fmla="*/ 510 h 3774"/>
                <a:gd name="T86" fmla="*/ 708 w 1658"/>
                <a:gd name="T87" fmla="*/ 498 h 3774"/>
                <a:gd name="T88" fmla="*/ 676 w 1658"/>
                <a:gd name="T89" fmla="*/ 558 h 3774"/>
                <a:gd name="T90" fmla="*/ 640 w 1658"/>
                <a:gd name="T91" fmla="*/ 628 h 3774"/>
                <a:gd name="T92" fmla="*/ 630 w 1658"/>
                <a:gd name="T93" fmla="*/ 642 h 3774"/>
                <a:gd name="T94" fmla="*/ 598 w 1658"/>
                <a:gd name="T95" fmla="*/ 694 h 3774"/>
                <a:gd name="T96" fmla="*/ 546 w 1658"/>
                <a:gd name="T97" fmla="*/ 800 h 3774"/>
                <a:gd name="T98" fmla="*/ 482 w 1658"/>
                <a:gd name="T99" fmla="*/ 954 h 3774"/>
                <a:gd name="T100" fmla="*/ 414 w 1658"/>
                <a:gd name="T101" fmla="*/ 1152 h 3774"/>
                <a:gd name="T102" fmla="*/ 396 w 1658"/>
                <a:gd name="T103" fmla="*/ 1214 h 3774"/>
                <a:gd name="T104" fmla="*/ 330 w 1658"/>
                <a:gd name="T105" fmla="*/ 1476 h 3774"/>
                <a:gd name="T106" fmla="*/ 226 w 1658"/>
                <a:gd name="T107" fmla="*/ 1926 h 3774"/>
                <a:gd name="T108" fmla="*/ 74 w 1658"/>
                <a:gd name="T109" fmla="*/ 2636 h 3774"/>
                <a:gd name="T110" fmla="*/ 58 w 1658"/>
                <a:gd name="T111" fmla="*/ 2732 h 3774"/>
                <a:gd name="T112" fmla="*/ 22 w 1658"/>
                <a:gd name="T113" fmla="*/ 3012 h 3774"/>
                <a:gd name="T114" fmla="*/ 8 w 1658"/>
                <a:gd name="T115" fmla="*/ 3174 h 3774"/>
                <a:gd name="T116" fmla="*/ 0 w 1658"/>
                <a:gd name="T117" fmla="*/ 3338 h 3774"/>
                <a:gd name="T118" fmla="*/ 2 w 1658"/>
                <a:gd name="T119" fmla="*/ 3492 h 3774"/>
                <a:gd name="T120" fmla="*/ 14 w 1658"/>
                <a:gd name="T121" fmla="*/ 3626 h 3774"/>
                <a:gd name="T122" fmla="*/ 26 w 1658"/>
                <a:gd name="T123" fmla="*/ 3682 h 3774"/>
                <a:gd name="T124" fmla="*/ 42 w 1658"/>
                <a:gd name="T125" fmla="*/ 3730 h 3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8" h="3774">
                  <a:moveTo>
                    <a:pt x="42" y="3730"/>
                  </a:moveTo>
                  <a:lnTo>
                    <a:pt x="86" y="3774"/>
                  </a:lnTo>
                  <a:lnTo>
                    <a:pt x="86" y="3774"/>
                  </a:lnTo>
                  <a:lnTo>
                    <a:pt x="104" y="3774"/>
                  </a:lnTo>
                  <a:lnTo>
                    <a:pt x="144" y="3772"/>
                  </a:lnTo>
                  <a:lnTo>
                    <a:pt x="166" y="3770"/>
                  </a:lnTo>
                  <a:lnTo>
                    <a:pt x="186" y="3766"/>
                  </a:lnTo>
                  <a:lnTo>
                    <a:pt x="194" y="3764"/>
                  </a:lnTo>
                  <a:lnTo>
                    <a:pt x="200" y="3760"/>
                  </a:lnTo>
                  <a:lnTo>
                    <a:pt x="204" y="3756"/>
                  </a:lnTo>
                  <a:lnTo>
                    <a:pt x="206" y="3752"/>
                  </a:lnTo>
                  <a:lnTo>
                    <a:pt x="206" y="3752"/>
                  </a:lnTo>
                  <a:lnTo>
                    <a:pt x="204" y="3742"/>
                  </a:lnTo>
                  <a:lnTo>
                    <a:pt x="200" y="3722"/>
                  </a:lnTo>
                  <a:lnTo>
                    <a:pt x="184" y="3658"/>
                  </a:lnTo>
                  <a:lnTo>
                    <a:pt x="164" y="3568"/>
                  </a:lnTo>
                  <a:lnTo>
                    <a:pt x="140" y="3456"/>
                  </a:lnTo>
                  <a:lnTo>
                    <a:pt x="130" y="3394"/>
                  </a:lnTo>
                  <a:lnTo>
                    <a:pt x="120" y="3332"/>
                  </a:lnTo>
                  <a:lnTo>
                    <a:pt x="112" y="3266"/>
                  </a:lnTo>
                  <a:lnTo>
                    <a:pt x="106" y="3202"/>
                  </a:lnTo>
                  <a:lnTo>
                    <a:pt x="102" y="3136"/>
                  </a:lnTo>
                  <a:lnTo>
                    <a:pt x="100" y="3072"/>
                  </a:lnTo>
                  <a:lnTo>
                    <a:pt x="104" y="3010"/>
                  </a:lnTo>
                  <a:lnTo>
                    <a:pt x="110" y="2952"/>
                  </a:lnTo>
                  <a:lnTo>
                    <a:pt x="110" y="2952"/>
                  </a:lnTo>
                  <a:lnTo>
                    <a:pt x="122" y="2888"/>
                  </a:lnTo>
                  <a:lnTo>
                    <a:pt x="142" y="2814"/>
                  </a:lnTo>
                  <a:lnTo>
                    <a:pt x="168" y="2728"/>
                  </a:lnTo>
                  <a:lnTo>
                    <a:pt x="198" y="2634"/>
                  </a:lnTo>
                  <a:lnTo>
                    <a:pt x="232" y="2534"/>
                  </a:lnTo>
                  <a:lnTo>
                    <a:pt x="270" y="2430"/>
                  </a:lnTo>
                  <a:lnTo>
                    <a:pt x="352" y="2216"/>
                  </a:lnTo>
                  <a:lnTo>
                    <a:pt x="434" y="2004"/>
                  </a:lnTo>
                  <a:lnTo>
                    <a:pt x="514" y="1810"/>
                  </a:lnTo>
                  <a:lnTo>
                    <a:pt x="624" y="1536"/>
                  </a:lnTo>
                  <a:lnTo>
                    <a:pt x="624" y="1536"/>
                  </a:lnTo>
                  <a:lnTo>
                    <a:pt x="666" y="1434"/>
                  </a:lnTo>
                  <a:lnTo>
                    <a:pt x="726" y="1302"/>
                  </a:lnTo>
                  <a:lnTo>
                    <a:pt x="802" y="1144"/>
                  </a:lnTo>
                  <a:lnTo>
                    <a:pt x="888" y="972"/>
                  </a:lnTo>
                  <a:lnTo>
                    <a:pt x="936" y="884"/>
                  </a:lnTo>
                  <a:lnTo>
                    <a:pt x="986" y="792"/>
                  </a:lnTo>
                  <a:lnTo>
                    <a:pt x="1036" y="702"/>
                  </a:lnTo>
                  <a:lnTo>
                    <a:pt x="1090" y="612"/>
                  </a:lnTo>
                  <a:lnTo>
                    <a:pt x="1144" y="524"/>
                  </a:lnTo>
                  <a:lnTo>
                    <a:pt x="1198" y="438"/>
                  </a:lnTo>
                  <a:lnTo>
                    <a:pt x="1254" y="358"/>
                  </a:lnTo>
                  <a:lnTo>
                    <a:pt x="1310" y="280"/>
                  </a:lnTo>
                  <a:lnTo>
                    <a:pt x="1310" y="280"/>
                  </a:lnTo>
                  <a:lnTo>
                    <a:pt x="1324" y="264"/>
                  </a:lnTo>
                  <a:lnTo>
                    <a:pt x="1342" y="248"/>
                  </a:lnTo>
                  <a:lnTo>
                    <a:pt x="1384" y="212"/>
                  </a:lnTo>
                  <a:lnTo>
                    <a:pt x="1434" y="172"/>
                  </a:lnTo>
                  <a:lnTo>
                    <a:pt x="1488" y="130"/>
                  </a:lnTo>
                  <a:lnTo>
                    <a:pt x="1590" y="54"/>
                  </a:lnTo>
                  <a:lnTo>
                    <a:pt x="1630" y="24"/>
                  </a:lnTo>
                  <a:lnTo>
                    <a:pt x="1658" y="0"/>
                  </a:lnTo>
                  <a:lnTo>
                    <a:pt x="1658" y="0"/>
                  </a:lnTo>
                  <a:lnTo>
                    <a:pt x="1634" y="6"/>
                  </a:lnTo>
                  <a:lnTo>
                    <a:pt x="1564" y="26"/>
                  </a:lnTo>
                  <a:lnTo>
                    <a:pt x="1514" y="40"/>
                  </a:lnTo>
                  <a:lnTo>
                    <a:pt x="1460" y="60"/>
                  </a:lnTo>
                  <a:lnTo>
                    <a:pt x="1398" y="82"/>
                  </a:lnTo>
                  <a:lnTo>
                    <a:pt x="1332" y="110"/>
                  </a:lnTo>
                  <a:lnTo>
                    <a:pt x="1264" y="140"/>
                  </a:lnTo>
                  <a:lnTo>
                    <a:pt x="1194" y="176"/>
                  </a:lnTo>
                  <a:lnTo>
                    <a:pt x="1124" y="218"/>
                  </a:lnTo>
                  <a:lnTo>
                    <a:pt x="1088" y="240"/>
                  </a:lnTo>
                  <a:lnTo>
                    <a:pt x="1054" y="264"/>
                  </a:lnTo>
                  <a:lnTo>
                    <a:pt x="1020" y="288"/>
                  </a:lnTo>
                  <a:lnTo>
                    <a:pt x="986" y="314"/>
                  </a:lnTo>
                  <a:lnTo>
                    <a:pt x="954" y="342"/>
                  </a:lnTo>
                  <a:lnTo>
                    <a:pt x="924" y="370"/>
                  </a:lnTo>
                  <a:lnTo>
                    <a:pt x="894" y="400"/>
                  </a:lnTo>
                  <a:lnTo>
                    <a:pt x="864" y="432"/>
                  </a:lnTo>
                  <a:lnTo>
                    <a:pt x="838" y="464"/>
                  </a:lnTo>
                  <a:lnTo>
                    <a:pt x="812" y="498"/>
                  </a:lnTo>
                  <a:lnTo>
                    <a:pt x="812" y="498"/>
                  </a:lnTo>
                  <a:lnTo>
                    <a:pt x="800" y="504"/>
                  </a:lnTo>
                  <a:lnTo>
                    <a:pt x="784" y="508"/>
                  </a:lnTo>
                  <a:lnTo>
                    <a:pt x="768" y="514"/>
                  </a:lnTo>
                  <a:lnTo>
                    <a:pt x="750" y="516"/>
                  </a:lnTo>
                  <a:lnTo>
                    <a:pt x="732" y="514"/>
                  </a:lnTo>
                  <a:lnTo>
                    <a:pt x="724" y="512"/>
                  </a:lnTo>
                  <a:lnTo>
                    <a:pt x="718" y="510"/>
                  </a:lnTo>
                  <a:lnTo>
                    <a:pt x="712" y="504"/>
                  </a:lnTo>
                  <a:lnTo>
                    <a:pt x="708" y="498"/>
                  </a:lnTo>
                  <a:lnTo>
                    <a:pt x="708" y="498"/>
                  </a:lnTo>
                  <a:lnTo>
                    <a:pt x="676" y="558"/>
                  </a:lnTo>
                  <a:lnTo>
                    <a:pt x="652" y="606"/>
                  </a:lnTo>
                  <a:lnTo>
                    <a:pt x="640" y="628"/>
                  </a:lnTo>
                  <a:lnTo>
                    <a:pt x="630" y="642"/>
                  </a:lnTo>
                  <a:lnTo>
                    <a:pt x="630" y="642"/>
                  </a:lnTo>
                  <a:lnTo>
                    <a:pt x="618" y="662"/>
                  </a:lnTo>
                  <a:lnTo>
                    <a:pt x="598" y="694"/>
                  </a:lnTo>
                  <a:lnTo>
                    <a:pt x="574" y="742"/>
                  </a:lnTo>
                  <a:lnTo>
                    <a:pt x="546" y="800"/>
                  </a:lnTo>
                  <a:lnTo>
                    <a:pt x="516" y="872"/>
                  </a:lnTo>
                  <a:lnTo>
                    <a:pt x="482" y="954"/>
                  </a:lnTo>
                  <a:lnTo>
                    <a:pt x="448" y="1048"/>
                  </a:lnTo>
                  <a:lnTo>
                    <a:pt x="414" y="1152"/>
                  </a:lnTo>
                  <a:lnTo>
                    <a:pt x="414" y="1152"/>
                  </a:lnTo>
                  <a:lnTo>
                    <a:pt x="396" y="1214"/>
                  </a:lnTo>
                  <a:lnTo>
                    <a:pt x="376" y="1290"/>
                  </a:lnTo>
                  <a:lnTo>
                    <a:pt x="330" y="1476"/>
                  </a:lnTo>
                  <a:lnTo>
                    <a:pt x="278" y="1694"/>
                  </a:lnTo>
                  <a:lnTo>
                    <a:pt x="226" y="1926"/>
                  </a:lnTo>
                  <a:lnTo>
                    <a:pt x="132" y="2358"/>
                  </a:lnTo>
                  <a:lnTo>
                    <a:pt x="74" y="2636"/>
                  </a:lnTo>
                  <a:lnTo>
                    <a:pt x="74" y="2636"/>
                  </a:lnTo>
                  <a:lnTo>
                    <a:pt x="58" y="2732"/>
                  </a:lnTo>
                  <a:lnTo>
                    <a:pt x="38" y="2862"/>
                  </a:lnTo>
                  <a:lnTo>
                    <a:pt x="22" y="3012"/>
                  </a:lnTo>
                  <a:lnTo>
                    <a:pt x="14" y="3092"/>
                  </a:lnTo>
                  <a:lnTo>
                    <a:pt x="8" y="3174"/>
                  </a:lnTo>
                  <a:lnTo>
                    <a:pt x="4" y="3256"/>
                  </a:lnTo>
                  <a:lnTo>
                    <a:pt x="0" y="3338"/>
                  </a:lnTo>
                  <a:lnTo>
                    <a:pt x="0" y="3416"/>
                  </a:lnTo>
                  <a:lnTo>
                    <a:pt x="2" y="3492"/>
                  </a:lnTo>
                  <a:lnTo>
                    <a:pt x="6" y="3562"/>
                  </a:lnTo>
                  <a:lnTo>
                    <a:pt x="14" y="3626"/>
                  </a:lnTo>
                  <a:lnTo>
                    <a:pt x="20" y="3656"/>
                  </a:lnTo>
                  <a:lnTo>
                    <a:pt x="26" y="3682"/>
                  </a:lnTo>
                  <a:lnTo>
                    <a:pt x="32" y="3708"/>
                  </a:lnTo>
                  <a:lnTo>
                    <a:pt x="42" y="3730"/>
                  </a:lnTo>
                  <a:lnTo>
                    <a:pt x="42" y="3730"/>
                  </a:lnTo>
                  <a:close/>
                </a:path>
              </a:pathLst>
            </a:custGeom>
            <a:grpFill/>
            <a:ln>
              <a:noFill/>
            </a:ln>
          </p:spPr>
          <p:txBody>
            <a:bodyPr vert="horz" wrap="square" lIns="91440" tIns="45720" rIns="91440" bIns="45720" numCol="1" anchor="t" anchorCtr="0" compatLnSpc="1">
              <a:prstTxWarp prst="textNoShape">
                <a:avLst/>
              </a:prstTxWarp>
            </a:bodyPr>
            <a:lstStyle/>
            <a:p>
              <a:endParaRPr lang="da-DK" dirty="0">
                <a:solidFill>
                  <a:prstClr val="black"/>
                </a:solidFill>
                <a:latin typeface="Trebuchet MS" panose="020B0603020202020204" pitchFamily="34" charset="0"/>
              </a:endParaRPr>
            </a:p>
          </p:txBody>
        </p:sp>
        <p:sp>
          <p:nvSpPr>
            <p:cNvPr id="14" name="Freeform 57"/>
            <p:cNvSpPr>
              <a:spLocks/>
            </p:cNvSpPr>
            <p:nvPr/>
          </p:nvSpPr>
          <p:spPr bwMode="auto">
            <a:xfrm>
              <a:off x="2308745" y="2905908"/>
              <a:ext cx="243582" cy="722534"/>
            </a:xfrm>
            <a:custGeom>
              <a:avLst/>
              <a:gdLst>
                <a:gd name="T0" fmla="*/ 542 w 890"/>
                <a:gd name="T1" fmla="*/ 182 h 2640"/>
                <a:gd name="T2" fmla="*/ 590 w 890"/>
                <a:gd name="T3" fmla="*/ 128 h 2640"/>
                <a:gd name="T4" fmla="*/ 658 w 890"/>
                <a:gd name="T5" fmla="*/ 64 h 2640"/>
                <a:gd name="T6" fmla="*/ 696 w 890"/>
                <a:gd name="T7" fmla="*/ 36 h 2640"/>
                <a:gd name="T8" fmla="*/ 736 w 890"/>
                <a:gd name="T9" fmla="*/ 12 h 2640"/>
                <a:gd name="T10" fmla="*/ 774 w 890"/>
                <a:gd name="T11" fmla="*/ 0 h 2640"/>
                <a:gd name="T12" fmla="*/ 792 w 890"/>
                <a:gd name="T13" fmla="*/ 0 h 2640"/>
                <a:gd name="T14" fmla="*/ 822 w 890"/>
                <a:gd name="T15" fmla="*/ 6 h 2640"/>
                <a:gd name="T16" fmla="*/ 846 w 890"/>
                <a:gd name="T17" fmla="*/ 22 h 2640"/>
                <a:gd name="T18" fmla="*/ 864 w 890"/>
                <a:gd name="T19" fmla="*/ 46 h 2640"/>
                <a:gd name="T20" fmla="*/ 878 w 890"/>
                <a:gd name="T21" fmla="*/ 72 h 2640"/>
                <a:gd name="T22" fmla="*/ 888 w 890"/>
                <a:gd name="T23" fmla="*/ 114 h 2640"/>
                <a:gd name="T24" fmla="*/ 888 w 890"/>
                <a:gd name="T25" fmla="*/ 156 h 2640"/>
                <a:gd name="T26" fmla="*/ 884 w 890"/>
                <a:gd name="T27" fmla="*/ 164 h 2640"/>
                <a:gd name="T28" fmla="*/ 858 w 890"/>
                <a:gd name="T29" fmla="*/ 198 h 2640"/>
                <a:gd name="T30" fmla="*/ 802 w 890"/>
                <a:gd name="T31" fmla="*/ 266 h 2640"/>
                <a:gd name="T32" fmla="*/ 754 w 890"/>
                <a:gd name="T33" fmla="*/ 328 h 2640"/>
                <a:gd name="T34" fmla="*/ 726 w 890"/>
                <a:gd name="T35" fmla="*/ 376 h 2640"/>
                <a:gd name="T36" fmla="*/ 706 w 890"/>
                <a:gd name="T37" fmla="*/ 428 h 2640"/>
                <a:gd name="T38" fmla="*/ 698 w 890"/>
                <a:gd name="T39" fmla="*/ 456 h 2640"/>
                <a:gd name="T40" fmla="*/ 662 w 890"/>
                <a:gd name="T41" fmla="*/ 564 h 2640"/>
                <a:gd name="T42" fmla="*/ 492 w 890"/>
                <a:gd name="T43" fmla="*/ 1024 h 2640"/>
                <a:gd name="T44" fmla="*/ 328 w 890"/>
                <a:gd name="T45" fmla="*/ 1476 h 2640"/>
                <a:gd name="T46" fmla="*/ 224 w 890"/>
                <a:gd name="T47" fmla="*/ 1778 h 2640"/>
                <a:gd name="T48" fmla="*/ 140 w 890"/>
                <a:gd name="T49" fmla="*/ 2048 h 2640"/>
                <a:gd name="T50" fmla="*/ 96 w 890"/>
                <a:gd name="T51" fmla="*/ 2214 h 2640"/>
                <a:gd name="T52" fmla="*/ 80 w 890"/>
                <a:gd name="T53" fmla="*/ 2300 h 2640"/>
                <a:gd name="T54" fmla="*/ 76 w 890"/>
                <a:gd name="T55" fmla="*/ 2336 h 2640"/>
                <a:gd name="T56" fmla="*/ 66 w 890"/>
                <a:gd name="T57" fmla="*/ 2448 h 2640"/>
                <a:gd name="T58" fmla="*/ 54 w 890"/>
                <a:gd name="T59" fmla="*/ 2528 h 2640"/>
                <a:gd name="T60" fmla="*/ 42 w 890"/>
                <a:gd name="T61" fmla="*/ 2582 h 2640"/>
                <a:gd name="T62" fmla="*/ 30 w 890"/>
                <a:gd name="T63" fmla="*/ 2616 h 2640"/>
                <a:gd name="T64" fmla="*/ 18 w 890"/>
                <a:gd name="T65" fmla="*/ 2634 h 2640"/>
                <a:gd name="T66" fmla="*/ 10 w 890"/>
                <a:gd name="T67" fmla="*/ 2640 h 2640"/>
                <a:gd name="T68" fmla="*/ 0 w 890"/>
                <a:gd name="T69" fmla="*/ 2638 h 2640"/>
                <a:gd name="T70" fmla="*/ 12 w 890"/>
                <a:gd name="T71" fmla="*/ 2562 h 2640"/>
                <a:gd name="T72" fmla="*/ 92 w 890"/>
                <a:gd name="T73" fmla="*/ 2048 h 2640"/>
                <a:gd name="T74" fmla="*/ 156 w 890"/>
                <a:gd name="T75" fmla="*/ 1676 h 2640"/>
                <a:gd name="T76" fmla="*/ 236 w 890"/>
                <a:gd name="T77" fmla="*/ 1270 h 2640"/>
                <a:gd name="T78" fmla="*/ 328 w 890"/>
                <a:gd name="T79" fmla="*/ 864 h 2640"/>
                <a:gd name="T80" fmla="*/ 378 w 890"/>
                <a:gd name="T81" fmla="*/ 672 h 2640"/>
                <a:gd name="T82" fmla="*/ 430 w 890"/>
                <a:gd name="T83" fmla="*/ 490 h 2640"/>
                <a:gd name="T84" fmla="*/ 486 w 890"/>
                <a:gd name="T85" fmla="*/ 326 h 2640"/>
                <a:gd name="T86" fmla="*/ 542 w 890"/>
                <a:gd name="T87" fmla="*/ 182 h 2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0" h="2640">
                  <a:moveTo>
                    <a:pt x="542" y="182"/>
                  </a:moveTo>
                  <a:lnTo>
                    <a:pt x="542" y="182"/>
                  </a:lnTo>
                  <a:lnTo>
                    <a:pt x="564" y="156"/>
                  </a:lnTo>
                  <a:lnTo>
                    <a:pt x="590" y="128"/>
                  </a:lnTo>
                  <a:lnTo>
                    <a:pt x="622" y="96"/>
                  </a:lnTo>
                  <a:lnTo>
                    <a:pt x="658" y="64"/>
                  </a:lnTo>
                  <a:lnTo>
                    <a:pt x="676" y="50"/>
                  </a:lnTo>
                  <a:lnTo>
                    <a:pt x="696" y="36"/>
                  </a:lnTo>
                  <a:lnTo>
                    <a:pt x="716" y="22"/>
                  </a:lnTo>
                  <a:lnTo>
                    <a:pt x="736" y="12"/>
                  </a:lnTo>
                  <a:lnTo>
                    <a:pt x="756" y="6"/>
                  </a:lnTo>
                  <a:lnTo>
                    <a:pt x="774" y="0"/>
                  </a:lnTo>
                  <a:lnTo>
                    <a:pt x="774" y="0"/>
                  </a:lnTo>
                  <a:lnTo>
                    <a:pt x="792" y="0"/>
                  </a:lnTo>
                  <a:lnTo>
                    <a:pt x="808" y="2"/>
                  </a:lnTo>
                  <a:lnTo>
                    <a:pt x="822" y="6"/>
                  </a:lnTo>
                  <a:lnTo>
                    <a:pt x="834" y="14"/>
                  </a:lnTo>
                  <a:lnTo>
                    <a:pt x="846" y="22"/>
                  </a:lnTo>
                  <a:lnTo>
                    <a:pt x="856" y="34"/>
                  </a:lnTo>
                  <a:lnTo>
                    <a:pt x="864" y="46"/>
                  </a:lnTo>
                  <a:lnTo>
                    <a:pt x="872" y="60"/>
                  </a:lnTo>
                  <a:lnTo>
                    <a:pt x="878" y="72"/>
                  </a:lnTo>
                  <a:lnTo>
                    <a:pt x="882" y="86"/>
                  </a:lnTo>
                  <a:lnTo>
                    <a:pt x="888" y="114"/>
                  </a:lnTo>
                  <a:lnTo>
                    <a:pt x="890" y="138"/>
                  </a:lnTo>
                  <a:lnTo>
                    <a:pt x="888" y="156"/>
                  </a:lnTo>
                  <a:lnTo>
                    <a:pt x="888" y="156"/>
                  </a:lnTo>
                  <a:lnTo>
                    <a:pt x="884" y="164"/>
                  </a:lnTo>
                  <a:lnTo>
                    <a:pt x="878" y="174"/>
                  </a:lnTo>
                  <a:lnTo>
                    <a:pt x="858" y="198"/>
                  </a:lnTo>
                  <a:lnTo>
                    <a:pt x="832" y="230"/>
                  </a:lnTo>
                  <a:lnTo>
                    <a:pt x="802" y="266"/>
                  </a:lnTo>
                  <a:lnTo>
                    <a:pt x="770" y="306"/>
                  </a:lnTo>
                  <a:lnTo>
                    <a:pt x="754" y="328"/>
                  </a:lnTo>
                  <a:lnTo>
                    <a:pt x="740" y="352"/>
                  </a:lnTo>
                  <a:lnTo>
                    <a:pt x="726" y="376"/>
                  </a:lnTo>
                  <a:lnTo>
                    <a:pt x="714" y="402"/>
                  </a:lnTo>
                  <a:lnTo>
                    <a:pt x="706" y="428"/>
                  </a:lnTo>
                  <a:lnTo>
                    <a:pt x="698" y="456"/>
                  </a:lnTo>
                  <a:lnTo>
                    <a:pt x="698" y="456"/>
                  </a:lnTo>
                  <a:lnTo>
                    <a:pt x="686" y="498"/>
                  </a:lnTo>
                  <a:lnTo>
                    <a:pt x="662" y="564"/>
                  </a:lnTo>
                  <a:lnTo>
                    <a:pt x="590" y="764"/>
                  </a:lnTo>
                  <a:lnTo>
                    <a:pt x="492" y="1024"/>
                  </a:lnTo>
                  <a:lnTo>
                    <a:pt x="384" y="1322"/>
                  </a:lnTo>
                  <a:lnTo>
                    <a:pt x="328" y="1476"/>
                  </a:lnTo>
                  <a:lnTo>
                    <a:pt x="274" y="1628"/>
                  </a:lnTo>
                  <a:lnTo>
                    <a:pt x="224" y="1778"/>
                  </a:lnTo>
                  <a:lnTo>
                    <a:pt x="178" y="1918"/>
                  </a:lnTo>
                  <a:lnTo>
                    <a:pt x="140" y="2048"/>
                  </a:lnTo>
                  <a:lnTo>
                    <a:pt x="108" y="2162"/>
                  </a:lnTo>
                  <a:lnTo>
                    <a:pt x="96" y="2214"/>
                  </a:lnTo>
                  <a:lnTo>
                    <a:pt x="86" y="2260"/>
                  </a:lnTo>
                  <a:lnTo>
                    <a:pt x="80" y="2300"/>
                  </a:lnTo>
                  <a:lnTo>
                    <a:pt x="76" y="2336"/>
                  </a:lnTo>
                  <a:lnTo>
                    <a:pt x="76" y="2336"/>
                  </a:lnTo>
                  <a:lnTo>
                    <a:pt x="72" y="2396"/>
                  </a:lnTo>
                  <a:lnTo>
                    <a:pt x="66" y="2448"/>
                  </a:lnTo>
                  <a:lnTo>
                    <a:pt x="60" y="2492"/>
                  </a:lnTo>
                  <a:lnTo>
                    <a:pt x="54" y="2528"/>
                  </a:lnTo>
                  <a:lnTo>
                    <a:pt x="48" y="2558"/>
                  </a:lnTo>
                  <a:lnTo>
                    <a:pt x="42" y="2582"/>
                  </a:lnTo>
                  <a:lnTo>
                    <a:pt x="36" y="2602"/>
                  </a:lnTo>
                  <a:lnTo>
                    <a:pt x="30" y="2616"/>
                  </a:lnTo>
                  <a:lnTo>
                    <a:pt x="24" y="2626"/>
                  </a:lnTo>
                  <a:lnTo>
                    <a:pt x="18" y="2634"/>
                  </a:lnTo>
                  <a:lnTo>
                    <a:pt x="14" y="2638"/>
                  </a:lnTo>
                  <a:lnTo>
                    <a:pt x="10" y="2640"/>
                  </a:lnTo>
                  <a:lnTo>
                    <a:pt x="2" y="2640"/>
                  </a:lnTo>
                  <a:lnTo>
                    <a:pt x="0" y="2638"/>
                  </a:lnTo>
                  <a:lnTo>
                    <a:pt x="0" y="2638"/>
                  </a:lnTo>
                  <a:lnTo>
                    <a:pt x="12" y="2562"/>
                  </a:lnTo>
                  <a:lnTo>
                    <a:pt x="42" y="2354"/>
                  </a:lnTo>
                  <a:lnTo>
                    <a:pt x="92" y="2048"/>
                  </a:lnTo>
                  <a:lnTo>
                    <a:pt x="122" y="1868"/>
                  </a:lnTo>
                  <a:lnTo>
                    <a:pt x="156" y="1676"/>
                  </a:lnTo>
                  <a:lnTo>
                    <a:pt x="194" y="1474"/>
                  </a:lnTo>
                  <a:lnTo>
                    <a:pt x="236" y="1270"/>
                  </a:lnTo>
                  <a:lnTo>
                    <a:pt x="280" y="1064"/>
                  </a:lnTo>
                  <a:lnTo>
                    <a:pt x="328" y="864"/>
                  </a:lnTo>
                  <a:lnTo>
                    <a:pt x="352" y="766"/>
                  </a:lnTo>
                  <a:lnTo>
                    <a:pt x="378" y="672"/>
                  </a:lnTo>
                  <a:lnTo>
                    <a:pt x="404" y="580"/>
                  </a:lnTo>
                  <a:lnTo>
                    <a:pt x="430" y="490"/>
                  </a:lnTo>
                  <a:lnTo>
                    <a:pt x="458" y="406"/>
                  </a:lnTo>
                  <a:lnTo>
                    <a:pt x="486" y="326"/>
                  </a:lnTo>
                  <a:lnTo>
                    <a:pt x="512" y="252"/>
                  </a:lnTo>
                  <a:lnTo>
                    <a:pt x="542" y="182"/>
                  </a:lnTo>
                  <a:lnTo>
                    <a:pt x="542" y="182"/>
                  </a:lnTo>
                  <a:close/>
                </a:path>
              </a:pathLst>
            </a:custGeom>
            <a:grpFill/>
            <a:ln>
              <a:noFill/>
            </a:ln>
          </p:spPr>
          <p:txBody>
            <a:bodyPr vert="horz" wrap="square" lIns="91440" tIns="45720" rIns="91440" bIns="45720" numCol="1" anchor="t" anchorCtr="0" compatLnSpc="1">
              <a:prstTxWarp prst="textNoShape">
                <a:avLst/>
              </a:prstTxWarp>
            </a:bodyPr>
            <a:lstStyle/>
            <a:p>
              <a:endParaRPr lang="da-DK" dirty="0">
                <a:solidFill>
                  <a:prstClr val="black"/>
                </a:solidFill>
                <a:latin typeface="Trebuchet MS" panose="020B0603020202020204" pitchFamily="34" charset="0"/>
              </a:endParaRPr>
            </a:p>
          </p:txBody>
        </p:sp>
      </p:grpSp>
      <p:sp>
        <p:nvSpPr>
          <p:cNvPr id="15" name="Rectangle 58"/>
          <p:cNvSpPr>
            <a:spLocks noChangeAspect="1"/>
          </p:cNvSpPr>
          <p:nvPr/>
        </p:nvSpPr>
        <p:spPr>
          <a:xfrm>
            <a:off x="3695963" y="1925056"/>
            <a:ext cx="2269416" cy="419041"/>
          </a:xfrm>
          <a:prstGeom prst="rect">
            <a:avLst/>
          </a:prstGeom>
          <a:noFill/>
          <a:ln w="12700">
            <a:noFill/>
          </a:ln>
        </p:spPr>
        <p:txBody>
          <a:bodyPr wrap="square" lIns="30784" rIns="30784" anchor="ctr">
            <a:noAutofit/>
          </a:bodyPr>
          <a:lstStyle/>
          <a:p>
            <a:pPr marL="285750" indent="-285750" fontAlgn="b">
              <a:buFont typeface="Arial" panose="020B0604020202020204" pitchFamily="34" charset="0"/>
              <a:buChar char="•"/>
            </a:pPr>
            <a:r>
              <a:rPr lang="da-DK" b="1" dirty="0" smtClean="0">
                <a:solidFill>
                  <a:prstClr val="black"/>
                </a:solidFill>
                <a:latin typeface="Trebuchet MS" panose="020B0603020202020204" pitchFamily="34" charset="0"/>
              </a:rPr>
              <a:t>Kommuner </a:t>
            </a:r>
          </a:p>
          <a:p>
            <a:pPr marL="285750" indent="-285750" fontAlgn="b">
              <a:buFont typeface="Arial" panose="020B0604020202020204" pitchFamily="34" charset="0"/>
              <a:buChar char="•"/>
            </a:pPr>
            <a:r>
              <a:rPr lang="da-DK" b="1" dirty="0" smtClean="0">
                <a:solidFill>
                  <a:prstClr val="black"/>
                </a:solidFill>
                <a:latin typeface="Trebuchet MS" panose="020B0603020202020204" pitchFamily="34" charset="0"/>
              </a:rPr>
              <a:t>Bestyrelsen</a:t>
            </a:r>
          </a:p>
          <a:p>
            <a:pPr marL="285750" indent="-285750" fontAlgn="b">
              <a:buFont typeface="Arial" panose="020B0604020202020204" pitchFamily="34" charset="0"/>
              <a:buChar char="•"/>
            </a:pPr>
            <a:r>
              <a:rPr lang="da-DK" b="1" dirty="0" smtClean="0">
                <a:solidFill>
                  <a:prstClr val="black"/>
                </a:solidFill>
                <a:latin typeface="Trebuchet MS" panose="020B0603020202020204" pitchFamily="34" charset="0"/>
              </a:rPr>
              <a:t>KL</a:t>
            </a:r>
          </a:p>
          <a:p>
            <a:pPr marL="285750" indent="-285750" fontAlgn="b">
              <a:buFont typeface="Arial" panose="020B0604020202020204" pitchFamily="34" charset="0"/>
              <a:buChar char="•"/>
            </a:pPr>
            <a:r>
              <a:rPr lang="da-DK" b="1" dirty="0" smtClean="0">
                <a:solidFill>
                  <a:prstClr val="black"/>
                </a:solidFill>
                <a:latin typeface="Trebuchet MS" panose="020B0603020202020204" pitchFamily="34" charset="0"/>
              </a:rPr>
              <a:t>Staten</a:t>
            </a:r>
          </a:p>
          <a:p>
            <a:pPr marL="285750" indent="-285750" fontAlgn="b">
              <a:buFont typeface="Arial" panose="020B0604020202020204" pitchFamily="34" charset="0"/>
              <a:buChar char="•"/>
            </a:pPr>
            <a:r>
              <a:rPr lang="da-DK" b="1" dirty="0" smtClean="0">
                <a:solidFill>
                  <a:prstClr val="black"/>
                </a:solidFill>
                <a:latin typeface="Trebuchet MS" panose="020B0603020202020204" pitchFamily="34" charset="0"/>
              </a:rPr>
              <a:t>Leverandører</a:t>
            </a:r>
            <a:endParaRPr lang="da-DK" b="1" dirty="0">
              <a:solidFill>
                <a:prstClr val="black"/>
              </a:solidFill>
              <a:latin typeface="Trebuchet MS" panose="020B0603020202020204" pitchFamily="34" charset="0"/>
            </a:endParaRPr>
          </a:p>
        </p:txBody>
      </p:sp>
      <p:sp>
        <p:nvSpPr>
          <p:cNvPr id="16" name="Oval billedforklaring 15"/>
          <p:cNvSpPr/>
          <p:nvPr/>
        </p:nvSpPr>
        <p:spPr>
          <a:xfrm>
            <a:off x="7807569" y="188674"/>
            <a:ext cx="4233261" cy="1878862"/>
          </a:xfrm>
          <a:prstGeom prst="wedgeEllipseCallout">
            <a:avLst>
              <a:gd name="adj1" fmla="val -82963"/>
              <a:gd name="adj2" fmla="val 50264"/>
            </a:avLst>
          </a:prstGeom>
          <a:solidFill>
            <a:srgbClr val="7F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chemeClr val="bg1"/>
                </a:solidFill>
                <a:latin typeface="Trebuchet MS" panose="020B0603020202020204" pitchFamily="34" charset="0"/>
                <a:cs typeface="Arial" panose="020B0604020202020204" pitchFamily="34" charset="0"/>
              </a:rPr>
              <a:t>” </a:t>
            </a:r>
            <a:r>
              <a:rPr lang="da-DK" sz="1600" i="1" dirty="0">
                <a:solidFill>
                  <a:schemeClr val="bg1"/>
                </a:solidFill>
                <a:latin typeface="Trebuchet MS" panose="020B0603020202020204" pitchFamily="34" charset="0"/>
                <a:cs typeface="Arial" panose="020B0604020202020204" pitchFamily="34" charset="0"/>
              </a:rPr>
              <a:t>Jeg synes KOMBIT er en del af svaret på fremtidens kommunale, digitale udfordringer. Og et godt svar</a:t>
            </a:r>
            <a:r>
              <a:rPr lang="da-DK" sz="1600" i="1" dirty="0" smtClean="0">
                <a:solidFill>
                  <a:schemeClr val="bg1"/>
                </a:solidFill>
                <a:latin typeface="Trebuchet MS" panose="020B0603020202020204" pitchFamily="34" charset="0"/>
                <a:cs typeface="Arial" panose="020B0604020202020204" pitchFamily="34" charset="0"/>
              </a:rPr>
              <a:t>.” Direktør </a:t>
            </a:r>
            <a:r>
              <a:rPr lang="da-DK" sz="1600" i="1" dirty="0">
                <a:solidFill>
                  <a:schemeClr val="bg1"/>
                </a:solidFill>
                <a:latin typeface="Trebuchet MS" panose="020B0603020202020204" pitchFamily="34" charset="0"/>
                <a:cs typeface="Arial" panose="020B0604020202020204" pitchFamily="34" charset="0"/>
              </a:rPr>
              <a:t>i staten</a:t>
            </a:r>
          </a:p>
        </p:txBody>
      </p:sp>
      <p:sp>
        <p:nvSpPr>
          <p:cNvPr id="17" name="Oval billedforklaring 16"/>
          <p:cNvSpPr/>
          <p:nvPr/>
        </p:nvSpPr>
        <p:spPr>
          <a:xfrm>
            <a:off x="7179426" y="2378958"/>
            <a:ext cx="4508216" cy="3587544"/>
          </a:xfrm>
          <a:prstGeom prst="wedgeEllipseCallout">
            <a:avLst>
              <a:gd name="adj1" fmla="val -70996"/>
              <a:gd name="adj2" fmla="val -45352"/>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da-DK" dirty="0" smtClean="0">
                <a:latin typeface="Trebuchet MS" panose="020B0603020202020204" pitchFamily="34" charset="0"/>
              </a:rPr>
              <a:t>#1: </a:t>
            </a:r>
            <a:r>
              <a:rPr lang="da-DK" dirty="0">
                <a:latin typeface="Trebuchet MS" panose="020B0603020202020204" pitchFamily="34" charset="0"/>
              </a:rPr>
              <a:t>Gå længere end monopolbruddet</a:t>
            </a:r>
          </a:p>
          <a:p>
            <a:pPr lvl="1"/>
            <a:endParaRPr lang="da-DK" dirty="0">
              <a:latin typeface="Trebuchet MS" panose="020B0603020202020204" pitchFamily="34" charset="0"/>
            </a:endParaRPr>
          </a:p>
          <a:p>
            <a:pPr lvl="1"/>
            <a:r>
              <a:rPr lang="da-DK" dirty="0" smtClean="0">
                <a:latin typeface="Trebuchet MS" panose="020B0603020202020204" pitchFamily="34" charset="0"/>
              </a:rPr>
              <a:t>#2: </a:t>
            </a:r>
            <a:r>
              <a:rPr lang="da-DK" dirty="0">
                <a:latin typeface="Trebuchet MS" panose="020B0603020202020204" pitchFamily="34" charset="0"/>
              </a:rPr>
              <a:t>Vær med til at indhøste </a:t>
            </a:r>
            <a:r>
              <a:rPr lang="da-DK" dirty="0" smtClean="0">
                <a:latin typeface="Trebuchet MS" panose="020B0603020202020204" pitchFamily="34" charset="0"/>
              </a:rPr>
              <a:t>velfærds-gevinsterne</a:t>
            </a:r>
            <a:r>
              <a:rPr lang="da-DK" dirty="0">
                <a:latin typeface="Trebuchet MS" panose="020B0603020202020204" pitchFamily="34" charset="0"/>
              </a:rPr>
              <a:t>/ </a:t>
            </a:r>
            <a:r>
              <a:rPr lang="da-DK" dirty="0" smtClean="0">
                <a:latin typeface="Trebuchet MS" panose="020B0603020202020204" pitchFamily="34" charset="0"/>
              </a:rPr>
              <a:t>produktivitetsfordelene</a:t>
            </a:r>
            <a:endParaRPr lang="da-DK" dirty="0">
              <a:latin typeface="Trebuchet MS" panose="020B0603020202020204" pitchFamily="34" charset="0"/>
            </a:endParaRPr>
          </a:p>
          <a:p>
            <a:pPr lvl="1"/>
            <a:endParaRPr lang="da-DK" dirty="0">
              <a:latin typeface="Trebuchet MS" panose="020B0603020202020204" pitchFamily="34" charset="0"/>
            </a:endParaRPr>
          </a:p>
          <a:p>
            <a:pPr lvl="1"/>
            <a:r>
              <a:rPr lang="da-DK" dirty="0" smtClean="0">
                <a:latin typeface="Trebuchet MS" panose="020B0603020202020204" pitchFamily="34" charset="0"/>
              </a:rPr>
              <a:t>#3: </a:t>
            </a:r>
            <a:r>
              <a:rPr lang="da-DK" dirty="0">
                <a:latin typeface="Trebuchet MS" panose="020B0603020202020204" pitchFamily="34" charset="0"/>
              </a:rPr>
              <a:t>Arbejd mere agilt</a:t>
            </a:r>
          </a:p>
        </p:txBody>
      </p:sp>
      <p:sp>
        <p:nvSpPr>
          <p:cNvPr id="18" name="Tekstfelt 17"/>
          <p:cNvSpPr txBox="1"/>
          <p:nvPr/>
        </p:nvSpPr>
        <p:spPr>
          <a:xfrm>
            <a:off x="773923" y="2918016"/>
            <a:ext cx="6081869" cy="2923877"/>
          </a:xfrm>
          <a:prstGeom prst="rect">
            <a:avLst/>
          </a:prstGeom>
          <a:noFill/>
        </p:spPr>
        <p:txBody>
          <a:bodyPr wrap="square" rtlCol="0">
            <a:spAutoFit/>
          </a:bodyPr>
          <a:lstStyle/>
          <a:p>
            <a:r>
              <a:rPr lang="da-DK" sz="2400" b="1" dirty="0" smtClean="0">
                <a:solidFill>
                  <a:srgbClr val="C8102E"/>
                </a:solidFill>
                <a:latin typeface="Trebuchet MS" panose="020B0603020202020204" pitchFamily="34" charset="0"/>
                <a:cs typeface="Arial" panose="020B0604020202020204" pitchFamily="34" charset="0"/>
              </a:rPr>
              <a:t>Temaer</a:t>
            </a:r>
          </a:p>
          <a:p>
            <a:pPr marL="285750" indent="-285750">
              <a:buFont typeface="Wingdings" panose="05000000000000000000" pitchFamily="2" charset="2"/>
              <a:buChar char="§"/>
            </a:pPr>
            <a:r>
              <a:rPr lang="da-DK" sz="2000" dirty="0" smtClean="0">
                <a:latin typeface="Trebuchet MS" panose="020B0603020202020204" pitchFamily="34" charset="0"/>
                <a:cs typeface="Arial" panose="020B0604020202020204" pitchFamily="34" charset="0"/>
              </a:rPr>
              <a:t>Digitaliseringen </a:t>
            </a:r>
            <a:r>
              <a:rPr lang="da-DK" sz="2000" dirty="0">
                <a:latin typeface="Trebuchet MS" panose="020B0603020202020204" pitchFamily="34" charset="0"/>
                <a:cs typeface="Arial" panose="020B0604020202020204" pitchFamily="34" charset="0"/>
              </a:rPr>
              <a:t>generelt: Hvor er vi nu, </a:t>
            </a:r>
            <a:r>
              <a:rPr lang="da-DK" sz="2000" dirty="0" smtClean="0">
                <a:latin typeface="Trebuchet MS" panose="020B0603020202020204" pitchFamily="34" charset="0"/>
                <a:cs typeface="Arial" panose="020B0604020202020204" pitchFamily="34" charset="0"/>
              </a:rPr>
              <a:t/>
            </a:r>
            <a:br>
              <a:rPr lang="da-DK" sz="2000" dirty="0" smtClean="0">
                <a:latin typeface="Trebuchet MS" panose="020B0603020202020204" pitchFamily="34" charset="0"/>
                <a:cs typeface="Arial" panose="020B0604020202020204" pitchFamily="34" charset="0"/>
              </a:rPr>
            </a:br>
            <a:r>
              <a:rPr lang="da-DK" sz="2000" dirty="0" smtClean="0">
                <a:latin typeface="Trebuchet MS" panose="020B0603020202020204" pitchFamily="34" charset="0"/>
                <a:cs typeface="Arial" panose="020B0604020202020204" pitchFamily="34" charset="0"/>
              </a:rPr>
              <a:t>og </a:t>
            </a:r>
            <a:r>
              <a:rPr lang="da-DK" sz="2000" dirty="0">
                <a:latin typeface="Trebuchet MS" panose="020B0603020202020204" pitchFamily="34" charset="0"/>
                <a:cs typeface="Arial" panose="020B0604020202020204" pitchFamily="34" charset="0"/>
              </a:rPr>
              <a:t>hvor er vi på vej hen? </a:t>
            </a:r>
            <a:r>
              <a:rPr lang="da-DK" sz="2000" dirty="0" smtClean="0">
                <a:latin typeface="Trebuchet MS" panose="020B0603020202020204" pitchFamily="34" charset="0"/>
                <a:cs typeface="Arial" panose="020B0604020202020204" pitchFamily="34" charset="0"/>
              </a:rPr>
              <a:t/>
            </a:r>
            <a:br>
              <a:rPr lang="da-DK" sz="2000" dirty="0" smtClean="0">
                <a:latin typeface="Trebuchet MS" panose="020B0603020202020204" pitchFamily="34" charset="0"/>
                <a:cs typeface="Arial" panose="020B0604020202020204" pitchFamily="34" charset="0"/>
              </a:rPr>
            </a:br>
            <a:endParaRPr lang="da-DK" sz="2000" dirty="0">
              <a:latin typeface="Trebuchet MS" panose="020B0603020202020204" pitchFamily="34" charset="0"/>
              <a:cs typeface="Arial" panose="020B0604020202020204" pitchFamily="34" charset="0"/>
            </a:endParaRPr>
          </a:p>
          <a:p>
            <a:pPr marL="285750" indent="-285750">
              <a:buFont typeface="Wingdings" panose="05000000000000000000" pitchFamily="2" charset="2"/>
              <a:buChar char="§"/>
            </a:pPr>
            <a:r>
              <a:rPr lang="da-DK" sz="2000" dirty="0" smtClean="0">
                <a:latin typeface="Trebuchet MS" panose="020B0603020202020204" pitchFamily="34" charset="0"/>
                <a:cs typeface="Arial" panose="020B0604020202020204" pitchFamily="34" charset="0"/>
              </a:rPr>
              <a:t>Hvad er de vigtigste temaer i digitalisering?</a:t>
            </a:r>
            <a:br>
              <a:rPr lang="da-DK" sz="2000" dirty="0" smtClean="0">
                <a:latin typeface="Trebuchet MS" panose="020B0603020202020204" pitchFamily="34" charset="0"/>
                <a:cs typeface="Arial" panose="020B0604020202020204" pitchFamily="34" charset="0"/>
              </a:rPr>
            </a:br>
            <a:endParaRPr lang="da-DK" sz="2000" dirty="0">
              <a:latin typeface="Trebuchet MS" panose="020B0603020202020204" pitchFamily="34" charset="0"/>
              <a:cs typeface="Arial" panose="020B0604020202020204" pitchFamily="34" charset="0"/>
            </a:endParaRPr>
          </a:p>
          <a:p>
            <a:pPr marL="285750" indent="-285750">
              <a:buFont typeface="Wingdings" panose="05000000000000000000" pitchFamily="2" charset="2"/>
              <a:buChar char="§"/>
            </a:pPr>
            <a:r>
              <a:rPr lang="da-DK" sz="2000" dirty="0">
                <a:latin typeface="Trebuchet MS" panose="020B0603020202020204" pitchFamily="34" charset="0"/>
                <a:cs typeface="Arial" panose="020B0604020202020204" pitchFamily="34" charset="0"/>
              </a:rPr>
              <a:t>Digitaliseringens betydning for kommunerne i de kommende år og KOMBITs rolle i samme?</a:t>
            </a:r>
          </a:p>
          <a:p>
            <a:endParaRPr lang="da-DK" sz="2000" dirty="0">
              <a:latin typeface="Trebuchet MS" panose="020B0603020202020204" pitchFamily="34" charset="0"/>
            </a:endParaRPr>
          </a:p>
        </p:txBody>
      </p:sp>
    </p:spTree>
    <p:extLst>
      <p:ext uri="{BB962C8B-B14F-4D97-AF65-F5344CB8AC3E}">
        <p14:creationId xmlns:p14="http://schemas.microsoft.com/office/powerpoint/2010/main" val="2034055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billede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331" r="1331"/>
          <a:stretch>
            <a:fillRect/>
          </a:stretch>
        </p:blipFill>
        <p:spPr>
          <a:xfrm>
            <a:off x="4425103" y="2489120"/>
            <a:ext cx="7766897" cy="4368880"/>
          </a:xfrm>
          <a:ln>
            <a:solidFill>
              <a:schemeClr val="bg1">
                <a:lumMod val="50000"/>
              </a:schemeClr>
            </a:solidFill>
          </a:ln>
        </p:spPr>
      </p:pic>
      <p:sp>
        <p:nvSpPr>
          <p:cNvPr id="3" name="Pladsholder til tekst 2"/>
          <p:cNvSpPr>
            <a:spLocks noGrp="1"/>
          </p:cNvSpPr>
          <p:nvPr>
            <p:ph type="body" sz="quarter" idx="14"/>
          </p:nvPr>
        </p:nvSpPr>
        <p:spPr/>
        <p:txBody>
          <a:bodyPr/>
          <a:lstStyle/>
          <a:p>
            <a:endParaRPr lang="da-DK"/>
          </a:p>
        </p:txBody>
      </p:sp>
      <p:pic>
        <p:nvPicPr>
          <p:cNvPr id="2" name="Billede 1"/>
          <p:cNvPicPr>
            <a:picLocks noChangeAspect="1"/>
          </p:cNvPicPr>
          <p:nvPr/>
        </p:nvPicPr>
        <p:blipFill>
          <a:blip r:embed="rId4"/>
          <a:stretch>
            <a:fillRect/>
          </a:stretch>
        </p:blipFill>
        <p:spPr>
          <a:xfrm>
            <a:off x="3784920" y="246553"/>
            <a:ext cx="3624066" cy="1445838"/>
          </a:xfrm>
          <a:prstGeom prst="rect">
            <a:avLst/>
          </a:prstGeom>
        </p:spPr>
      </p:pic>
      <p:sp>
        <p:nvSpPr>
          <p:cNvPr id="5" name="Tekstfelt 4"/>
          <p:cNvSpPr txBox="1"/>
          <p:nvPr/>
        </p:nvSpPr>
        <p:spPr>
          <a:xfrm>
            <a:off x="4246103" y="352558"/>
            <a:ext cx="2691763" cy="707886"/>
          </a:xfrm>
          <a:prstGeom prst="rect">
            <a:avLst/>
          </a:prstGeom>
          <a:noFill/>
        </p:spPr>
        <p:txBody>
          <a:bodyPr wrap="none" rtlCol="0">
            <a:spAutoFit/>
          </a:bodyPr>
          <a:lstStyle/>
          <a:p>
            <a:r>
              <a:rPr lang="da-DK" sz="4000" b="1" dirty="0" smtClean="0"/>
              <a:t>Kommune</a:t>
            </a:r>
            <a:endParaRPr lang="da-DK" sz="4000" b="1" dirty="0"/>
          </a:p>
        </p:txBody>
      </p:sp>
      <p:pic>
        <p:nvPicPr>
          <p:cNvPr id="8" name="Billede 7"/>
          <p:cNvPicPr>
            <a:picLocks noChangeAspect="1"/>
          </p:cNvPicPr>
          <p:nvPr/>
        </p:nvPicPr>
        <p:blipFill>
          <a:blip r:embed="rId5"/>
          <a:stretch>
            <a:fillRect/>
          </a:stretch>
        </p:blipFill>
        <p:spPr>
          <a:xfrm>
            <a:off x="976155" y="1228869"/>
            <a:ext cx="1556511" cy="2961168"/>
          </a:xfrm>
          <a:prstGeom prst="rect">
            <a:avLst/>
          </a:prstGeom>
        </p:spPr>
      </p:pic>
      <p:sp>
        <p:nvSpPr>
          <p:cNvPr id="9" name="Tekstfelt 8"/>
          <p:cNvSpPr txBox="1"/>
          <p:nvPr/>
        </p:nvSpPr>
        <p:spPr>
          <a:xfrm>
            <a:off x="1324644" y="904510"/>
            <a:ext cx="859531" cy="369332"/>
          </a:xfrm>
          <a:prstGeom prst="rect">
            <a:avLst/>
          </a:prstGeom>
          <a:noFill/>
        </p:spPr>
        <p:txBody>
          <a:bodyPr wrap="none" rtlCol="0">
            <a:spAutoFit/>
          </a:bodyPr>
          <a:lstStyle/>
          <a:p>
            <a:r>
              <a:rPr lang="da-DK" dirty="0" smtClean="0">
                <a:latin typeface="Trebuchet MS" panose="020B0603020202020204" pitchFamily="34" charset="0"/>
              </a:rPr>
              <a:t>Borger</a:t>
            </a:r>
            <a:endParaRPr lang="da-DK" dirty="0">
              <a:latin typeface="Trebuchet MS" panose="020B0603020202020204" pitchFamily="34" charset="0"/>
            </a:endParaRPr>
          </a:p>
        </p:txBody>
      </p:sp>
      <p:sp>
        <p:nvSpPr>
          <p:cNvPr id="10" name="Tekstfelt 9"/>
          <p:cNvSpPr txBox="1"/>
          <p:nvPr/>
        </p:nvSpPr>
        <p:spPr>
          <a:xfrm>
            <a:off x="316059" y="4239659"/>
            <a:ext cx="3890181" cy="1785104"/>
          </a:xfrm>
          <a:prstGeom prst="rect">
            <a:avLst/>
          </a:prstGeom>
          <a:noFill/>
        </p:spPr>
        <p:txBody>
          <a:bodyPr wrap="square" rtlCol="0">
            <a:spAutoFit/>
          </a:bodyPr>
          <a:lstStyle/>
          <a:p>
            <a:pPr marL="285750" indent="-285750">
              <a:buFont typeface="Arial" panose="020B0604020202020204" pitchFamily="34" charset="0"/>
              <a:buChar char="•"/>
            </a:pPr>
            <a:r>
              <a:rPr lang="da-DK" dirty="0" smtClean="0">
                <a:latin typeface="Trebuchet MS" panose="020B0603020202020204" pitchFamily="34" charset="0"/>
              </a:rPr>
              <a:t>Adgang til egne data</a:t>
            </a:r>
          </a:p>
          <a:p>
            <a:pPr marL="285750" indent="-285750">
              <a:spcBef>
                <a:spcPts val="600"/>
              </a:spcBef>
              <a:buFont typeface="Arial" panose="020B0604020202020204" pitchFamily="34" charset="0"/>
              <a:buChar char="•"/>
            </a:pPr>
            <a:r>
              <a:rPr lang="da-DK" dirty="0" smtClean="0">
                <a:latin typeface="Trebuchet MS" panose="020B0603020202020204" pitchFamily="34" charset="0"/>
              </a:rPr>
              <a:t>Kun aflevere oplysninger én gang</a:t>
            </a:r>
          </a:p>
          <a:p>
            <a:pPr marL="285750" indent="-285750">
              <a:spcBef>
                <a:spcPts val="600"/>
              </a:spcBef>
              <a:buFont typeface="Arial" panose="020B0604020202020204" pitchFamily="34" charset="0"/>
              <a:buChar char="•"/>
            </a:pPr>
            <a:r>
              <a:rPr lang="da-DK" dirty="0" smtClean="0">
                <a:latin typeface="Trebuchet MS" panose="020B0603020202020204" pitchFamily="34" charset="0"/>
              </a:rPr>
              <a:t>Sammenhængende borgerforløb</a:t>
            </a:r>
          </a:p>
          <a:p>
            <a:pPr marL="285750" indent="-285750">
              <a:spcBef>
                <a:spcPts val="600"/>
              </a:spcBef>
              <a:buFont typeface="Arial" panose="020B0604020202020204" pitchFamily="34" charset="0"/>
              <a:buChar char="•"/>
            </a:pPr>
            <a:r>
              <a:rPr lang="da-DK" dirty="0" smtClean="0">
                <a:latin typeface="Trebuchet MS" panose="020B0603020202020204" pitchFamily="34" charset="0"/>
              </a:rPr>
              <a:t>Det skal gå hurtigt</a:t>
            </a:r>
          </a:p>
          <a:p>
            <a:pPr marL="285750" indent="-285750">
              <a:spcBef>
                <a:spcPts val="600"/>
              </a:spcBef>
              <a:buFont typeface="Arial" panose="020B0604020202020204" pitchFamily="34" charset="0"/>
              <a:buChar char="•"/>
            </a:pPr>
            <a:r>
              <a:rPr lang="da-DK" dirty="0" smtClean="0">
                <a:latin typeface="Trebuchet MS" panose="020B0603020202020204" pitchFamily="34" charset="0"/>
              </a:rPr>
              <a:t>…</a:t>
            </a:r>
            <a:endParaRPr lang="da-DK" dirty="0">
              <a:latin typeface="Trebuchet MS" panose="020B0603020202020204" pitchFamily="34" charset="0"/>
            </a:endParaRPr>
          </a:p>
        </p:txBody>
      </p:sp>
      <p:sp>
        <p:nvSpPr>
          <p:cNvPr id="11" name="Højrepil 10"/>
          <p:cNvSpPr/>
          <p:nvPr/>
        </p:nvSpPr>
        <p:spPr>
          <a:xfrm rot="19786162">
            <a:off x="2915298" y="1265089"/>
            <a:ext cx="731488" cy="74629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latin typeface="Trebuchet MS" panose="020B0603020202020204" pitchFamily="34" charset="0"/>
            </a:endParaRPr>
          </a:p>
        </p:txBody>
      </p:sp>
      <p:sp>
        <p:nvSpPr>
          <p:cNvPr id="12" name="Højrepil 11"/>
          <p:cNvSpPr/>
          <p:nvPr/>
        </p:nvSpPr>
        <p:spPr>
          <a:xfrm rot="16040335">
            <a:off x="5439286" y="1894942"/>
            <a:ext cx="733528" cy="77767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latin typeface="Trebuchet MS" panose="020B0603020202020204" pitchFamily="34" charset="0"/>
            </a:endParaRPr>
          </a:p>
        </p:txBody>
      </p:sp>
      <p:pic>
        <p:nvPicPr>
          <p:cNvPr id="16" name="Billede 15"/>
          <p:cNvPicPr>
            <a:picLocks noChangeAspect="1"/>
          </p:cNvPicPr>
          <p:nvPr/>
        </p:nvPicPr>
        <p:blipFill>
          <a:blip r:embed="rId6"/>
          <a:stretch>
            <a:fillRect/>
          </a:stretch>
        </p:blipFill>
        <p:spPr>
          <a:xfrm>
            <a:off x="8238791" y="72504"/>
            <a:ext cx="3876817" cy="2033344"/>
          </a:xfrm>
          <a:prstGeom prst="rect">
            <a:avLst/>
          </a:prstGeom>
        </p:spPr>
      </p:pic>
      <p:sp>
        <p:nvSpPr>
          <p:cNvPr id="17" name="Højrepil 16"/>
          <p:cNvSpPr/>
          <p:nvPr/>
        </p:nvSpPr>
        <p:spPr>
          <a:xfrm rot="10800000">
            <a:off x="7499798" y="777746"/>
            <a:ext cx="648180" cy="70788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latin typeface="Trebuchet MS" panose="020B0603020202020204" pitchFamily="34" charset="0"/>
            </a:endParaRPr>
          </a:p>
        </p:txBody>
      </p:sp>
    </p:spTree>
    <p:extLst>
      <p:ext uri="{BB962C8B-B14F-4D97-AF65-F5344CB8AC3E}">
        <p14:creationId xmlns:p14="http://schemas.microsoft.com/office/powerpoint/2010/main" val="2886694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frundet rektangel 10"/>
          <p:cNvSpPr/>
          <p:nvPr/>
        </p:nvSpPr>
        <p:spPr>
          <a:xfrm>
            <a:off x="1391902" y="1091776"/>
            <a:ext cx="9647953" cy="902246"/>
          </a:xfrm>
          <a:prstGeom prst="roundRect">
            <a:avLst/>
          </a:prstGeom>
          <a:solidFill>
            <a:srgbClr val="C8102E"/>
          </a:solidFill>
          <a:ln w="12700" cap="flat" cmpd="sng" algn="ctr">
            <a:no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defRPr/>
            </a:pPr>
            <a:r>
              <a:rPr lang="da-DK" kern="0" dirty="0">
                <a:solidFill>
                  <a:prstClr val="white"/>
                </a:solidFill>
                <a:latin typeface="Trebuchet MS" panose="020B0603020202020204" pitchFamily="34" charset="0"/>
              </a:rPr>
              <a:t>KOMBIT er kommunernes it-fællesskab</a:t>
            </a:r>
            <a:r>
              <a:rPr lang="da-DK" kern="0" dirty="0" smtClean="0">
                <a:solidFill>
                  <a:prstClr val="white"/>
                </a:solidFill>
                <a:latin typeface="Trebuchet MS" panose="020B0603020202020204" pitchFamily="34" charset="0"/>
              </a:rPr>
              <a:t>. Vi </a:t>
            </a:r>
            <a:r>
              <a:rPr lang="da-DK" kern="0" dirty="0">
                <a:solidFill>
                  <a:prstClr val="white"/>
                </a:solidFill>
                <a:latin typeface="Trebuchet MS" panose="020B0603020202020204" pitchFamily="34" charset="0"/>
              </a:rPr>
              <a:t>skaber et fundament for fremtidens kommune </a:t>
            </a:r>
            <a:endParaRPr lang="da-DK" kern="0" dirty="0" smtClean="0">
              <a:solidFill>
                <a:prstClr val="white"/>
              </a:solidFill>
              <a:latin typeface="Trebuchet MS" panose="020B0603020202020204" pitchFamily="34" charset="0"/>
            </a:endParaRPr>
          </a:p>
          <a:p>
            <a:pPr algn="ctr" defTabSz="685800">
              <a:defRPr/>
            </a:pPr>
            <a:r>
              <a:rPr lang="da-DK" kern="0" dirty="0" smtClean="0">
                <a:solidFill>
                  <a:prstClr val="white"/>
                </a:solidFill>
                <a:latin typeface="Trebuchet MS" panose="020B0603020202020204" pitchFamily="34" charset="0"/>
              </a:rPr>
              <a:t>gennem sikker</a:t>
            </a:r>
            <a:r>
              <a:rPr lang="da-DK" kern="0" dirty="0">
                <a:solidFill>
                  <a:prstClr val="white"/>
                </a:solidFill>
                <a:latin typeface="Trebuchet MS" panose="020B0603020202020204" pitchFamily="34" charset="0"/>
              </a:rPr>
              <a:t>, sammenhængende og innovativ digitalisering</a:t>
            </a:r>
          </a:p>
        </p:txBody>
      </p:sp>
      <p:sp>
        <p:nvSpPr>
          <p:cNvPr id="12" name="Tekstfelt 11"/>
          <p:cNvSpPr txBox="1"/>
          <p:nvPr/>
        </p:nvSpPr>
        <p:spPr>
          <a:xfrm rot="16200000">
            <a:off x="711312" y="1314572"/>
            <a:ext cx="741049" cy="276999"/>
          </a:xfrm>
          <a:prstGeom prst="rect">
            <a:avLst/>
          </a:prstGeom>
          <a:noFill/>
          <a:ln w="12700" cap="flat" cmpd="sng" algn="ctr">
            <a:noFill/>
            <a:prstDash val="solid"/>
            <a:miter lim="800000"/>
          </a:ln>
          <a:effectLst/>
        </p:spPr>
        <p:txBody>
          <a:bodyPr wrap="square" rtlCol="0">
            <a:spAutoFit/>
          </a:bodyPr>
          <a:lstStyle/>
          <a:p>
            <a:pPr defTabSz="685800">
              <a:defRPr/>
            </a:pPr>
            <a:r>
              <a:rPr lang="da-DK" sz="1200" kern="0" dirty="0">
                <a:solidFill>
                  <a:srgbClr val="183028"/>
                </a:solidFill>
                <a:latin typeface="Trebuchet MS" panose="020B0603020202020204" pitchFamily="34" charset="0"/>
              </a:rPr>
              <a:t>Mission</a:t>
            </a:r>
          </a:p>
        </p:txBody>
      </p:sp>
      <p:sp>
        <p:nvSpPr>
          <p:cNvPr id="13" name="Tekstfelt 12"/>
          <p:cNvSpPr txBox="1"/>
          <p:nvPr/>
        </p:nvSpPr>
        <p:spPr>
          <a:xfrm rot="16200000">
            <a:off x="-159699" y="2980414"/>
            <a:ext cx="2472669" cy="276999"/>
          </a:xfrm>
          <a:prstGeom prst="rect">
            <a:avLst/>
          </a:prstGeom>
          <a:noFill/>
          <a:ln w="12700" cap="flat" cmpd="sng" algn="ctr">
            <a:noFill/>
            <a:prstDash val="solid"/>
            <a:miter lim="800000"/>
          </a:ln>
          <a:effectLst/>
        </p:spPr>
        <p:txBody>
          <a:bodyPr wrap="square" rtlCol="0">
            <a:spAutoFit/>
          </a:bodyPr>
          <a:lstStyle/>
          <a:p>
            <a:pPr algn="ctr" defTabSz="685800">
              <a:defRPr/>
            </a:pPr>
            <a:r>
              <a:rPr lang="da-DK" sz="1200" kern="0" dirty="0">
                <a:solidFill>
                  <a:srgbClr val="183028"/>
                </a:solidFill>
                <a:latin typeface="Trebuchet MS" panose="020B0603020202020204" pitchFamily="34" charset="0"/>
              </a:rPr>
              <a:t>Strategiske </a:t>
            </a:r>
            <a:r>
              <a:rPr lang="da-DK" sz="1200" kern="0" dirty="0" smtClean="0">
                <a:solidFill>
                  <a:srgbClr val="183028"/>
                </a:solidFill>
                <a:latin typeface="Trebuchet MS" panose="020B0603020202020204" pitchFamily="34" charset="0"/>
              </a:rPr>
              <a:t>fokusområder</a:t>
            </a:r>
            <a:endParaRPr lang="da-DK" sz="1200" kern="0" dirty="0">
              <a:solidFill>
                <a:srgbClr val="183028"/>
              </a:solidFill>
              <a:latin typeface="Trebuchet MS" panose="020B0603020202020204" pitchFamily="34" charset="0"/>
            </a:endParaRPr>
          </a:p>
        </p:txBody>
      </p:sp>
      <p:sp>
        <p:nvSpPr>
          <p:cNvPr id="14" name="Afrundet rektangel 9"/>
          <p:cNvSpPr/>
          <p:nvPr/>
        </p:nvSpPr>
        <p:spPr>
          <a:xfrm>
            <a:off x="1409625" y="350727"/>
            <a:ext cx="9619159" cy="635546"/>
          </a:xfrm>
          <a:prstGeom prst="roundRect">
            <a:avLst/>
          </a:prstGeom>
          <a:solidFill>
            <a:srgbClr val="C8102E"/>
          </a:solidFill>
          <a:ln w="12700" cap="flat" cmpd="sng" algn="ctr">
            <a:no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defRPr/>
            </a:pPr>
            <a:r>
              <a:rPr lang="da-DK" kern="0" dirty="0">
                <a:solidFill>
                  <a:prstClr val="white"/>
                </a:solidFill>
                <a:latin typeface="Trebuchet MS" panose="020B0603020202020204" pitchFamily="34" charset="0"/>
              </a:rPr>
              <a:t>KOMBITs vision er at give kommunerne frihed og muligheder i den digitale fremtid</a:t>
            </a:r>
          </a:p>
        </p:txBody>
      </p:sp>
      <p:sp>
        <p:nvSpPr>
          <p:cNvPr id="15" name="Tekstfelt 14"/>
          <p:cNvSpPr txBox="1"/>
          <p:nvPr/>
        </p:nvSpPr>
        <p:spPr>
          <a:xfrm rot="16200000">
            <a:off x="711312" y="459132"/>
            <a:ext cx="741049" cy="276999"/>
          </a:xfrm>
          <a:prstGeom prst="rect">
            <a:avLst/>
          </a:prstGeom>
          <a:noFill/>
          <a:ln w="12700" cap="flat" cmpd="sng" algn="ctr">
            <a:noFill/>
            <a:prstDash val="solid"/>
            <a:miter lim="800000"/>
          </a:ln>
          <a:effectLst/>
        </p:spPr>
        <p:txBody>
          <a:bodyPr wrap="square" rtlCol="0">
            <a:spAutoFit/>
          </a:bodyPr>
          <a:lstStyle/>
          <a:p>
            <a:pPr defTabSz="685800">
              <a:defRPr/>
            </a:pPr>
            <a:r>
              <a:rPr lang="da-DK" sz="1200" kern="0" dirty="0">
                <a:solidFill>
                  <a:srgbClr val="183028"/>
                </a:solidFill>
                <a:latin typeface="Trebuchet MS" panose="020B0603020202020204" pitchFamily="34" charset="0"/>
              </a:rPr>
              <a:t>Vision</a:t>
            </a:r>
          </a:p>
        </p:txBody>
      </p:sp>
      <p:sp>
        <p:nvSpPr>
          <p:cNvPr id="16" name="Afrundet rektangel 15"/>
          <p:cNvSpPr/>
          <p:nvPr/>
        </p:nvSpPr>
        <p:spPr>
          <a:xfrm>
            <a:off x="1390931" y="2174276"/>
            <a:ext cx="9637854" cy="3779434"/>
          </a:xfrm>
          <a:prstGeom prst="roundRect">
            <a:avLst/>
          </a:prstGeom>
          <a:solidFill>
            <a:srgbClr val="00B0F0"/>
          </a:solidFill>
          <a:ln w="12700" cap="flat" cmpd="sng" algn="ctr">
            <a:noFill/>
            <a:prstDash val="dash"/>
            <a:miter lim="800000"/>
          </a:ln>
          <a:effectLst>
            <a:softEdge rad="0"/>
          </a:effectLst>
        </p:spPr>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defTabSz="685800">
              <a:defRPr/>
            </a:pPr>
            <a:endParaRPr lang="da-DK" sz="1500" kern="0" dirty="0">
              <a:solidFill>
                <a:prstClr val="white"/>
              </a:solidFill>
              <a:latin typeface="Trebuchet MS" panose="020B0603020202020204" pitchFamily="34" charset="0"/>
            </a:endParaRPr>
          </a:p>
          <a:p>
            <a:pPr algn="ctr" defTabSz="685800">
              <a:defRPr/>
            </a:pPr>
            <a:endParaRPr lang="da-DK" sz="1500" kern="0" dirty="0">
              <a:solidFill>
                <a:prstClr val="white"/>
              </a:solidFill>
              <a:latin typeface="Trebuchet MS" panose="020B0603020202020204" pitchFamily="34" charset="0"/>
            </a:endParaRPr>
          </a:p>
        </p:txBody>
      </p:sp>
      <p:sp>
        <p:nvSpPr>
          <p:cNvPr id="17" name="Tekstfelt 16"/>
          <p:cNvSpPr txBox="1"/>
          <p:nvPr/>
        </p:nvSpPr>
        <p:spPr>
          <a:xfrm rot="16200000">
            <a:off x="202322" y="4644498"/>
            <a:ext cx="1738224" cy="276999"/>
          </a:xfrm>
          <a:prstGeom prst="rect">
            <a:avLst/>
          </a:prstGeom>
          <a:noFill/>
          <a:ln w="12700" cap="flat" cmpd="sng" algn="ctr">
            <a:noFill/>
            <a:prstDash val="solid"/>
            <a:miter lim="800000"/>
          </a:ln>
          <a:effectLst/>
        </p:spPr>
        <p:txBody>
          <a:bodyPr wrap="square" rtlCol="0">
            <a:spAutoFit/>
          </a:bodyPr>
          <a:lstStyle/>
          <a:p>
            <a:pPr algn="ctr" defTabSz="685800">
              <a:defRPr/>
            </a:pPr>
            <a:r>
              <a:rPr lang="da-DK" sz="1200" kern="0" dirty="0">
                <a:solidFill>
                  <a:srgbClr val="183028"/>
                </a:solidFill>
                <a:latin typeface="Trebuchet MS" panose="020B0603020202020204" pitchFamily="34" charset="0"/>
              </a:rPr>
              <a:t>Virkemidler</a:t>
            </a:r>
          </a:p>
        </p:txBody>
      </p:sp>
      <p:sp>
        <p:nvSpPr>
          <p:cNvPr id="18" name="Afrundet rektangel 17"/>
          <p:cNvSpPr/>
          <p:nvPr/>
        </p:nvSpPr>
        <p:spPr>
          <a:xfrm>
            <a:off x="4454132" y="2456894"/>
            <a:ext cx="4451684" cy="3152270"/>
          </a:xfrm>
          <a:prstGeom prst="roundRect">
            <a:avLst/>
          </a:prstGeom>
          <a:solidFill>
            <a:srgbClr val="002060"/>
          </a:solidFill>
          <a:ln w="12700" cap="flat" cmpd="sng" algn="ctr">
            <a:noFill/>
            <a:prstDash val="solid"/>
            <a:miter lim="800000"/>
          </a:ln>
          <a:effectLst>
            <a:softEdge rad="0"/>
          </a:effectLst>
        </p:spPr>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algn="ctr" defTabSz="685800">
              <a:defRPr/>
            </a:pPr>
            <a:endParaRPr lang="da-DK" sz="900" kern="0" dirty="0">
              <a:solidFill>
                <a:prstClr val="white"/>
              </a:solidFill>
              <a:latin typeface="Trebuchet MS" panose="020B0603020202020204" pitchFamily="34" charset="0"/>
            </a:endParaRPr>
          </a:p>
        </p:txBody>
      </p:sp>
      <p:sp>
        <p:nvSpPr>
          <p:cNvPr id="19" name="Tekstfelt 18"/>
          <p:cNvSpPr txBox="1"/>
          <p:nvPr/>
        </p:nvSpPr>
        <p:spPr>
          <a:xfrm>
            <a:off x="4572992" y="2995350"/>
            <a:ext cx="2970228" cy="861774"/>
          </a:xfrm>
          <a:prstGeom prst="rect">
            <a:avLst/>
          </a:prstGeom>
          <a:noFill/>
        </p:spPr>
        <p:txBody>
          <a:bodyPr wrap="square" rtlCol="0">
            <a:spAutoFit/>
          </a:bodyPr>
          <a:lstStyle/>
          <a:p>
            <a:pPr defTabSz="685800">
              <a:defRPr/>
            </a:pPr>
            <a:r>
              <a:rPr lang="da-DK" b="1" kern="0" dirty="0">
                <a:solidFill>
                  <a:prstClr val="white"/>
                </a:solidFill>
                <a:latin typeface="Trebuchet MS" panose="020B0603020202020204" pitchFamily="34" charset="0"/>
              </a:rPr>
              <a:t>Fælleskommunal </a:t>
            </a:r>
          </a:p>
          <a:p>
            <a:pPr defTabSz="685800">
              <a:defRPr/>
            </a:pPr>
            <a:r>
              <a:rPr lang="da-DK" b="1" kern="0" dirty="0" smtClean="0">
                <a:solidFill>
                  <a:prstClr val="white"/>
                </a:solidFill>
                <a:latin typeface="Trebuchet MS" panose="020B0603020202020204" pitchFamily="34" charset="0"/>
              </a:rPr>
              <a:t>it-sammenhæng</a:t>
            </a:r>
          </a:p>
          <a:p>
            <a:pPr defTabSz="685800">
              <a:defRPr/>
            </a:pPr>
            <a:r>
              <a:rPr lang="da-DK" sz="1400" kern="0" dirty="0" smtClean="0">
                <a:solidFill>
                  <a:prstClr val="white"/>
                </a:solidFill>
                <a:latin typeface="Trebuchet MS" panose="020B0603020202020204" pitchFamily="34" charset="0"/>
              </a:rPr>
              <a:t>- Optimering og merværdi</a:t>
            </a:r>
            <a:endParaRPr lang="da-DK" sz="1400" kern="0" dirty="0">
              <a:solidFill>
                <a:prstClr val="white"/>
              </a:solidFill>
              <a:latin typeface="Trebuchet MS" panose="020B0603020202020204" pitchFamily="34" charset="0"/>
            </a:endParaRPr>
          </a:p>
        </p:txBody>
      </p:sp>
      <p:sp>
        <p:nvSpPr>
          <p:cNvPr id="20" name="Afrundet rektangel 19"/>
          <p:cNvSpPr/>
          <p:nvPr/>
        </p:nvSpPr>
        <p:spPr>
          <a:xfrm>
            <a:off x="7716993" y="2697623"/>
            <a:ext cx="3065749" cy="2695525"/>
          </a:xfrm>
          <a:prstGeom prst="roundRect">
            <a:avLst/>
          </a:prstGeom>
          <a:solidFill>
            <a:srgbClr val="00B050"/>
          </a:solidFill>
          <a:ln w="3175" cap="flat" cmpd="sng" algn="ctr">
            <a:noFill/>
            <a:prstDash val="dash"/>
            <a:miter lim="800000"/>
          </a:ln>
          <a:effectLst>
            <a:softEdge rad="0"/>
          </a:effectLst>
        </p:spPr>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algn="ctr" defTabSz="685800">
              <a:defRPr/>
            </a:pPr>
            <a:endParaRPr lang="da-DK" sz="900" kern="0" dirty="0">
              <a:solidFill>
                <a:prstClr val="white"/>
              </a:solidFill>
              <a:latin typeface="Trebuchet MS" panose="020B0603020202020204" pitchFamily="34" charset="0"/>
            </a:endParaRPr>
          </a:p>
        </p:txBody>
      </p:sp>
      <p:sp>
        <p:nvSpPr>
          <p:cNvPr id="21" name="Tekstfelt 20"/>
          <p:cNvSpPr txBox="1"/>
          <p:nvPr/>
        </p:nvSpPr>
        <p:spPr>
          <a:xfrm>
            <a:off x="7840303" y="2992571"/>
            <a:ext cx="2819127" cy="861774"/>
          </a:xfrm>
          <a:prstGeom prst="rect">
            <a:avLst/>
          </a:prstGeom>
          <a:noFill/>
        </p:spPr>
        <p:txBody>
          <a:bodyPr wrap="square" rtlCol="0">
            <a:spAutoFit/>
          </a:bodyPr>
          <a:lstStyle/>
          <a:p>
            <a:pPr defTabSz="685800">
              <a:defRPr/>
            </a:pPr>
            <a:r>
              <a:rPr lang="da-DK" b="1" kern="0" dirty="0">
                <a:solidFill>
                  <a:prstClr val="white"/>
                </a:solidFill>
                <a:latin typeface="Trebuchet MS" panose="020B0603020202020204" pitchFamily="34" charset="0"/>
              </a:rPr>
              <a:t>Fælleskommunal innovation </a:t>
            </a:r>
            <a:r>
              <a:rPr lang="da-DK" b="1" kern="0" dirty="0" smtClean="0">
                <a:solidFill>
                  <a:prstClr val="white"/>
                </a:solidFill>
                <a:latin typeface="Trebuchet MS" panose="020B0603020202020204" pitchFamily="34" charset="0"/>
              </a:rPr>
              <a:t>og teknologi</a:t>
            </a:r>
          </a:p>
          <a:p>
            <a:pPr defTabSz="685800">
              <a:defRPr/>
            </a:pPr>
            <a:r>
              <a:rPr lang="da-DK" sz="1400" kern="0" dirty="0" smtClean="0">
                <a:solidFill>
                  <a:prstClr val="white"/>
                </a:solidFill>
                <a:latin typeface="Trebuchet MS" panose="020B0603020202020204" pitchFamily="34" charset="0"/>
              </a:rPr>
              <a:t>- Modning og nye behov</a:t>
            </a:r>
            <a:endParaRPr lang="da-DK" sz="1400" kern="0" dirty="0">
              <a:solidFill>
                <a:prstClr val="white"/>
              </a:solidFill>
              <a:latin typeface="Trebuchet MS" panose="020B0603020202020204" pitchFamily="34" charset="0"/>
            </a:endParaRPr>
          </a:p>
        </p:txBody>
      </p:sp>
      <p:sp>
        <p:nvSpPr>
          <p:cNvPr id="8" name="Afrundet rektangel 7"/>
          <p:cNvSpPr/>
          <p:nvPr/>
        </p:nvSpPr>
        <p:spPr>
          <a:xfrm rot="5400000">
            <a:off x="6011377" y="-83264"/>
            <a:ext cx="384953" cy="8679470"/>
          </a:xfrm>
          <a:prstGeom prst="roundRect">
            <a:avLst/>
          </a:prstGeom>
          <a:solidFill>
            <a:schemeClr val="bg2">
              <a:lumMod val="20000"/>
              <a:lumOff val="80000"/>
            </a:schemeClr>
          </a:solidFill>
          <a:ln w="12700" cap="flat" cmpd="sng" algn="ctr">
            <a:noFill/>
            <a:prstDash val="solid"/>
            <a:miter lim="800000"/>
          </a:ln>
          <a:effectLst/>
        </p:spPr>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pPr algn="ctr" defTabSz="914400">
              <a:defRPr/>
            </a:pPr>
            <a:r>
              <a:rPr lang="da-DK" sz="1600" kern="0" dirty="0" smtClean="0">
                <a:solidFill>
                  <a:srgbClr val="183028"/>
                </a:solidFill>
                <a:latin typeface="Trebuchet MS" panose="020B0603020202020204" pitchFamily="34" charset="0"/>
              </a:rPr>
              <a:t>Standardisering, kontrakter </a:t>
            </a:r>
            <a:r>
              <a:rPr lang="da-DK" sz="1600" kern="0" dirty="0">
                <a:solidFill>
                  <a:srgbClr val="183028"/>
                </a:solidFill>
                <a:latin typeface="Trebuchet MS" panose="020B0603020202020204" pitchFamily="34" charset="0"/>
              </a:rPr>
              <a:t>og </a:t>
            </a:r>
            <a:r>
              <a:rPr lang="da-DK" sz="1600" kern="0" dirty="0" smtClean="0">
                <a:solidFill>
                  <a:srgbClr val="183028"/>
                </a:solidFill>
                <a:latin typeface="Trebuchet MS" panose="020B0603020202020204" pitchFamily="34" charset="0"/>
              </a:rPr>
              <a:t>kravspecifikationer</a:t>
            </a:r>
            <a:endParaRPr lang="da-DK" sz="1600" kern="0" dirty="0">
              <a:solidFill>
                <a:srgbClr val="183028"/>
              </a:solidFill>
              <a:latin typeface="Trebuchet MS" panose="020B0603020202020204" pitchFamily="34" charset="0"/>
            </a:endParaRPr>
          </a:p>
        </p:txBody>
      </p:sp>
      <p:sp>
        <p:nvSpPr>
          <p:cNvPr id="9" name="Afrundet rektangel 7"/>
          <p:cNvSpPr/>
          <p:nvPr/>
        </p:nvSpPr>
        <p:spPr>
          <a:xfrm rot="5400000">
            <a:off x="6014561" y="356199"/>
            <a:ext cx="378589" cy="8679470"/>
          </a:xfrm>
          <a:prstGeom prst="roundRect">
            <a:avLst/>
          </a:prstGeom>
          <a:solidFill>
            <a:schemeClr val="bg2">
              <a:lumMod val="20000"/>
              <a:lumOff val="80000"/>
            </a:schemeClr>
          </a:solidFill>
          <a:ln w="12700" cap="flat" cmpd="sng" algn="ctr">
            <a:noFill/>
            <a:prstDash val="solid"/>
            <a:miter lim="800000"/>
          </a:ln>
          <a:effectLst/>
        </p:spPr>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pPr algn="ctr" defTabSz="914400">
              <a:defRPr/>
            </a:pPr>
            <a:r>
              <a:rPr lang="da-DK" sz="1600" kern="0" dirty="0">
                <a:solidFill>
                  <a:srgbClr val="183028"/>
                </a:solidFill>
                <a:latin typeface="Trebuchet MS" panose="020B0603020202020204" pitchFamily="34" charset="0"/>
              </a:rPr>
              <a:t>Forhandlingskraft, indkøb og konkurrence</a:t>
            </a:r>
          </a:p>
        </p:txBody>
      </p:sp>
      <p:sp>
        <p:nvSpPr>
          <p:cNvPr id="10" name="Afrundet rektangel 7"/>
          <p:cNvSpPr/>
          <p:nvPr/>
        </p:nvSpPr>
        <p:spPr>
          <a:xfrm rot="5400000">
            <a:off x="6021443" y="774198"/>
            <a:ext cx="364824" cy="8679470"/>
          </a:xfrm>
          <a:prstGeom prst="roundRect">
            <a:avLst/>
          </a:prstGeom>
          <a:solidFill>
            <a:schemeClr val="bg2">
              <a:lumMod val="20000"/>
              <a:lumOff val="80000"/>
            </a:schemeClr>
          </a:solidFill>
          <a:ln w="12700" cap="flat" cmpd="sng" algn="ctr">
            <a:noFill/>
            <a:prstDash val="solid"/>
            <a:miter lim="800000"/>
          </a:ln>
          <a:effectLst/>
        </p:spPr>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pPr algn="ctr" defTabSz="914400">
              <a:defRPr/>
            </a:pPr>
            <a:r>
              <a:rPr lang="da-DK" sz="1600" kern="0" dirty="0">
                <a:solidFill>
                  <a:srgbClr val="183028"/>
                </a:solidFill>
                <a:latin typeface="Trebuchet MS" panose="020B0603020202020204" pitchFamily="34" charset="0"/>
              </a:rPr>
              <a:t>Idémodning</a:t>
            </a:r>
            <a:r>
              <a:rPr lang="da-DK" sz="1600" kern="0" dirty="0" smtClean="0">
                <a:solidFill>
                  <a:srgbClr val="183028"/>
                </a:solidFill>
                <a:latin typeface="Trebuchet MS" panose="020B0603020202020204" pitchFamily="34" charset="0"/>
              </a:rPr>
              <a:t>, afprøvning, </a:t>
            </a:r>
            <a:r>
              <a:rPr lang="da-DK" sz="1600" kern="0" dirty="0">
                <a:solidFill>
                  <a:srgbClr val="183028"/>
                </a:solidFill>
                <a:latin typeface="Trebuchet MS" panose="020B0603020202020204" pitchFamily="34" charset="0"/>
              </a:rPr>
              <a:t>videndeling og udbredelse</a:t>
            </a:r>
          </a:p>
        </p:txBody>
      </p:sp>
      <p:sp>
        <p:nvSpPr>
          <p:cNvPr id="22" name="Tekstfelt 21"/>
          <p:cNvSpPr txBox="1"/>
          <p:nvPr/>
        </p:nvSpPr>
        <p:spPr>
          <a:xfrm>
            <a:off x="1501711" y="2995350"/>
            <a:ext cx="2960584" cy="1138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defTabSz="685800">
              <a:defRPr/>
            </a:pPr>
            <a:r>
              <a:rPr lang="da-DK" b="1" kern="0" dirty="0">
                <a:solidFill>
                  <a:prstClr val="white"/>
                </a:solidFill>
                <a:latin typeface="Trebuchet MS" panose="020B0603020202020204" pitchFamily="34" charset="0"/>
              </a:rPr>
              <a:t>Fælleskommunal </a:t>
            </a:r>
            <a:r>
              <a:rPr lang="da-DK" b="1" kern="0" dirty="0" smtClean="0">
                <a:solidFill>
                  <a:prstClr val="white"/>
                </a:solidFill>
                <a:latin typeface="Trebuchet MS" panose="020B0603020202020204" pitchFamily="34" charset="0"/>
              </a:rPr>
              <a:t>infrastruktur og løsninger</a:t>
            </a:r>
          </a:p>
          <a:p>
            <a:pPr defTabSz="685800">
              <a:defRPr/>
            </a:pPr>
            <a:r>
              <a:rPr lang="da-DK" sz="1400" kern="0" dirty="0" smtClean="0">
                <a:solidFill>
                  <a:prstClr val="white"/>
                </a:solidFill>
                <a:latin typeface="Trebuchet MS" panose="020B0603020202020204" pitchFamily="34" charset="0"/>
              </a:rPr>
              <a:t>- Sikkerhed og data</a:t>
            </a:r>
            <a:endParaRPr lang="da-DK" sz="1400" kern="0" dirty="0">
              <a:solidFill>
                <a:prstClr val="white"/>
              </a:solidFill>
              <a:latin typeface="Trebuchet MS" panose="020B0603020202020204" pitchFamily="34" charset="0"/>
            </a:endParaRPr>
          </a:p>
          <a:p>
            <a:endParaRPr lang="da-DK"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66900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frundet rektangel 15"/>
          <p:cNvSpPr/>
          <p:nvPr/>
        </p:nvSpPr>
        <p:spPr>
          <a:xfrm>
            <a:off x="1390931" y="2174276"/>
            <a:ext cx="9637854" cy="3779434"/>
          </a:xfrm>
          <a:prstGeom prst="roundRect">
            <a:avLst/>
          </a:prstGeom>
          <a:solidFill>
            <a:srgbClr val="00B0F0"/>
          </a:solidFill>
          <a:ln w="12700" cap="flat" cmpd="sng" algn="ctr">
            <a:noFill/>
            <a:prstDash val="dash"/>
            <a:miter lim="800000"/>
          </a:ln>
          <a:effectLst>
            <a:softEdge rad="0"/>
          </a:effectLst>
        </p:spPr>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defTabSz="685800">
              <a:defRPr/>
            </a:pPr>
            <a:endParaRPr lang="da-DK" sz="1500" kern="0" dirty="0">
              <a:solidFill>
                <a:prstClr val="white"/>
              </a:solidFill>
              <a:latin typeface="Trebuchet MS" panose="020B0603020202020204" pitchFamily="34" charset="0"/>
            </a:endParaRPr>
          </a:p>
          <a:p>
            <a:pPr algn="ctr" defTabSz="685800">
              <a:defRPr/>
            </a:pPr>
            <a:endParaRPr lang="da-DK" sz="1500" kern="0" dirty="0">
              <a:solidFill>
                <a:prstClr val="white"/>
              </a:solidFill>
              <a:latin typeface="Trebuchet MS" panose="020B0603020202020204" pitchFamily="34" charset="0"/>
            </a:endParaRPr>
          </a:p>
        </p:txBody>
      </p:sp>
      <p:sp>
        <p:nvSpPr>
          <p:cNvPr id="18" name="Afrundet rektangel 17"/>
          <p:cNvSpPr/>
          <p:nvPr/>
        </p:nvSpPr>
        <p:spPr>
          <a:xfrm>
            <a:off x="4454132" y="2456894"/>
            <a:ext cx="4451684" cy="3152270"/>
          </a:xfrm>
          <a:prstGeom prst="roundRect">
            <a:avLst/>
          </a:prstGeom>
          <a:noFill/>
          <a:ln w="38100" cap="flat" cmpd="sng" algn="ctr">
            <a:solidFill>
              <a:srgbClr val="002060"/>
            </a:solidFill>
            <a:prstDash val="dash"/>
            <a:miter lim="800000"/>
          </a:ln>
          <a:effectLst>
            <a:softEdge rad="0"/>
          </a:effectLst>
        </p:spPr>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algn="ctr" defTabSz="685800">
              <a:defRPr/>
            </a:pPr>
            <a:endParaRPr lang="da-DK" sz="900" kern="0" dirty="0">
              <a:solidFill>
                <a:prstClr val="white"/>
              </a:solidFill>
              <a:latin typeface="Trebuchet MS" panose="020B0603020202020204" pitchFamily="34" charset="0"/>
            </a:endParaRPr>
          </a:p>
        </p:txBody>
      </p:sp>
      <p:sp>
        <p:nvSpPr>
          <p:cNvPr id="20" name="Afrundet rektangel 19"/>
          <p:cNvSpPr/>
          <p:nvPr/>
        </p:nvSpPr>
        <p:spPr>
          <a:xfrm>
            <a:off x="7716993" y="2697623"/>
            <a:ext cx="3065749" cy="2695525"/>
          </a:xfrm>
          <a:prstGeom prst="roundRect">
            <a:avLst/>
          </a:prstGeom>
          <a:solidFill>
            <a:srgbClr val="00B0F0"/>
          </a:solidFill>
          <a:ln w="38100" cap="flat" cmpd="sng" algn="ctr">
            <a:solidFill>
              <a:srgbClr val="92D050"/>
            </a:solidFill>
            <a:prstDash val="dash"/>
            <a:miter lim="800000"/>
          </a:ln>
          <a:effectLst>
            <a:softEdge rad="0"/>
          </a:effectLst>
        </p:spPr>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algn="ctr" defTabSz="685800">
              <a:defRPr/>
            </a:pPr>
            <a:endParaRPr lang="da-DK" sz="900" kern="0" dirty="0">
              <a:solidFill>
                <a:prstClr val="white"/>
              </a:solidFill>
              <a:latin typeface="Trebuchet MS" panose="020B0603020202020204" pitchFamily="34" charset="0"/>
            </a:endParaRPr>
          </a:p>
        </p:txBody>
      </p:sp>
      <p:sp>
        <p:nvSpPr>
          <p:cNvPr id="22" name="Tekstfelt 21"/>
          <p:cNvSpPr txBox="1"/>
          <p:nvPr/>
        </p:nvSpPr>
        <p:spPr>
          <a:xfrm>
            <a:off x="1501711" y="2995350"/>
            <a:ext cx="2960584" cy="1138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defTabSz="685800">
              <a:defRPr/>
            </a:pPr>
            <a:r>
              <a:rPr lang="da-DK" b="1" kern="0" dirty="0">
                <a:solidFill>
                  <a:prstClr val="white"/>
                </a:solidFill>
                <a:latin typeface="Trebuchet MS" panose="020B0603020202020204" pitchFamily="34" charset="0"/>
              </a:rPr>
              <a:t>Fælleskommunal </a:t>
            </a:r>
            <a:r>
              <a:rPr lang="da-DK" b="1" kern="0" dirty="0" smtClean="0">
                <a:solidFill>
                  <a:prstClr val="white"/>
                </a:solidFill>
                <a:latin typeface="Trebuchet MS" panose="020B0603020202020204" pitchFamily="34" charset="0"/>
              </a:rPr>
              <a:t>infrastruktur og løsninger</a:t>
            </a:r>
          </a:p>
          <a:p>
            <a:pPr defTabSz="685800">
              <a:defRPr/>
            </a:pPr>
            <a:r>
              <a:rPr lang="da-DK" sz="1400" kern="0" dirty="0" smtClean="0">
                <a:solidFill>
                  <a:prstClr val="white"/>
                </a:solidFill>
                <a:latin typeface="Trebuchet MS" panose="020B0603020202020204" pitchFamily="34" charset="0"/>
              </a:rPr>
              <a:t>- Sikkerhed og data</a:t>
            </a:r>
            <a:endParaRPr lang="da-DK" sz="1400" kern="0" dirty="0">
              <a:solidFill>
                <a:prstClr val="white"/>
              </a:solidFill>
              <a:latin typeface="Trebuchet MS" panose="020B0603020202020204" pitchFamily="34" charset="0"/>
            </a:endParaRPr>
          </a:p>
          <a:p>
            <a:endParaRPr lang="da-DK" dirty="0">
              <a:solidFill>
                <a:prstClr val="white"/>
              </a:solidFill>
              <a:latin typeface="Trebuchet MS" panose="020B0603020202020204" pitchFamily="34" charset="0"/>
            </a:endParaRPr>
          </a:p>
        </p:txBody>
      </p:sp>
      <p:sp>
        <p:nvSpPr>
          <p:cNvPr id="2" name="Afrundet rektangulær billedforklaring 1"/>
          <p:cNvSpPr/>
          <p:nvPr/>
        </p:nvSpPr>
        <p:spPr>
          <a:xfrm>
            <a:off x="677915" y="357342"/>
            <a:ext cx="8227901" cy="1503709"/>
          </a:xfrm>
          <a:prstGeom prst="wedgeRoundRectCallout">
            <a:avLst>
              <a:gd name="adj1" fmla="val -21058"/>
              <a:gd name="adj2" fmla="val 101869"/>
              <a:gd name="adj3" fmla="val 16667"/>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685800">
              <a:lnSpc>
                <a:spcPct val="150000"/>
              </a:lnSpc>
              <a:buFont typeface="Arial" panose="020B0604020202020204" pitchFamily="34" charset="0"/>
              <a:buChar char="•"/>
              <a:defRPr/>
            </a:pPr>
            <a:endParaRPr lang="da-DK" kern="0" dirty="0">
              <a:solidFill>
                <a:prstClr val="white"/>
              </a:solidFill>
              <a:latin typeface="Trebuchet MS" panose="020B0603020202020204" pitchFamily="34" charset="0"/>
            </a:endParaRPr>
          </a:p>
        </p:txBody>
      </p:sp>
      <p:sp>
        <p:nvSpPr>
          <p:cNvPr id="3" name="Tekstfelt 2"/>
          <p:cNvSpPr txBox="1"/>
          <p:nvPr/>
        </p:nvSpPr>
        <p:spPr>
          <a:xfrm>
            <a:off x="937553" y="447592"/>
            <a:ext cx="3379808" cy="1615827"/>
          </a:xfrm>
          <a:prstGeom prst="rect">
            <a:avLst/>
          </a:prstGeom>
          <a:noFill/>
        </p:spPr>
        <p:txBody>
          <a:bodyPr wrap="square" rtlCol="0">
            <a:spAutoFit/>
          </a:bodyPr>
          <a:lstStyle/>
          <a:p>
            <a:pPr marL="285750" indent="-285750" defTabSz="685800">
              <a:lnSpc>
                <a:spcPct val="150000"/>
              </a:lnSpc>
              <a:buFont typeface="Arial" panose="020B0604020202020204" pitchFamily="34" charset="0"/>
              <a:buChar char="•"/>
              <a:defRPr/>
            </a:pPr>
            <a:r>
              <a:rPr lang="da-DK" kern="0" dirty="0">
                <a:solidFill>
                  <a:prstClr val="white"/>
                </a:solidFill>
                <a:latin typeface="Trebuchet MS" panose="020B0603020202020204" pitchFamily="34" charset="0"/>
              </a:rPr>
              <a:t>Fælles fundamenter</a:t>
            </a:r>
          </a:p>
          <a:p>
            <a:pPr marL="285750" indent="-285750" defTabSz="685800">
              <a:lnSpc>
                <a:spcPct val="150000"/>
              </a:lnSpc>
              <a:buFont typeface="Arial" panose="020B0604020202020204" pitchFamily="34" charset="0"/>
              <a:buChar char="•"/>
              <a:defRPr/>
            </a:pPr>
            <a:r>
              <a:rPr lang="da-DK" kern="0" dirty="0">
                <a:solidFill>
                  <a:prstClr val="white"/>
                </a:solidFill>
                <a:latin typeface="Trebuchet MS" panose="020B0603020202020204" pitchFamily="34" charset="0"/>
              </a:rPr>
              <a:t>Sikker drift</a:t>
            </a:r>
          </a:p>
          <a:p>
            <a:pPr marL="285750" indent="-285750" defTabSz="685800">
              <a:lnSpc>
                <a:spcPct val="150000"/>
              </a:lnSpc>
              <a:buFont typeface="Arial" panose="020B0604020202020204" pitchFamily="34" charset="0"/>
              <a:buChar char="•"/>
              <a:defRPr/>
            </a:pPr>
            <a:r>
              <a:rPr lang="da-DK" kern="0" dirty="0" smtClean="0">
                <a:solidFill>
                  <a:prstClr val="white"/>
                </a:solidFill>
                <a:latin typeface="Trebuchet MS" panose="020B0603020202020204" pitchFamily="34" charset="0"/>
              </a:rPr>
              <a:t>Rammearkitektur</a:t>
            </a:r>
            <a:endParaRPr lang="da-DK" kern="0" dirty="0">
              <a:solidFill>
                <a:prstClr val="white"/>
              </a:solidFill>
              <a:latin typeface="Trebuchet MS" panose="020B0603020202020204" pitchFamily="34" charset="0"/>
            </a:endParaRPr>
          </a:p>
          <a:p>
            <a:endParaRPr lang="da-DK" dirty="0">
              <a:solidFill>
                <a:prstClr val="white"/>
              </a:solidFill>
              <a:latin typeface="Trebuchet MS" panose="020B0603020202020204" pitchFamily="34" charset="0"/>
            </a:endParaRPr>
          </a:p>
        </p:txBody>
      </p:sp>
      <p:sp>
        <p:nvSpPr>
          <p:cNvPr id="4" name="Tekstfelt 3"/>
          <p:cNvSpPr txBox="1"/>
          <p:nvPr/>
        </p:nvSpPr>
        <p:spPr>
          <a:xfrm>
            <a:off x="3867656" y="441203"/>
            <a:ext cx="5406329" cy="1338828"/>
          </a:xfrm>
          <a:prstGeom prst="rect">
            <a:avLst/>
          </a:prstGeom>
          <a:noFill/>
        </p:spPr>
        <p:txBody>
          <a:bodyPr wrap="square" rtlCol="0">
            <a:spAutoFit/>
          </a:bodyPr>
          <a:lstStyle/>
          <a:p>
            <a:pPr marL="285750" indent="-285750" defTabSz="685800">
              <a:lnSpc>
                <a:spcPct val="150000"/>
              </a:lnSpc>
              <a:buFont typeface="Arial" panose="020B0604020202020204" pitchFamily="34" charset="0"/>
              <a:buChar char="•"/>
              <a:defRPr/>
            </a:pPr>
            <a:r>
              <a:rPr lang="da-DK" kern="0" dirty="0" smtClean="0">
                <a:solidFill>
                  <a:prstClr val="white"/>
                </a:solidFill>
                <a:latin typeface="Trebuchet MS" panose="020B0603020202020204" pitchFamily="34" charset="0"/>
              </a:rPr>
              <a:t>Aktiv forvaltning og videreudvikling</a:t>
            </a:r>
            <a:endParaRPr lang="da-DK" kern="0" dirty="0">
              <a:solidFill>
                <a:prstClr val="white"/>
              </a:solidFill>
              <a:latin typeface="Trebuchet MS" panose="020B0603020202020204" pitchFamily="34" charset="0"/>
            </a:endParaRPr>
          </a:p>
          <a:p>
            <a:pPr marL="285750" indent="-285750" defTabSz="685800">
              <a:lnSpc>
                <a:spcPct val="150000"/>
              </a:lnSpc>
              <a:buFont typeface="Arial" panose="020B0604020202020204" pitchFamily="34" charset="0"/>
              <a:buChar char="•"/>
              <a:defRPr/>
            </a:pPr>
            <a:r>
              <a:rPr lang="da-DK" kern="0" dirty="0" smtClean="0">
                <a:solidFill>
                  <a:prstClr val="white"/>
                </a:solidFill>
                <a:latin typeface="Trebuchet MS" panose="020B0603020202020204" pitchFamily="34" charset="0"/>
              </a:rPr>
              <a:t>Foreslå forbedringer, lovforenklinger m.v.</a:t>
            </a:r>
            <a:endParaRPr lang="da-DK" kern="0" dirty="0">
              <a:solidFill>
                <a:prstClr val="white"/>
              </a:solidFill>
              <a:latin typeface="Trebuchet MS" panose="020B0603020202020204" pitchFamily="34" charset="0"/>
            </a:endParaRPr>
          </a:p>
          <a:p>
            <a:pPr marL="285750" indent="-285750" defTabSz="685800">
              <a:lnSpc>
                <a:spcPct val="150000"/>
              </a:lnSpc>
              <a:buFont typeface="Arial" panose="020B0604020202020204" pitchFamily="34" charset="0"/>
              <a:buChar char="•"/>
              <a:defRPr/>
            </a:pPr>
            <a:r>
              <a:rPr lang="da-DK" kern="0" dirty="0" smtClean="0">
                <a:solidFill>
                  <a:prstClr val="white"/>
                </a:solidFill>
                <a:latin typeface="Trebuchet MS" panose="020B0603020202020204" pitchFamily="34" charset="0"/>
              </a:rPr>
              <a:t>Time-to-</a:t>
            </a:r>
            <a:r>
              <a:rPr lang="da-DK" kern="0" dirty="0" err="1" smtClean="0">
                <a:solidFill>
                  <a:prstClr val="white"/>
                </a:solidFill>
                <a:latin typeface="Trebuchet MS" panose="020B0603020202020204" pitchFamily="34" charset="0"/>
              </a:rPr>
              <a:t>market</a:t>
            </a:r>
            <a:endParaRPr lang="da-DK" kern="0" dirty="0">
              <a:solidFill>
                <a:prstClr val="white"/>
              </a:solidFill>
              <a:latin typeface="Trebuchet MS" panose="020B0603020202020204" pitchFamily="34" charset="0"/>
            </a:endParaRPr>
          </a:p>
        </p:txBody>
      </p:sp>
      <p:sp>
        <p:nvSpPr>
          <p:cNvPr id="12" name="Tekstfelt 11"/>
          <p:cNvSpPr txBox="1"/>
          <p:nvPr/>
        </p:nvSpPr>
        <p:spPr>
          <a:xfrm rot="16200000">
            <a:off x="-813080" y="3894715"/>
            <a:ext cx="3779432" cy="338554"/>
          </a:xfrm>
          <a:prstGeom prst="rect">
            <a:avLst/>
          </a:prstGeom>
          <a:noFill/>
          <a:ln w="12700" cap="flat" cmpd="sng" algn="ctr">
            <a:noFill/>
            <a:prstDash val="solid"/>
            <a:miter lim="800000"/>
          </a:ln>
          <a:effectLst/>
        </p:spPr>
        <p:txBody>
          <a:bodyPr wrap="square" rtlCol="0">
            <a:spAutoFit/>
          </a:bodyPr>
          <a:lstStyle/>
          <a:p>
            <a:pPr algn="ctr" defTabSz="685800">
              <a:defRPr/>
            </a:pPr>
            <a:r>
              <a:rPr lang="da-DK" sz="1600" kern="0" dirty="0">
                <a:solidFill>
                  <a:srgbClr val="183028"/>
                </a:solidFill>
                <a:latin typeface="Trebuchet MS" panose="020B0603020202020204" pitchFamily="34" charset="0"/>
              </a:rPr>
              <a:t>Strategiske </a:t>
            </a:r>
            <a:r>
              <a:rPr lang="da-DK" sz="1600" kern="0" dirty="0" smtClean="0">
                <a:solidFill>
                  <a:srgbClr val="183028"/>
                </a:solidFill>
                <a:latin typeface="Trebuchet MS" panose="020B0603020202020204" pitchFamily="34" charset="0"/>
              </a:rPr>
              <a:t>fokusområder</a:t>
            </a:r>
            <a:endParaRPr lang="da-DK" sz="1600" kern="0" dirty="0">
              <a:solidFill>
                <a:srgbClr val="183028"/>
              </a:solidFill>
              <a:latin typeface="Trebuchet MS" panose="020B0603020202020204" pitchFamily="34" charset="0"/>
            </a:endParaRPr>
          </a:p>
        </p:txBody>
      </p:sp>
    </p:spTree>
    <p:extLst>
      <p:ext uri="{BB962C8B-B14F-4D97-AF65-F5344CB8AC3E}">
        <p14:creationId xmlns:p14="http://schemas.microsoft.com/office/powerpoint/2010/main" val="2716102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felt 14"/>
          <p:cNvSpPr txBox="1"/>
          <p:nvPr/>
        </p:nvSpPr>
        <p:spPr>
          <a:xfrm rot="16200000">
            <a:off x="-813080" y="3894715"/>
            <a:ext cx="3779432" cy="338554"/>
          </a:xfrm>
          <a:prstGeom prst="rect">
            <a:avLst/>
          </a:prstGeom>
          <a:noFill/>
          <a:ln w="12700" cap="flat" cmpd="sng" algn="ctr">
            <a:noFill/>
            <a:prstDash val="solid"/>
            <a:miter lim="800000"/>
          </a:ln>
          <a:effectLst/>
        </p:spPr>
        <p:txBody>
          <a:bodyPr wrap="square" rtlCol="0">
            <a:spAutoFit/>
          </a:bodyPr>
          <a:lstStyle/>
          <a:p>
            <a:pPr algn="ctr" defTabSz="685800">
              <a:defRPr/>
            </a:pPr>
            <a:r>
              <a:rPr lang="da-DK" sz="1600" kern="0" dirty="0">
                <a:solidFill>
                  <a:srgbClr val="183028"/>
                </a:solidFill>
                <a:latin typeface="Trebuchet MS" panose="020B0603020202020204" pitchFamily="34" charset="0"/>
              </a:rPr>
              <a:t>Strategiske </a:t>
            </a:r>
            <a:r>
              <a:rPr lang="da-DK" sz="1600" kern="0" dirty="0" smtClean="0">
                <a:solidFill>
                  <a:srgbClr val="183028"/>
                </a:solidFill>
                <a:latin typeface="Trebuchet MS" panose="020B0603020202020204" pitchFamily="34" charset="0"/>
              </a:rPr>
              <a:t>fokusområder</a:t>
            </a:r>
            <a:endParaRPr lang="da-DK" sz="1600" kern="0" dirty="0">
              <a:solidFill>
                <a:srgbClr val="183028"/>
              </a:solidFill>
              <a:latin typeface="Trebuchet MS" panose="020B0603020202020204" pitchFamily="34" charset="0"/>
            </a:endParaRPr>
          </a:p>
        </p:txBody>
      </p:sp>
      <p:sp>
        <p:nvSpPr>
          <p:cNvPr id="21" name="Afrundet rektangel 20"/>
          <p:cNvSpPr/>
          <p:nvPr/>
        </p:nvSpPr>
        <p:spPr>
          <a:xfrm>
            <a:off x="1390931" y="2174276"/>
            <a:ext cx="9637854" cy="3779434"/>
          </a:xfrm>
          <a:prstGeom prst="roundRect">
            <a:avLst/>
          </a:prstGeom>
          <a:solidFill>
            <a:srgbClr val="00B0F0"/>
          </a:solidFill>
          <a:ln w="12700" cap="flat" cmpd="sng" algn="ctr">
            <a:noFill/>
            <a:prstDash val="dash"/>
            <a:miter lim="800000"/>
          </a:ln>
          <a:effectLst>
            <a:softEdge rad="0"/>
          </a:effectLst>
        </p:spPr>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defTabSz="685800">
              <a:defRPr/>
            </a:pPr>
            <a:endParaRPr lang="da-DK" sz="1500" kern="0" dirty="0">
              <a:solidFill>
                <a:prstClr val="white"/>
              </a:solidFill>
              <a:latin typeface="Trebuchet MS" panose="020B0603020202020204" pitchFamily="34" charset="0"/>
            </a:endParaRPr>
          </a:p>
          <a:p>
            <a:pPr algn="ctr" defTabSz="685800">
              <a:defRPr/>
            </a:pPr>
            <a:endParaRPr lang="da-DK" sz="1500" kern="0" dirty="0">
              <a:solidFill>
                <a:prstClr val="white"/>
              </a:solidFill>
              <a:latin typeface="Trebuchet MS" panose="020B0603020202020204" pitchFamily="34" charset="0"/>
            </a:endParaRPr>
          </a:p>
        </p:txBody>
      </p:sp>
      <p:sp>
        <p:nvSpPr>
          <p:cNvPr id="22" name="Tekstfelt 21"/>
          <p:cNvSpPr txBox="1"/>
          <p:nvPr/>
        </p:nvSpPr>
        <p:spPr>
          <a:xfrm>
            <a:off x="1501711" y="2995350"/>
            <a:ext cx="2960584" cy="1138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defTabSz="685800">
              <a:defRPr/>
            </a:pPr>
            <a:r>
              <a:rPr lang="da-DK" b="1" kern="0" dirty="0">
                <a:solidFill>
                  <a:prstClr val="white"/>
                </a:solidFill>
                <a:latin typeface="Trebuchet MS" panose="020B0603020202020204" pitchFamily="34" charset="0"/>
              </a:rPr>
              <a:t>Fælleskommunal </a:t>
            </a:r>
            <a:r>
              <a:rPr lang="da-DK" b="1" kern="0" dirty="0" smtClean="0">
                <a:solidFill>
                  <a:prstClr val="white"/>
                </a:solidFill>
                <a:latin typeface="Trebuchet MS" panose="020B0603020202020204" pitchFamily="34" charset="0"/>
              </a:rPr>
              <a:t>infrastruktur og løsninger</a:t>
            </a:r>
          </a:p>
          <a:p>
            <a:pPr defTabSz="685800">
              <a:defRPr/>
            </a:pPr>
            <a:r>
              <a:rPr lang="da-DK" sz="1400" kern="0" dirty="0" smtClean="0">
                <a:solidFill>
                  <a:prstClr val="white"/>
                </a:solidFill>
                <a:latin typeface="Trebuchet MS" panose="020B0603020202020204" pitchFamily="34" charset="0"/>
              </a:rPr>
              <a:t>- Sikkerhed og data</a:t>
            </a:r>
            <a:endParaRPr lang="da-DK" sz="1400" kern="0" dirty="0">
              <a:solidFill>
                <a:prstClr val="white"/>
              </a:solidFill>
              <a:latin typeface="Trebuchet MS" panose="020B0603020202020204" pitchFamily="34" charset="0"/>
            </a:endParaRPr>
          </a:p>
          <a:p>
            <a:endParaRPr lang="da-DK" dirty="0">
              <a:solidFill>
                <a:prstClr val="white"/>
              </a:solidFill>
              <a:latin typeface="Trebuchet MS" panose="020B0603020202020204" pitchFamily="34" charset="0"/>
            </a:endParaRPr>
          </a:p>
        </p:txBody>
      </p:sp>
      <p:sp>
        <p:nvSpPr>
          <p:cNvPr id="23" name="Afrundet rektangel 22"/>
          <p:cNvSpPr/>
          <p:nvPr/>
        </p:nvSpPr>
        <p:spPr>
          <a:xfrm>
            <a:off x="4454132" y="2456894"/>
            <a:ext cx="4451684" cy="3152270"/>
          </a:xfrm>
          <a:prstGeom prst="roundRect">
            <a:avLst/>
          </a:prstGeom>
          <a:solidFill>
            <a:srgbClr val="002060"/>
          </a:solidFill>
          <a:ln w="38100" cap="flat" cmpd="sng" algn="ctr">
            <a:noFill/>
            <a:prstDash val="dash"/>
            <a:miter lim="800000"/>
          </a:ln>
          <a:effectLst>
            <a:softEdge rad="0"/>
          </a:effectLst>
        </p:spPr>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algn="ctr" defTabSz="685800">
              <a:defRPr/>
            </a:pPr>
            <a:endParaRPr lang="da-DK" sz="900" kern="0" dirty="0">
              <a:solidFill>
                <a:prstClr val="white"/>
              </a:solidFill>
              <a:latin typeface="Trebuchet MS" panose="020B0603020202020204" pitchFamily="34" charset="0"/>
            </a:endParaRPr>
          </a:p>
        </p:txBody>
      </p:sp>
      <p:sp>
        <p:nvSpPr>
          <p:cNvPr id="24" name="Afrundet rektangel 23"/>
          <p:cNvSpPr/>
          <p:nvPr/>
        </p:nvSpPr>
        <p:spPr>
          <a:xfrm>
            <a:off x="7716993" y="2697623"/>
            <a:ext cx="3065749" cy="2695525"/>
          </a:xfrm>
          <a:prstGeom prst="roundRect">
            <a:avLst/>
          </a:prstGeom>
          <a:noFill/>
          <a:ln w="38100" cap="flat" cmpd="sng" algn="ctr">
            <a:solidFill>
              <a:srgbClr val="92D050"/>
            </a:solidFill>
            <a:prstDash val="dash"/>
            <a:miter lim="800000"/>
          </a:ln>
          <a:effectLst>
            <a:softEdge rad="0"/>
          </a:effectLst>
        </p:spPr>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algn="ctr" defTabSz="685800">
              <a:defRPr/>
            </a:pPr>
            <a:endParaRPr lang="da-DK" sz="900" kern="0" dirty="0">
              <a:solidFill>
                <a:prstClr val="white"/>
              </a:solidFill>
              <a:latin typeface="Trebuchet MS" panose="020B0603020202020204" pitchFamily="34" charset="0"/>
            </a:endParaRPr>
          </a:p>
        </p:txBody>
      </p:sp>
      <p:sp>
        <p:nvSpPr>
          <p:cNvPr id="25" name="Tekstfelt 24"/>
          <p:cNvSpPr txBox="1"/>
          <p:nvPr/>
        </p:nvSpPr>
        <p:spPr>
          <a:xfrm>
            <a:off x="4572992" y="2995350"/>
            <a:ext cx="2970228" cy="861774"/>
          </a:xfrm>
          <a:prstGeom prst="rect">
            <a:avLst/>
          </a:prstGeom>
          <a:noFill/>
        </p:spPr>
        <p:txBody>
          <a:bodyPr wrap="square" rtlCol="0">
            <a:spAutoFit/>
          </a:bodyPr>
          <a:lstStyle/>
          <a:p>
            <a:pPr defTabSz="685800">
              <a:defRPr/>
            </a:pPr>
            <a:r>
              <a:rPr lang="da-DK" b="1" kern="0" dirty="0">
                <a:solidFill>
                  <a:prstClr val="white"/>
                </a:solidFill>
                <a:latin typeface="Trebuchet MS" panose="020B0603020202020204" pitchFamily="34" charset="0"/>
              </a:rPr>
              <a:t>Fælleskommunal </a:t>
            </a:r>
          </a:p>
          <a:p>
            <a:pPr defTabSz="685800">
              <a:defRPr/>
            </a:pPr>
            <a:r>
              <a:rPr lang="da-DK" b="1" kern="0" dirty="0" smtClean="0">
                <a:solidFill>
                  <a:prstClr val="white"/>
                </a:solidFill>
                <a:latin typeface="Trebuchet MS" panose="020B0603020202020204" pitchFamily="34" charset="0"/>
              </a:rPr>
              <a:t>it-sammenhæng</a:t>
            </a:r>
          </a:p>
          <a:p>
            <a:pPr defTabSz="685800">
              <a:defRPr/>
            </a:pPr>
            <a:r>
              <a:rPr lang="da-DK" sz="1400" kern="0" dirty="0" smtClean="0">
                <a:solidFill>
                  <a:prstClr val="white"/>
                </a:solidFill>
                <a:latin typeface="Trebuchet MS" panose="020B0603020202020204" pitchFamily="34" charset="0"/>
              </a:rPr>
              <a:t>- Optimering og merværdi</a:t>
            </a:r>
            <a:endParaRPr lang="da-DK" sz="1400" kern="0" dirty="0">
              <a:solidFill>
                <a:prstClr val="white"/>
              </a:solidFill>
              <a:latin typeface="Trebuchet MS" panose="020B0603020202020204" pitchFamily="34" charset="0"/>
            </a:endParaRPr>
          </a:p>
        </p:txBody>
      </p:sp>
      <p:sp>
        <p:nvSpPr>
          <p:cNvPr id="27" name="Afrundet rektangulær billedforklaring 26"/>
          <p:cNvSpPr/>
          <p:nvPr/>
        </p:nvSpPr>
        <p:spPr>
          <a:xfrm>
            <a:off x="2500313" y="442172"/>
            <a:ext cx="7730794" cy="1503709"/>
          </a:xfrm>
          <a:prstGeom prst="wedgeRoundRectCallout">
            <a:avLst>
              <a:gd name="adj1" fmla="val 12778"/>
              <a:gd name="adj2" fmla="val 82096"/>
              <a:gd name="adj3" fmla="val 16667"/>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685800">
              <a:lnSpc>
                <a:spcPct val="150000"/>
              </a:lnSpc>
              <a:buFont typeface="Arial" panose="020B0604020202020204" pitchFamily="34" charset="0"/>
              <a:buChar char="•"/>
              <a:defRPr/>
            </a:pPr>
            <a:endParaRPr lang="da-DK" kern="0" dirty="0">
              <a:solidFill>
                <a:prstClr val="white"/>
              </a:solidFill>
              <a:latin typeface="Trebuchet MS" panose="020B0603020202020204" pitchFamily="34" charset="0"/>
            </a:endParaRPr>
          </a:p>
        </p:txBody>
      </p:sp>
      <p:sp>
        <p:nvSpPr>
          <p:cNvPr id="28" name="Tekstfelt 27"/>
          <p:cNvSpPr txBox="1"/>
          <p:nvPr/>
        </p:nvSpPr>
        <p:spPr>
          <a:xfrm>
            <a:off x="2629257" y="516099"/>
            <a:ext cx="3946967" cy="1338828"/>
          </a:xfrm>
          <a:prstGeom prst="rect">
            <a:avLst/>
          </a:prstGeom>
          <a:noFill/>
        </p:spPr>
        <p:txBody>
          <a:bodyPr wrap="square" rtlCol="0">
            <a:spAutoFit/>
          </a:bodyPr>
          <a:lstStyle/>
          <a:p>
            <a:pPr marL="285750" indent="-285750" defTabSz="685800">
              <a:lnSpc>
                <a:spcPct val="150000"/>
              </a:lnSpc>
              <a:buFont typeface="Arial" panose="020B0604020202020204" pitchFamily="34" charset="0"/>
              <a:buChar char="•"/>
              <a:defRPr/>
            </a:pPr>
            <a:r>
              <a:rPr lang="da-DK" kern="0" dirty="0">
                <a:solidFill>
                  <a:prstClr val="white"/>
                </a:solidFill>
                <a:latin typeface="Trebuchet MS" panose="020B0603020202020204" pitchFamily="34" charset="0"/>
              </a:rPr>
              <a:t>Helhedsorienteret sagsbehandling</a:t>
            </a:r>
          </a:p>
          <a:p>
            <a:pPr marL="285750" indent="-285750" defTabSz="685800">
              <a:lnSpc>
                <a:spcPct val="150000"/>
              </a:lnSpc>
              <a:buFont typeface="Arial" panose="020B0604020202020204" pitchFamily="34" charset="0"/>
              <a:buChar char="•"/>
              <a:defRPr/>
            </a:pPr>
            <a:r>
              <a:rPr lang="da-DK" kern="0" dirty="0">
                <a:solidFill>
                  <a:prstClr val="white"/>
                </a:solidFill>
                <a:latin typeface="Trebuchet MS" panose="020B0603020202020204" pitchFamily="34" charset="0"/>
              </a:rPr>
              <a:t>Sammenhængende </a:t>
            </a:r>
            <a:r>
              <a:rPr lang="da-DK" kern="0" dirty="0" smtClean="0">
                <a:solidFill>
                  <a:prstClr val="white"/>
                </a:solidFill>
                <a:latin typeface="Trebuchet MS" panose="020B0603020202020204" pitchFamily="34" charset="0"/>
              </a:rPr>
              <a:t>forretning</a:t>
            </a:r>
          </a:p>
          <a:p>
            <a:pPr marL="285750" indent="-285750" defTabSz="685800">
              <a:lnSpc>
                <a:spcPct val="150000"/>
              </a:lnSpc>
              <a:buFont typeface="Arial" panose="020B0604020202020204" pitchFamily="34" charset="0"/>
              <a:buChar char="•"/>
              <a:defRPr/>
            </a:pPr>
            <a:r>
              <a:rPr lang="da-DK" kern="0" dirty="0">
                <a:solidFill>
                  <a:prstClr val="white"/>
                </a:solidFill>
                <a:latin typeface="Trebuchet MS" panose="020B0603020202020204" pitchFamily="34" charset="0"/>
              </a:rPr>
              <a:t>S</a:t>
            </a:r>
            <a:r>
              <a:rPr lang="da-DK" kern="0" dirty="0" smtClean="0">
                <a:solidFill>
                  <a:prstClr val="white"/>
                </a:solidFill>
                <a:latin typeface="Trebuchet MS" panose="020B0603020202020204" pitchFamily="34" charset="0"/>
              </a:rPr>
              <a:t>amarbejde</a:t>
            </a:r>
            <a:endParaRPr lang="da-DK" kern="0" dirty="0">
              <a:solidFill>
                <a:prstClr val="white"/>
              </a:solidFill>
              <a:latin typeface="Trebuchet MS" panose="020B0603020202020204" pitchFamily="34" charset="0"/>
            </a:endParaRPr>
          </a:p>
        </p:txBody>
      </p:sp>
      <p:sp>
        <p:nvSpPr>
          <p:cNvPr id="29" name="Tekstfelt 28"/>
          <p:cNvSpPr txBox="1"/>
          <p:nvPr/>
        </p:nvSpPr>
        <p:spPr>
          <a:xfrm>
            <a:off x="6931437" y="517158"/>
            <a:ext cx="3083750" cy="1338828"/>
          </a:xfrm>
          <a:prstGeom prst="rect">
            <a:avLst/>
          </a:prstGeom>
          <a:noFill/>
        </p:spPr>
        <p:txBody>
          <a:bodyPr wrap="square" rtlCol="0">
            <a:spAutoFit/>
          </a:bodyPr>
          <a:lstStyle/>
          <a:p>
            <a:pPr marL="285750" indent="-285750" defTabSz="685800">
              <a:lnSpc>
                <a:spcPct val="150000"/>
              </a:lnSpc>
              <a:buFont typeface="Arial" panose="020B0604020202020204" pitchFamily="34" charset="0"/>
              <a:buChar char="•"/>
              <a:defRPr/>
            </a:pPr>
            <a:r>
              <a:rPr lang="da-DK" kern="0" dirty="0" smtClean="0">
                <a:solidFill>
                  <a:prstClr val="white"/>
                </a:solidFill>
                <a:latin typeface="Trebuchet MS" panose="020B0603020202020204" pitchFamily="34" charset="0"/>
              </a:rPr>
              <a:t>Rammearkitektur</a:t>
            </a:r>
          </a:p>
          <a:p>
            <a:pPr marL="285750" indent="-285750" defTabSz="685800">
              <a:lnSpc>
                <a:spcPct val="150000"/>
              </a:lnSpc>
              <a:buFont typeface="Arial" panose="020B0604020202020204" pitchFamily="34" charset="0"/>
              <a:buChar char="•"/>
              <a:defRPr/>
            </a:pPr>
            <a:r>
              <a:rPr lang="da-DK" kern="0" dirty="0" smtClean="0">
                <a:solidFill>
                  <a:prstClr val="white"/>
                </a:solidFill>
                <a:latin typeface="Trebuchet MS" panose="020B0603020202020204" pitchFamily="34" charset="0"/>
              </a:rPr>
              <a:t>Data </a:t>
            </a:r>
            <a:r>
              <a:rPr lang="da-DK" kern="0" dirty="0">
                <a:solidFill>
                  <a:prstClr val="white"/>
                </a:solidFill>
                <a:latin typeface="Trebuchet MS" panose="020B0603020202020204" pitchFamily="34" charset="0"/>
              </a:rPr>
              <a:t>og snitflader</a:t>
            </a:r>
          </a:p>
          <a:p>
            <a:pPr marL="285750" indent="-285750" defTabSz="685800">
              <a:lnSpc>
                <a:spcPct val="150000"/>
              </a:lnSpc>
              <a:buFont typeface="Arial" panose="020B0604020202020204" pitchFamily="34" charset="0"/>
              <a:buChar char="•"/>
              <a:defRPr/>
            </a:pPr>
            <a:r>
              <a:rPr lang="da-DK" kern="0" dirty="0" smtClean="0">
                <a:solidFill>
                  <a:prstClr val="white"/>
                </a:solidFill>
                <a:latin typeface="Trebuchet MS" panose="020B0603020202020204" pitchFamily="34" charset="0"/>
              </a:rPr>
              <a:t>Standardisering</a:t>
            </a:r>
            <a:endParaRPr lang="da-DK" kern="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2968343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sz="3200" dirty="0" smtClean="0">
                <a:solidFill>
                  <a:prstClr val="black"/>
                </a:solidFill>
              </a:rPr>
              <a:t>Fælleskommunal infrastruktur </a:t>
            </a:r>
            <a:r>
              <a:rPr lang="da-DK" sz="3200" dirty="0">
                <a:solidFill>
                  <a:prstClr val="black"/>
                </a:solidFill>
              </a:rPr>
              <a:t>åbner for </a:t>
            </a:r>
            <a:r>
              <a:rPr lang="da-DK" sz="3200" dirty="0" smtClean="0">
                <a:solidFill>
                  <a:prstClr val="black"/>
                </a:solidFill>
              </a:rPr>
              <a:t>sammenhænge </a:t>
            </a:r>
            <a:r>
              <a:rPr lang="da-DK" sz="3200" dirty="0">
                <a:solidFill>
                  <a:prstClr val="black"/>
                </a:solidFill>
              </a:rPr>
              <a:t>på </a:t>
            </a:r>
            <a:r>
              <a:rPr lang="da-DK" sz="3200" dirty="0" smtClean="0">
                <a:solidFill>
                  <a:prstClr val="black"/>
                </a:solidFill>
              </a:rPr>
              <a:t>tværs</a:t>
            </a:r>
            <a:br>
              <a:rPr lang="da-DK" sz="3200" dirty="0" smtClean="0">
                <a:solidFill>
                  <a:prstClr val="black"/>
                </a:solidFill>
              </a:rPr>
            </a:br>
            <a:r>
              <a:rPr lang="da-DK" sz="3200" dirty="0" smtClean="0">
                <a:solidFill>
                  <a:prstClr val="black"/>
                </a:solidFill>
              </a:rPr>
              <a:t>(fx. på sundhedsområdet)</a:t>
            </a:r>
            <a:endParaRPr lang="da-DK" sz="3200" dirty="0">
              <a:solidFill>
                <a:prstClr val="black"/>
              </a:solidFill>
            </a:endParaRPr>
          </a:p>
        </p:txBody>
      </p:sp>
      <p:sp>
        <p:nvSpPr>
          <p:cNvPr id="88" name="Proces 87"/>
          <p:cNvSpPr/>
          <p:nvPr/>
        </p:nvSpPr>
        <p:spPr>
          <a:xfrm>
            <a:off x="9759087" y="1888480"/>
            <a:ext cx="1418507" cy="4024047"/>
          </a:xfrm>
          <a:prstGeom prst="flowChartProcess">
            <a:avLst/>
          </a:prstGeom>
          <a:solidFill>
            <a:sysClr val="window" lastClr="FFFFFF">
              <a:lumMod val="65000"/>
            </a:sys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400">
              <a:defRPr/>
            </a:pPr>
            <a:endParaRPr lang="da-DK" sz="1050" kern="0" dirty="0">
              <a:solidFill>
                <a:prstClr val="white"/>
              </a:solidFill>
              <a:latin typeface="Trebuchet MS" panose="020B0603020202020204" pitchFamily="34" charset="0"/>
            </a:endParaRPr>
          </a:p>
        </p:txBody>
      </p:sp>
      <p:sp>
        <p:nvSpPr>
          <p:cNvPr id="89" name="Rektangel 88"/>
          <p:cNvSpPr/>
          <p:nvPr/>
        </p:nvSpPr>
        <p:spPr>
          <a:xfrm>
            <a:off x="9733485" y="1950400"/>
            <a:ext cx="1496587" cy="2169825"/>
          </a:xfrm>
          <a:prstGeom prst="rect">
            <a:avLst/>
          </a:prstGeom>
        </p:spPr>
        <p:txBody>
          <a:bodyPr wrap="square">
            <a:spAutoFit/>
          </a:bodyPr>
          <a:lstStyle/>
          <a:p>
            <a:pPr defTabSz="914400">
              <a:defRPr/>
            </a:pPr>
            <a:r>
              <a:rPr lang="da-DK" sz="900" b="1" kern="0" dirty="0">
                <a:solidFill>
                  <a:prstClr val="white"/>
                </a:solidFill>
              </a:rPr>
              <a:t>Effektiv integration når </a:t>
            </a:r>
            <a:r>
              <a:rPr lang="da-DK" sz="900" b="1" kern="0" dirty="0" smtClean="0">
                <a:solidFill>
                  <a:prstClr val="white"/>
                </a:solidFill>
              </a:rPr>
              <a:t>forretningsbehov </a:t>
            </a:r>
            <a:r>
              <a:rPr lang="da-DK" sz="900" b="1" kern="0" dirty="0">
                <a:solidFill>
                  <a:prstClr val="white"/>
                </a:solidFill>
              </a:rPr>
              <a:t>opstår: </a:t>
            </a:r>
          </a:p>
          <a:p>
            <a:pPr defTabSz="914400">
              <a:defRPr/>
            </a:pPr>
            <a:endParaRPr lang="da-DK" sz="900" kern="0" dirty="0">
              <a:solidFill>
                <a:prstClr val="white"/>
              </a:solidFill>
            </a:endParaRPr>
          </a:p>
          <a:p>
            <a:pPr defTabSz="914400">
              <a:defRPr/>
            </a:pPr>
            <a:r>
              <a:rPr lang="da-DK" sz="900" kern="0" dirty="0">
                <a:solidFill>
                  <a:prstClr val="white"/>
                </a:solidFill>
              </a:rPr>
              <a:t>Integration på </a:t>
            </a:r>
            <a:r>
              <a:rPr lang="da-DK" sz="900" kern="0" dirty="0" smtClean="0">
                <a:solidFill>
                  <a:prstClr val="white"/>
                </a:solidFill>
              </a:rPr>
              <a:t>infrastrukturniveau </a:t>
            </a:r>
            <a:r>
              <a:rPr lang="da-DK" sz="900" kern="0" dirty="0">
                <a:solidFill>
                  <a:prstClr val="white"/>
                </a:solidFill>
              </a:rPr>
              <a:t>så kommunerne fx effektivt kan modtage beskeder om forretnings-hændelser på </a:t>
            </a:r>
            <a:r>
              <a:rPr lang="da-DK" sz="900" kern="0" dirty="0" smtClean="0">
                <a:solidFill>
                  <a:prstClr val="white"/>
                </a:solidFill>
              </a:rPr>
              <a:t>sundhedsområdet </a:t>
            </a:r>
            <a:r>
              <a:rPr lang="da-DK" sz="900" kern="0" dirty="0">
                <a:solidFill>
                  <a:prstClr val="white"/>
                </a:solidFill>
              </a:rPr>
              <a:t>eller tilgå services. Ex. Beskeder om Indlæggelser og udskrivelser på hospitaler.</a:t>
            </a:r>
          </a:p>
        </p:txBody>
      </p:sp>
      <p:sp>
        <p:nvSpPr>
          <p:cNvPr id="90" name="Proces 89"/>
          <p:cNvSpPr/>
          <p:nvPr/>
        </p:nvSpPr>
        <p:spPr>
          <a:xfrm>
            <a:off x="991010" y="1893354"/>
            <a:ext cx="1418507" cy="4019173"/>
          </a:xfrm>
          <a:prstGeom prst="flowChartProcess">
            <a:avLst/>
          </a:prstGeom>
          <a:solidFill>
            <a:sysClr val="window" lastClr="FFFFFF">
              <a:lumMod val="65000"/>
            </a:sys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400">
              <a:defRPr/>
            </a:pPr>
            <a:endParaRPr lang="da-DK" sz="1050" kern="0" dirty="0">
              <a:solidFill>
                <a:prstClr val="white"/>
              </a:solidFill>
              <a:latin typeface="Trebuchet MS" panose="020B0603020202020204" pitchFamily="34" charset="0"/>
            </a:endParaRPr>
          </a:p>
        </p:txBody>
      </p:sp>
      <p:sp>
        <p:nvSpPr>
          <p:cNvPr id="91" name="Rektangel 90"/>
          <p:cNvSpPr/>
          <p:nvPr/>
        </p:nvSpPr>
        <p:spPr>
          <a:xfrm>
            <a:off x="4790975" y="2502821"/>
            <a:ext cx="1269000" cy="216000"/>
          </a:xfrm>
          <a:prstGeom prst="rect">
            <a:avLst/>
          </a:prstGeom>
          <a:solidFill>
            <a:srgbClr val="5CB8B2"/>
          </a:solidFill>
          <a:ln w="25400" cap="flat" cmpd="sng" algn="ctr">
            <a:noFill/>
            <a:prstDash val="soli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914400">
              <a:defRPr/>
            </a:pPr>
            <a:r>
              <a:rPr lang="da-DK" sz="1050" kern="0" dirty="0">
                <a:solidFill>
                  <a:prstClr val="white"/>
                </a:solidFill>
                <a:latin typeface="Trebuchet MS" panose="020B0603020202020204" pitchFamily="34" charset="0"/>
              </a:rPr>
              <a:t>DUBU</a:t>
            </a:r>
          </a:p>
        </p:txBody>
      </p:sp>
      <p:sp>
        <p:nvSpPr>
          <p:cNvPr id="92" name="Rektangel 91"/>
          <p:cNvSpPr/>
          <p:nvPr/>
        </p:nvSpPr>
        <p:spPr>
          <a:xfrm>
            <a:off x="4788514" y="2790773"/>
            <a:ext cx="1269000" cy="216000"/>
          </a:xfrm>
          <a:prstGeom prst="rect">
            <a:avLst/>
          </a:prstGeom>
          <a:solidFill>
            <a:srgbClr val="007681"/>
          </a:solidFill>
          <a:ln w="25400" cap="flat" cmpd="sng" algn="ctr">
            <a:noFill/>
            <a:prstDash val="soli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914400">
              <a:defRPr/>
            </a:pPr>
            <a:r>
              <a:rPr lang="da-DK" sz="1050" kern="0" dirty="0">
                <a:solidFill>
                  <a:prstClr val="white"/>
                </a:solidFill>
                <a:latin typeface="Trebuchet MS" panose="020B0603020202020204" pitchFamily="34" charset="0"/>
              </a:rPr>
              <a:t>Ydelsesrefusion</a:t>
            </a:r>
          </a:p>
        </p:txBody>
      </p:sp>
      <p:sp>
        <p:nvSpPr>
          <p:cNvPr id="93" name="Rektangel 92"/>
          <p:cNvSpPr/>
          <p:nvPr/>
        </p:nvSpPr>
        <p:spPr>
          <a:xfrm>
            <a:off x="4788515" y="3061788"/>
            <a:ext cx="1268999" cy="206298"/>
          </a:xfrm>
          <a:prstGeom prst="rect">
            <a:avLst/>
          </a:prstGeom>
          <a:solidFill>
            <a:srgbClr val="279989"/>
          </a:solidFill>
          <a:ln w="25400" cap="flat" cmpd="sng" algn="ctr">
            <a:noFill/>
            <a:prstDash val="soli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914400">
              <a:defRPr/>
            </a:pPr>
            <a:r>
              <a:rPr lang="da-DK" sz="1050" kern="0" dirty="0">
                <a:solidFill>
                  <a:prstClr val="white"/>
                </a:solidFill>
                <a:latin typeface="Trebuchet MS" panose="020B0603020202020204" pitchFamily="34" charset="0"/>
              </a:rPr>
              <a:t>………</a:t>
            </a:r>
          </a:p>
        </p:txBody>
      </p:sp>
      <p:sp>
        <p:nvSpPr>
          <p:cNvPr id="94" name="Rektangel 93"/>
          <p:cNvSpPr/>
          <p:nvPr/>
        </p:nvSpPr>
        <p:spPr>
          <a:xfrm>
            <a:off x="4788514" y="1893353"/>
            <a:ext cx="1269000" cy="540000"/>
          </a:xfrm>
          <a:prstGeom prst="rect">
            <a:avLst/>
          </a:prstGeom>
          <a:solidFill>
            <a:srgbClr val="279989"/>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400">
              <a:defRPr/>
            </a:pPr>
            <a:r>
              <a:rPr lang="da-DK" sz="1050" kern="0" dirty="0">
                <a:solidFill>
                  <a:prstClr val="white"/>
                </a:solidFill>
                <a:latin typeface="Trebuchet MS" panose="020B0603020202020204" pitchFamily="34" charset="0"/>
              </a:rPr>
              <a:t>Mere</a:t>
            </a:r>
          </a:p>
          <a:p>
            <a:pPr algn="ctr" defTabSz="914400">
              <a:defRPr/>
            </a:pPr>
            <a:r>
              <a:rPr lang="da-DK" sz="1050" kern="0" dirty="0">
                <a:solidFill>
                  <a:prstClr val="white"/>
                </a:solidFill>
                <a:latin typeface="Trebuchet MS" panose="020B0603020202020204" pitchFamily="34" charset="0"/>
              </a:rPr>
              <a:t>fælles-kommunalt</a:t>
            </a:r>
          </a:p>
        </p:txBody>
      </p:sp>
      <p:sp>
        <p:nvSpPr>
          <p:cNvPr id="95" name="Tekstfelt 94"/>
          <p:cNvSpPr txBox="1"/>
          <p:nvPr/>
        </p:nvSpPr>
        <p:spPr>
          <a:xfrm>
            <a:off x="3457774" y="4875980"/>
            <a:ext cx="1093242" cy="594066"/>
          </a:xfrm>
          <a:prstGeom prst="rect">
            <a:avLst/>
          </a:prstGeom>
          <a:solidFill>
            <a:srgbClr val="008EC0"/>
          </a:solidFill>
          <a:ln w="25400" cap="flat" cmpd="sng" algn="ctr">
            <a:noFill/>
            <a:prstDash val="solid"/>
          </a:ln>
          <a:effectLst/>
        </p:spPr>
        <p:txBody>
          <a:bodyPr wrap="square" rtlCol="0" anchor="t">
            <a:noAutofit/>
          </a:bodyPr>
          <a:lstStyle/>
          <a:p>
            <a:pPr algn="ctr" defTabSz="914400">
              <a:defRPr/>
            </a:pPr>
            <a:r>
              <a:rPr lang="da-DK" sz="1050" kern="0" dirty="0">
                <a:solidFill>
                  <a:prstClr val="white"/>
                </a:solidFill>
                <a:latin typeface="Trebuchet MS" panose="020B0603020202020204" pitchFamily="34" charset="0"/>
              </a:rPr>
              <a:t>Adgangsstyring</a:t>
            </a:r>
          </a:p>
          <a:p>
            <a:pPr algn="ctr" defTabSz="914400">
              <a:defRPr/>
            </a:pPr>
            <a:r>
              <a:rPr lang="da-DK" sz="825" kern="0" dirty="0">
                <a:solidFill>
                  <a:prstClr val="white"/>
                </a:solidFill>
                <a:latin typeface="Trebuchet MS" panose="020B0603020202020204" pitchFamily="34" charset="0"/>
              </a:rPr>
              <a:t>Hvem må hvad</a:t>
            </a:r>
          </a:p>
        </p:txBody>
      </p:sp>
      <p:sp>
        <p:nvSpPr>
          <p:cNvPr id="96" name="Tekstfelt 95"/>
          <p:cNvSpPr txBox="1"/>
          <p:nvPr/>
        </p:nvSpPr>
        <p:spPr>
          <a:xfrm>
            <a:off x="5072580" y="4885563"/>
            <a:ext cx="961550" cy="594066"/>
          </a:xfrm>
          <a:prstGeom prst="rect">
            <a:avLst/>
          </a:prstGeom>
          <a:solidFill>
            <a:srgbClr val="008EC0"/>
          </a:solidFill>
          <a:ln w="25400" cap="flat" cmpd="sng" algn="ctr">
            <a:noFill/>
            <a:prstDash val="solid"/>
          </a:ln>
          <a:effectLst/>
        </p:spPr>
        <p:txBody>
          <a:bodyPr wrap="square" rtlCol="0" anchor="t">
            <a:noAutofit/>
          </a:bodyPr>
          <a:lstStyle/>
          <a:p>
            <a:pPr algn="ctr" defTabSz="914400">
              <a:defRPr/>
            </a:pPr>
            <a:r>
              <a:rPr lang="da-DK" sz="1050" kern="0" dirty="0">
                <a:solidFill>
                  <a:prstClr val="white"/>
                </a:solidFill>
                <a:latin typeface="Trebuchet MS" panose="020B0603020202020204" pitchFamily="34" charset="0"/>
              </a:rPr>
              <a:t>Organisation</a:t>
            </a:r>
          </a:p>
          <a:p>
            <a:pPr algn="ctr" defTabSz="914400">
              <a:defRPr/>
            </a:pPr>
            <a:r>
              <a:rPr lang="da-DK" sz="825" kern="0" dirty="0">
                <a:solidFill>
                  <a:prstClr val="white"/>
                </a:solidFill>
                <a:latin typeface="Trebuchet MS" panose="020B0603020202020204" pitchFamily="34" charset="0"/>
              </a:rPr>
              <a:t>Hvordan </a:t>
            </a:r>
          </a:p>
          <a:p>
            <a:pPr algn="ctr" defTabSz="914400">
              <a:defRPr/>
            </a:pPr>
            <a:r>
              <a:rPr lang="da-DK" sz="825" kern="0" dirty="0">
                <a:solidFill>
                  <a:prstClr val="white"/>
                </a:solidFill>
                <a:latin typeface="Trebuchet MS" panose="020B0603020202020204" pitchFamily="34" charset="0"/>
              </a:rPr>
              <a:t>vi er organiseret</a:t>
            </a:r>
          </a:p>
        </p:txBody>
      </p:sp>
      <p:sp>
        <p:nvSpPr>
          <p:cNvPr id="97" name="Tekstfelt 96"/>
          <p:cNvSpPr txBox="1"/>
          <p:nvPr/>
        </p:nvSpPr>
        <p:spPr>
          <a:xfrm>
            <a:off x="6097858" y="4885930"/>
            <a:ext cx="1038233" cy="594066"/>
          </a:xfrm>
          <a:prstGeom prst="rect">
            <a:avLst/>
          </a:prstGeom>
          <a:solidFill>
            <a:srgbClr val="008EC0"/>
          </a:solidFill>
          <a:ln w="25400" cap="flat" cmpd="sng" algn="ctr">
            <a:noFill/>
            <a:prstDash val="solid"/>
          </a:ln>
          <a:effectLst/>
        </p:spPr>
        <p:txBody>
          <a:bodyPr wrap="square" rtlCol="0" anchor="t">
            <a:noAutofit/>
          </a:bodyPr>
          <a:lstStyle/>
          <a:p>
            <a:pPr algn="ctr" defTabSz="914400">
              <a:defRPr/>
            </a:pPr>
            <a:r>
              <a:rPr lang="da-DK" sz="1050" kern="0" dirty="0">
                <a:solidFill>
                  <a:prstClr val="white"/>
                </a:solidFill>
                <a:latin typeface="Trebuchet MS" panose="020B0603020202020204" pitchFamily="34" charset="0"/>
              </a:rPr>
              <a:t>Klassifikation</a:t>
            </a:r>
          </a:p>
          <a:p>
            <a:pPr algn="ctr" defTabSz="914400">
              <a:defRPr/>
            </a:pPr>
            <a:r>
              <a:rPr lang="da-DK" sz="825" kern="0" dirty="0">
                <a:solidFill>
                  <a:prstClr val="white"/>
                </a:solidFill>
                <a:latin typeface="Trebuchet MS" panose="020B0603020202020204" pitchFamily="34" charset="0"/>
              </a:rPr>
              <a:t>Opgavetyper</a:t>
            </a:r>
          </a:p>
        </p:txBody>
      </p:sp>
      <p:sp>
        <p:nvSpPr>
          <p:cNvPr id="98" name="Tekstfelt 97"/>
          <p:cNvSpPr txBox="1"/>
          <p:nvPr/>
        </p:nvSpPr>
        <p:spPr>
          <a:xfrm>
            <a:off x="7722809" y="4885771"/>
            <a:ext cx="921191" cy="594066"/>
          </a:xfrm>
          <a:prstGeom prst="rect">
            <a:avLst/>
          </a:prstGeom>
          <a:solidFill>
            <a:srgbClr val="008EC0"/>
          </a:solidFill>
          <a:ln w="25400" cap="flat" cmpd="sng" algn="ctr">
            <a:noFill/>
            <a:prstDash val="solid"/>
          </a:ln>
          <a:effectLst/>
        </p:spPr>
        <p:txBody>
          <a:bodyPr wrap="square" rtlCol="0" anchor="t">
            <a:noAutofit/>
          </a:bodyPr>
          <a:lstStyle/>
          <a:p>
            <a:pPr algn="ctr" defTabSz="914400">
              <a:defRPr/>
            </a:pPr>
            <a:r>
              <a:rPr lang="da-DK" sz="1050" kern="0" dirty="0">
                <a:solidFill>
                  <a:prstClr val="white"/>
                </a:solidFill>
                <a:latin typeface="Trebuchet MS" panose="020B0603020202020204" pitchFamily="34" charset="0"/>
              </a:rPr>
              <a:t>Indekser </a:t>
            </a:r>
          </a:p>
          <a:p>
            <a:pPr algn="ctr" defTabSz="914400">
              <a:defRPr/>
            </a:pPr>
            <a:r>
              <a:rPr lang="da-DK" sz="825" kern="0" dirty="0">
                <a:solidFill>
                  <a:prstClr val="white"/>
                </a:solidFill>
                <a:latin typeface="Trebuchet MS" panose="020B0603020202020204" pitchFamily="34" charset="0"/>
              </a:rPr>
              <a:t>Sager og dokumenter </a:t>
            </a:r>
          </a:p>
          <a:p>
            <a:pPr algn="ctr" defTabSz="914400">
              <a:defRPr/>
            </a:pPr>
            <a:r>
              <a:rPr lang="da-DK" sz="825" kern="0" dirty="0">
                <a:solidFill>
                  <a:prstClr val="white"/>
                </a:solidFill>
                <a:latin typeface="Trebuchet MS" panose="020B0603020202020204" pitchFamily="34" charset="0"/>
              </a:rPr>
              <a:t>der findes</a:t>
            </a:r>
          </a:p>
        </p:txBody>
      </p:sp>
      <p:sp>
        <p:nvSpPr>
          <p:cNvPr id="99" name="Tekstfelt 98"/>
          <p:cNvSpPr txBox="1"/>
          <p:nvPr/>
        </p:nvSpPr>
        <p:spPr>
          <a:xfrm>
            <a:off x="6146222" y="2502821"/>
            <a:ext cx="1269000" cy="216000"/>
          </a:xfrm>
          <a:prstGeom prst="rect">
            <a:avLst/>
          </a:prstGeom>
          <a:solidFill>
            <a:srgbClr val="009BCC"/>
          </a:solidFill>
          <a:ln w="25400" cap="flat" cmpd="sng" algn="ctr">
            <a:noFill/>
            <a:prstDash val="soli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defPPr>
              <a:defRPr lang="en-US"/>
            </a:defPPr>
            <a:lvl1pPr algn="ctr">
              <a:defRPr sz="1400">
                <a:solidFill>
                  <a:schemeClr val="bg1"/>
                </a:solidFill>
                <a:latin typeface="Trebuchet MS" panose="020B0603020202020204" pitchFamily="34" charset="0"/>
              </a:defRPr>
            </a:lvl1pPr>
          </a:lstStyle>
          <a:p>
            <a:pPr defTabSz="914400">
              <a:defRPr/>
            </a:pPr>
            <a:r>
              <a:rPr lang="da-DK" sz="1050" kern="0" dirty="0">
                <a:solidFill>
                  <a:prstClr val="white"/>
                </a:solidFill>
              </a:rPr>
              <a:t>ESDH</a:t>
            </a:r>
          </a:p>
        </p:txBody>
      </p:sp>
      <p:sp>
        <p:nvSpPr>
          <p:cNvPr id="100" name="Tekstfelt 99"/>
          <p:cNvSpPr txBox="1"/>
          <p:nvPr/>
        </p:nvSpPr>
        <p:spPr>
          <a:xfrm>
            <a:off x="6146222" y="2790773"/>
            <a:ext cx="1269000" cy="216000"/>
          </a:xfrm>
          <a:prstGeom prst="rect">
            <a:avLst/>
          </a:prstGeom>
          <a:solidFill>
            <a:srgbClr val="007398"/>
          </a:solidFill>
          <a:ln w="25400" cap="flat" cmpd="sng" algn="ctr">
            <a:noFill/>
            <a:prstDash val="soli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defPPr>
              <a:defRPr lang="en-US"/>
            </a:defPPr>
            <a:lvl1pPr algn="ctr">
              <a:defRPr sz="1400">
                <a:solidFill>
                  <a:schemeClr val="bg1"/>
                </a:solidFill>
                <a:latin typeface="Trebuchet MS" panose="020B0603020202020204" pitchFamily="34" charset="0"/>
              </a:defRPr>
            </a:lvl1pPr>
          </a:lstStyle>
          <a:p>
            <a:pPr defTabSz="914400">
              <a:defRPr/>
            </a:pPr>
            <a:r>
              <a:rPr lang="da-DK" sz="1050" kern="0" dirty="0">
                <a:solidFill>
                  <a:prstClr val="white"/>
                </a:solidFill>
              </a:rPr>
              <a:t>Økonomi</a:t>
            </a:r>
          </a:p>
        </p:txBody>
      </p:sp>
      <p:sp>
        <p:nvSpPr>
          <p:cNvPr id="101" name="Tekstfelt 100"/>
          <p:cNvSpPr txBox="1"/>
          <p:nvPr/>
        </p:nvSpPr>
        <p:spPr>
          <a:xfrm>
            <a:off x="6146222" y="3071448"/>
            <a:ext cx="1269000" cy="216000"/>
          </a:xfrm>
          <a:prstGeom prst="rect">
            <a:avLst/>
          </a:prstGeom>
          <a:solidFill>
            <a:srgbClr val="007398">
              <a:lumMod val="75000"/>
            </a:srgbClr>
          </a:solidFill>
          <a:ln w="25400" cap="flat" cmpd="sng" algn="ctr">
            <a:noFill/>
            <a:prstDash val="soli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defPPr>
              <a:defRPr lang="en-US"/>
            </a:defPPr>
            <a:lvl1pPr algn="ctr">
              <a:defRPr sz="1400">
                <a:solidFill>
                  <a:schemeClr val="bg1"/>
                </a:solidFill>
                <a:latin typeface="Trebuchet MS" panose="020B0603020202020204" pitchFamily="34" charset="0"/>
              </a:defRPr>
            </a:lvl1pPr>
          </a:lstStyle>
          <a:p>
            <a:pPr defTabSz="914400">
              <a:defRPr/>
            </a:pPr>
            <a:r>
              <a:rPr lang="da-DK" sz="1050" kern="0" dirty="0">
                <a:solidFill>
                  <a:prstClr val="white"/>
                </a:solidFill>
              </a:rPr>
              <a:t>Omsorg</a:t>
            </a:r>
          </a:p>
        </p:txBody>
      </p:sp>
      <p:sp>
        <p:nvSpPr>
          <p:cNvPr id="102" name="Tekstfelt 101"/>
          <p:cNvSpPr txBox="1"/>
          <p:nvPr/>
        </p:nvSpPr>
        <p:spPr>
          <a:xfrm>
            <a:off x="6146222" y="1887116"/>
            <a:ext cx="1269000" cy="540000"/>
          </a:xfrm>
          <a:prstGeom prst="rect">
            <a:avLst/>
          </a:prstGeom>
          <a:solidFill>
            <a:srgbClr val="007398">
              <a:lumMod val="50000"/>
            </a:srgb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lgn="ctr">
              <a:defRPr sz="1400">
                <a:solidFill>
                  <a:schemeClr val="bg1"/>
                </a:solidFill>
                <a:latin typeface="Trebuchet MS" panose="020B0603020202020204" pitchFamily="34" charset="0"/>
              </a:defRPr>
            </a:lvl1pPr>
          </a:lstStyle>
          <a:p>
            <a:pPr defTabSz="914400">
              <a:defRPr/>
            </a:pPr>
            <a:r>
              <a:rPr lang="da-DK" sz="1050" kern="0" dirty="0">
                <a:solidFill>
                  <a:prstClr val="white"/>
                </a:solidFill>
              </a:rPr>
              <a:t>Kommunens</a:t>
            </a:r>
          </a:p>
          <a:p>
            <a:pPr defTabSz="914400">
              <a:defRPr/>
            </a:pPr>
            <a:r>
              <a:rPr lang="da-DK" sz="1050" kern="0" dirty="0">
                <a:solidFill>
                  <a:prstClr val="white"/>
                </a:solidFill>
              </a:rPr>
              <a:t>eksisterende</a:t>
            </a:r>
          </a:p>
          <a:p>
            <a:pPr defTabSz="914400">
              <a:defRPr/>
            </a:pPr>
            <a:r>
              <a:rPr lang="da-DK" sz="1050" kern="0" dirty="0">
                <a:solidFill>
                  <a:prstClr val="white"/>
                </a:solidFill>
              </a:rPr>
              <a:t>systemer</a:t>
            </a:r>
          </a:p>
        </p:txBody>
      </p:sp>
      <p:sp>
        <p:nvSpPr>
          <p:cNvPr id="103" name="Tekstfelt 102"/>
          <p:cNvSpPr txBox="1"/>
          <p:nvPr/>
        </p:nvSpPr>
        <p:spPr>
          <a:xfrm>
            <a:off x="7488957" y="1887950"/>
            <a:ext cx="1269000" cy="540000"/>
          </a:xfrm>
          <a:prstGeom prst="rect">
            <a:avLst/>
          </a:prstGeom>
          <a:solidFill>
            <a:sysClr val="windowText" lastClr="000000">
              <a:lumMod val="95000"/>
              <a:lumOff val="5000"/>
            </a:sysClr>
          </a:solidFill>
          <a:ln w="25400" cap="flat" cmpd="sng" algn="ctr">
            <a:noFill/>
            <a:prstDash val="soli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defPPr>
              <a:defRPr lang="en-US"/>
            </a:defPPr>
            <a:lvl1pPr algn="ctr">
              <a:defRPr sz="1400">
                <a:solidFill>
                  <a:schemeClr val="bg1"/>
                </a:solidFill>
                <a:latin typeface="Trebuchet MS" panose="020B0603020202020204" pitchFamily="34" charset="0"/>
              </a:defRPr>
            </a:lvl1pPr>
          </a:lstStyle>
          <a:p>
            <a:pPr defTabSz="914400">
              <a:defRPr/>
            </a:pPr>
            <a:r>
              <a:rPr lang="da-DK" sz="1050" kern="0" dirty="0">
                <a:solidFill>
                  <a:prstClr val="white"/>
                </a:solidFill>
              </a:rPr>
              <a:t>Fremtidige</a:t>
            </a:r>
          </a:p>
          <a:p>
            <a:pPr defTabSz="914400">
              <a:defRPr/>
            </a:pPr>
            <a:r>
              <a:rPr lang="da-DK" sz="1050" kern="0" dirty="0">
                <a:solidFill>
                  <a:prstClr val="white"/>
                </a:solidFill>
              </a:rPr>
              <a:t>systemer</a:t>
            </a:r>
          </a:p>
        </p:txBody>
      </p:sp>
      <p:sp>
        <p:nvSpPr>
          <p:cNvPr id="104" name="Tekstfelt 103"/>
          <p:cNvSpPr txBox="1"/>
          <p:nvPr/>
        </p:nvSpPr>
        <p:spPr>
          <a:xfrm>
            <a:off x="7488957" y="3071448"/>
            <a:ext cx="1269000" cy="216000"/>
          </a:xfrm>
          <a:prstGeom prst="rect">
            <a:avLst/>
          </a:prstGeom>
          <a:solidFill>
            <a:sysClr val="windowText" lastClr="000000">
              <a:lumMod val="85000"/>
              <a:lumOff val="15000"/>
            </a:sysClr>
          </a:solidFill>
          <a:ln w="25400" cap="flat" cmpd="sng" algn="ctr">
            <a:noFill/>
            <a:prstDash val="soli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defPPr>
              <a:defRPr lang="en-US"/>
            </a:defPPr>
            <a:lvl1pPr algn="ctr">
              <a:defRPr sz="1400">
                <a:solidFill>
                  <a:schemeClr val="bg1"/>
                </a:solidFill>
                <a:latin typeface="Trebuchet MS" panose="020B0603020202020204" pitchFamily="34" charset="0"/>
              </a:defRPr>
            </a:lvl1pPr>
          </a:lstStyle>
          <a:p>
            <a:pPr defTabSz="914400">
              <a:defRPr/>
            </a:pPr>
            <a:r>
              <a:rPr lang="da-DK" sz="1050" kern="0" dirty="0">
                <a:solidFill>
                  <a:prstClr val="white"/>
                </a:solidFill>
              </a:rPr>
              <a:t>?</a:t>
            </a:r>
          </a:p>
        </p:txBody>
      </p:sp>
      <p:sp>
        <p:nvSpPr>
          <p:cNvPr id="105" name="Tekstfelt 104"/>
          <p:cNvSpPr txBox="1"/>
          <p:nvPr/>
        </p:nvSpPr>
        <p:spPr>
          <a:xfrm>
            <a:off x="7488957" y="2790773"/>
            <a:ext cx="1269000" cy="216000"/>
          </a:xfrm>
          <a:prstGeom prst="rect">
            <a:avLst/>
          </a:prstGeom>
          <a:solidFill>
            <a:sysClr val="windowText" lastClr="000000">
              <a:lumMod val="65000"/>
              <a:lumOff val="35000"/>
            </a:sysClr>
          </a:solidFill>
          <a:ln w="25400" cap="flat" cmpd="sng" algn="ctr">
            <a:noFill/>
            <a:prstDash val="soli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defPPr>
              <a:defRPr lang="en-US"/>
            </a:defPPr>
            <a:lvl1pPr algn="ctr">
              <a:defRPr sz="1400">
                <a:solidFill>
                  <a:schemeClr val="bg1"/>
                </a:solidFill>
                <a:latin typeface="Trebuchet MS" panose="020B0603020202020204" pitchFamily="34" charset="0"/>
              </a:defRPr>
            </a:lvl1pPr>
          </a:lstStyle>
          <a:p>
            <a:pPr defTabSz="914400">
              <a:defRPr/>
            </a:pPr>
            <a:r>
              <a:rPr lang="da-DK" sz="1050" kern="0" dirty="0">
                <a:solidFill>
                  <a:prstClr val="white"/>
                </a:solidFill>
              </a:rPr>
              <a:t>?</a:t>
            </a:r>
          </a:p>
        </p:txBody>
      </p:sp>
      <p:sp>
        <p:nvSpPr>
          <p:cNvPr id="106" name="Tekstfelt 105"/>
          <p:cNvSpPr txBox="1"/>
          <p:nvPr/>
        </p:nvSpPr>
        <p:spPr>
          <a:xfrm>
            <a:off x="7490476" y="2502821"/>
            <a:ext cx="1269000" cy="216000"/>
          </a:xfrm>
          <a:prstGeom prst="rect">
            <a:avLst/>
          </a:prstGeom>
          <a:solidFill>
            <a:srgbClr val="CBC4BC"/>
          </a:solidFill>
          <a:ln w="25400" cap="flat" cmpd="sng" algn="ctr">
            <a:noFill/>
            <a:prstDash val="soli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defPPr>
              <a:defRPr lang="en-US"/>
            </a:defPPr>
            <a:lvl1pPr algn="ctr">
              <a:defRPr sz="1400">
                <a:solidFill>
                  <a:schemeClr val="bg1"/>
                </a:solidFill>
                <a:latin typeface="Trebuchet MS" panose="020B0603020202020204" pitchFamily="34" charset="0"/>
              </a:defRPr>
            </a:lvl1pPr>
          </a:lstStyle>
          <a:p>
            <a:pPr defTabSz="914400">
              <a:defRPr/>
            </a:pPr>
            <a:r>
              <a:rPr lang="da-DK" sz="1050" kern="0" dirty="0">
                <a:solidFill>
                  <a:prstClr val="white"/>
                </a:solidFill>
              </a:rPr>
              <a:t>?</a:t>
            </a:r>
          </a:p>
        </p:txBody>
      </p:sp>
      <p:sp>
        <p:nvSpPr>
          <p:cNvPr id="107" name="Rektangel 106"/>
          <p:cNvSpPr/>
          <p:nvPr/>
        </p:nvSpPr>
        <p:spPr>
          <a:xfrm>
            <a:off x="3441080" y="2510792"/>
            <a:ext cx="196024" cy="783000"/>
          </a:xfrm>
          <a:prstGeom prst="rect">
            <a:avLst/>
          </a:prstGeom>
          <a:solidFill>
            <a:srgbClr val="007398">
              <a:lumMod val="20000"/>
              <a:lumOff val="80000"/>
            </a:srgbClr>
          </a:solidFill>
          <a:ln w="25400" cap="flat" cmpd="sng" algn="ctr">
            <a:noFill/>
            <a:prstDash val="solid"/>
          </a:ln>
          <a:effectLst/>
        </p:spPr>
        <p:txBody>
          <a:bodyPr rot="0" spcFirstLastPara="0" vertOverflow="overflow" horzOverflow="overflow" vert="vert270" wrap="none" lIns="68580" tIns="34290" rIns="68580" bIns="34290" numCol="1" spcCol="0" rtlCol="0" fromWordArt="0" anchor="ctr" anchorCtr="0" forceAA="0" compatLnSpc="1">
            <a:prstTxWarp prst="textNoShape">
              <a:avLst/>
            </a:prstTxWarp>
            <a:noAutofit/>
          </a:bodyPr>
          <a:lstStyle/>
          <a:p>
            <a:pPr algn="ctr" defTabSz="914400">
              <a:defRPr/>
            </a:pPr>
            <a:r>
              <a:rPr lang="da-DK" sz="1050" kern="0" dirty="0">
                <a:solidFill>
                  <a:prstClr val="black"/>
                </a:solidFill>
                <a:latin typeface="Trebuchet MS" panose="020B0603020202020204" pitchFamily="34" charset="0"/>
              </a:rPr>
              <a:t>KY</a:t>
            </a:r>
          </a:p>
        </p:txBody>
      </p:sp>
      <p:sp>
        <p:nvSpPr>
          <p:cNvPr id="108" name="Rektangel 107"/>
          <p:cNvSpPr/>
          <p:nvPr/>
        </p:nvSpPr>
        <p:spPr>
          <a:xfrm>
            <a:off x="3685629" y="2509958"/>
            <a:ext cx="212364" cy="783000"/>
          </a:xfrm>
          <a:prstGeom prst="rect">
            <a:avLst/>
          </a:prstGeom>
          <a:solidFill>
            <a:srgbClr val="007398">
              <a:lumMod val="20000"/>
              <a:lumOff val="80000"/>
            </a:srgbClr>
          </a:solidFill>
          <a:ln w="25400" cap="flat" cmpd="sng" algn="ctr">
            <a:noFill/>
            <a:prstDash val="solid"/>
          </a:ln>
          <a:effectLst/>
        </p:spPr>
        <p:txBody>
          <a:bodyPr rot="0" spcFirstLastPara="0" vertOverflow="overflow" horzOverflow="overflow" vert="vert270" wrap="none" lIns="68580" tIns="34290" rIns="68580" bIns="34290" numCol="1" spcCol="0" rtlCol="0" fromWordArt="0" anchor="ctr" anchorCtr="0" forceAA="0" compatLnSpc="1">
            <a:prstTxWarp prst="textNoShape">
              <a:avLst/>
            </a:prstTxWarp>
            <a:noAutofit/>
          </a:bodyPr>
          <a:lstStyle/>
          <a:p>
            <a:pPr algn="ctr" defTabSz="914400">
              <a:defRPr/>
            </a:pPr>
            <a:r>
              <a:rPr lang="da-DK" sz="1050" kern="0" dirty="0">
                <a:solidFill>
                  <a:prstClr val="black"/>
                </a:solidFill>
                <a:latin typeface="Trebuchet MS" panose="020B0603020202020204" pitchFamily="34" charset="0"/>
              </a:rPr>
              <a:t>KSD</a:t>
            </a:r>
          </a:p>
        </p:txBody>
      </p:sp>
      <p:sp>
        <p:nvSpPr>
          <p:cNvPr id="109" name="Rektangel 108"/>
          <p:cNvSpPr/>
          <p:nvPr/>
        </p:nvSpPr>
        <p:spPr>
          <a:xfrm>
            <a:off x="3955665" y="2510792"/>
            <a:ext cx="188982" cy="783000"/>
          </a:xfrm>
          <a:prstGeom prst="rect">
            <a:avLst/>
          </a:prstGeom>
          <a:solidFill>
            <a:srgbClr val="007398">
              <a:lumMod val="20000"/>
              <a:lumOff val="80000"/>
            </a:srgbClr>
          </a:solidFill>
          <a:ln w="25400" cap="flat" cmpd="sng" algn="ctr">
            <a:noFill/>
            <a:prstDash val="solid"/>
          </a:ln>
          <a:effectLst/>
        </p:spPr>
        <p:txBody>
          <a:bodyPr rot="0" spcFirstLastPara="0" vertOverflow="overflow" horzOverflow="overflow" vert="vert270" wrap="none" lIns="68580" tIns="34290" rIns="68580" bIns="34290" numCol="1" spcCol="0" rtlCol="0" fromWordArt="0" anchor="ctr" anchorCtr="0" forceAA="0" compatLnSpc="1">
            <a:prstTxWarp prst="textNoShape">
              <a:avLst/>
            </a:prstTxWarp>
            <a:noAutofit/>
          </a:bodyPr>
          <a:lstStyle/>
          <a:p>
            <a:pPr algn="ctr" defTabSz="914400">
              <a:defRPr/>
            </a:pPr>
            <a:r>
              <a:rPr lang="da-DK" sz="1050" kern="0" dirty="0">
                <a:solidFill>
                  <a:prstClr val="black"/>
                </a:solidFill>
                <a:latin typeface="Trebuchet MS" panose="020B0603020202020204" pitchFamily="34" charset="0"/>
              </a:rPr>
              <a:t>SAPA</a:t>
            </a:r>
          </a:p>
        </p:txBody>
      </p:sp>
      <p:sp>
        <p:nvSpPr>
          <p:cNvPr id="110" name="Rektangel 109"/>
          <p:cNvSpPr/>
          <p:nvPr/>
        </p:nvSpPr>
        <p:spPr>
          <a:xfrm>
            <a:off x="3441079" y="1893353"/>
            <a:ext cx="1269000" cy="540000"/>
          </a:xfrm>
          <a:prstGeom prst="rect">
            <a:avLst/>
          </a:prstGeom>
          <a:solidFill>
            <a:srgbClr val="007398">
              <a:lumMod val="20000"/>
              <a:lumOff val="80000"/>
            </a:srgb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400">
              <a:defRPr/>
            </a:pPr>
            <a:r>
              <a:rPr lang="da-DK" sz="1050" kern="0" dirty="0">
                <a:solidFill>
                  <a:prstClr val="black"/>
                </a:solidFill>
                <a:latin typeface="Trebuchet MS" panose="020B0603020202020204" pitchFamily="34" charset="0"/>
              </a:rPr>
              <a:t>KOMBIT Monopolbruddet</a:t>
            </a:r>
          </a:p>
        </p:txBody>
      </p:sp>
      <p:sp>
        <p:nvSpPr>
          <p:cNvPr id="111" name="Rektangel 110"/>
          <p:cNvSpPr/>
          <p:nvPr/>
        </p:nvSpPr>
        <p:spPr>
          <a:xfrm>
            <a:off x="4202320" y="2509958"/>
            <a:ext cx="226942" cy="783000"/>
          </a:xfrm>
          <a:prstGeom prst="rect">
            <a:avLst/>
          </a:prstGeom>
          <a:solidFill>
            <a:srgbClr val="007398">
              <a:lumMod val="20000"/>
              <a:lumOff val="80000"/>
            </a:srgbClr>
          </a:solidFill>
          <a:ln w="25400" cap="flat" cmpd="sng" algn="ctr">
            <a:noFill/>
            <a:prstDash val="solid"/>
          </a:ln>
          <a:effectLst/>
        </p:spPr>
        <p:txBody>
          <a:bodyPr rot="0" spcFirstLastPara="0" vertOverflow="overflow" horzOverflow="overflow" vert="vert270" wrap="none" lIns="68580" tIns="34290" rIns="68580" bIns="34290" numCol="1" spcCol="0" rtlCol="0" fromWordArt="0" anchor="ctr" anchorCtr="0" forceAA="0" compatLnSpc="1">
            <a:prstTxWarp prst="textNoShape">
              <a:avLst/>
            </a:prstTxWarp>
            <a:noAutofit/>
          </a:bodyPr>
          <a:lstStyle/>
          <a:p>
            <a:pPr algn="ctr" defTabSz="914400">
              <a:defRPr/>
            </a:pPr>
            <a:r>
              <a:rPr lang="da-DK" sz="1050" kern="0" dirty="0">
                <a:solidFill>
                  <a:prstClr val="black"/>
                </a:solidFill>
                <a:latin typeface="Trebuchet MS" panose="020B0603020202020204" pitchFamily="34" charset="0"/>
              </a:rPr>
              <a:t>BBR</a:t>
            </a:r>
          </a:p>
        </p:txBody>
      </p:sp>
      <p:sp>
        <p:nvSpPr>
          <p:cNvPr id="112" name="Rektangel 111"/>
          <p:cNvSpPr/>
          <p:nvPr/>
        </p:nvSpPr>
        <p:spPr>
          <a:xfrm>
            <a:off x="4477788" y="2510792"/>
            <a:ext cx="226942" cy="783000"/>
          </a:xfrm>
          <a:prstGeom prst="rect">
            <a:avLst/>
          </a:prstGeom>
          <a:solidFill>
            <a:srgbClr val="007398">
              <a:lumMod val="20000"/>
              <a:lumOff val="80000"/>
            </a:srgbClr>
          </a:solidFill>
          <a:ln w="25400" cap="flat" cmpd="sng" algn="ctr">
            <a:noFill/>
            <a:prstDash val="solid"/>
          </a:ln>
          <a:effectLst/>
        </p:spPr>
        <p:txBody>
          <a:bodyPr rot="0" spcFirstLastPara="0" vertOverflow="overflow" horzOverflow="overflow" vert="vert270" wrap="none" lIns="68580" tIns="34290" rIns="68580" bIns="34290" numCol="1" spcCol="0" rtlCol="0" fromWordArt="0" anchor="ctr" anchorCtr="0" forceAA="0" compatLnSpc="1">
            <a:prstTxWarp prst="textNoShape">
              <a:avLst/>
            </a:prstTxWarp>
            <a:noAutofit/>
          </a:bodyPr>
          <a:lstStyle/>
          <a:p>
            <a:pPr algn="ctr" defTabSz="914400">
              <a:defRPr/>
            </a:pPr>
            <a:r>
              <a:rPr lang="da-DK" sz="1050" kern="0" dirty="0">
                <a:solidFill>
                  <a:prstClr val="black"/>
                </a:solidFill>
                <a:latin typeface="Trebuchet MS" panose="020B0603020202020204" pitchFamily="34" charset="0"/>
              </a:rPr>
              <a:t>…..</a:t>
            </a:r>
          </a:p>
        </p:txBody>
      </p:sp>
      <p:sp>
        <p:nvSpPr>
          <p:cNvPr id="113" name="Afrundet rektangel 112"/>
          <p:cNvSpPr/>
          <p:nvPr/>
        </p:nvSpPr>
        <p:spPr>
          <a:xfrm>
            <a:off x="4952283" y="4752554"/>
            <a:ext cx="3805675" cy="840921"/>
          </a:xfrm>
          <a:prstGeom prst="roundRect">
            <a:avLst/>
          </a:prstGeom>
          <a:noFill/>
          <a:ln w="9525" cap="flat" cmpd="sng" algn="ctr">
            <a:solidFill>
              <a:srgbClr val="C8102E"/>
            </a:solidFill>
            <a:prstDash val="dash"/>
          </a:ln>
          <a:effectLst/>
        </p:spPr>
        <p:txBody>
          <a:bodyPr rtlCol="0" anchor="ctr"/>
          <a:lstStyle/>
          <a:p>
            <a:pPr algn="ctr" defTabSz="914400">
              <a:defRPr/>
            </a:pPr>
            <a:endParaRPr lang="da-DK" sz="1050" kern="0" dirty="0">
              <a:solidFill>
                <a:prstClr val="white"/>
              </a:solidFill>
              <a:latin typeface="Trebuchet MS" panose="020B0603020202020204" pitchFamily="34" charset="0"/>
            </a:endParaRPr>
          </a:p>
        </p:txBody>
      </p:sp>
      <p:sp>
        <p:nvSpPr>
          <p:cNvPr id="115" name="Rektangel 114"/>
          <p:cNvSpPr/>
          <p:nvPr/>
        </p:nvSpPr>
        <p:spPr>
          <a:xfrm>
            <a:off x="4788514" y="3841541"/>
            <a:ext cx="2779568" cy="560705"/>
          </a:xfrm>
          <a:prstGeom prst="rect">
            <a:avLst/>
          </a:prstGeom>
          <a:solidFill>
            <a:srgbClr val="43695B"/>
          </a:solidFill>
          <a:ln w="25400" cap="flat" cmpd="sng" algn="ctr">
            <a:noFill/>
            <a:prstDash val="solid"/>
          </a:ln>
          <a:effectLst/>
        </p:spPr>
        <p:txBody>
          <a:bodyPr rtlCol="0" anchor="ctr"/>
          <a:lstStyle/>
          <a:p>
            <a:pPr algn="ctr" defTabSz="914400">
              <a:defRPr/>
            </a:pPr>
            <a:r>
              <a:rPr lang="da-DK" sz="1050" kern="0" dirty="0">
                <a:solidFill>
                  <a:prstClr val="white"/>
                </a:solidFill>
                <a:latin typeface="Trebuchet MS" panose="020B0603020202020204" pitchFamily="34" charset="0"/>
              </a:rPr>
              <a:t>Serviceplatformen</a:t>
            </a:r>
          </a:p>
          <a:p>
            <a:pPr algn="ctr" defTabSz="914400">
              <a:defRPr/>
            </a:pPr>
            <a:r>
              <a:rPr lang="da-DK" sz="825" kern="0" dirty="0">
                <a:solidFill>
                  <a:prstClr val="white"/>
                </a:solidFill>
                <a:latin typeface="Trebuchet MS" panose="020B0603020202020204" pitchFamily="34" charset="0"/>
              </a:rPr>
              <a:t>Samler data og funktionalitet på </a:t>
            </a:r>
            <a:r>
              <a:rPr lang="da-DK" sz="825" kern="0" dirty="0" smtClean="0">
                <a:solidFill>
                  <a:prstClr val="white"/>
                </a:solidFill>
                <a:latin typeface="Trebuchet MS" panose="020B0603020202020204" pitchFamily="34" charset="0"/>
              </a:rPr>
              <a:t>ét </a:t>
            </a:r>
            <a:r>
              <a:rPr lang="da-DK" sz="825" kern="0" dirty="0">
                <a:solidFill>
                  <a:prstClr val="white"/>
                </a:solidFill>
                <a:latin typeface="Trebuchet MS" panose="020B0603020202020204" pitchFamily="34" charset="0"/>
              </a:rPr>
              <a:t>sted</a:t>
            </a:r>
          </a:p>
        </p:txBody>
      </p:sp>
      <p:sp>
        <p:nvSpPr>
          <p:cNvPr id="116" name="Tekstfelt 115"/>
          <p:cNvSpPr txBox="1"/>
          <p:nvPr/>
        </p:nvSpPr>
        <p:spPr>
          <a:xfrm>
            <a:off x="7662863" y="3841540"/>
            <a:ext cx="1095095" cy="582790"/>
          </a:xfrm>
          <a:prstGeom prst="rect">
            <a:avLst/>
          </a:prstGeom>
          <a:solidFill>
            <a:srgbClr val="008EC0"/>
          </a:solidFill>
          <a:ln w="25400" cap="flat" cmpd="sng" algn="ctr">
            <a:noFill/>
            <a:prstDash val="solid"/>
          </a:ln>
          <a:effectLst/>
        </p:spPr>
        <p:txBody>
          <a:bodyPr wrap="square" rtlCol="0" anchor="t">
            <a:noAutofit/>
          </a:bodyPr>
          <a:lstStyle/>
          <a:p>
            <a:pPr algn="ctr" defTabSz="914400">
              <a:defRPr/>
            </a:pPr>
            <a:r>
              <a:rPr lang="da-DK" sz="1050" kern="0" dirty="0">
                <a:solidFill>
                  <a:prstClr val="white"/>
                </a:solidFill>
                <a:latin typeface="Trebuchet MS" panose="020B0603020202020204" pitchFamily="34" charset="0"/>
              </a:rPr>
              <a:t>Beskedfordeler</a:t>
            </a:r>
          </a:p>
          <a:p>
            <a:pPr algn="ctr" defTabSz="914400">
              <a:defRPr/>
            </a:pPr>
            <a:r>
              <a:rPr lang="da-DK" sz="788" kern="0" dirty="0">
                <a:solidFill>
                  <a:prstClr val="white"/>
                </a:solidFill>
                <a:latin typeface="Trebuchet MS" panose="020B0603020202020204" pitchFamily="34" charset="0"/>
              </a:rPr>
              <a:t>Besked om hændelser fra system til system</a:t>
            </a:r>
          </a:p>
          <a:p>
            <a:pPr algn="ctr" defTabSz="914400">
              <a:defRPr/>
            </a:pPr>
            <a:endParaRPr lang="da-DK" sz="750" kern="0" dirty="0">
              <a:solidFill>
                <a:prstClr val="white"/>
              </a:solidFill>
              <a:latin typeface="Trebuchet MS" panose="020B0603020202020204" pitchFamily="34" charset="0"/>
            </a:endParaRPr>
          </a:p>
        </p:txBody>
      </p:sp>
      <p:grpSp>
        <p:nvGrpSpPr>
          <p:cNvPr id="117" name="Gruppe 116"/>
          <p:cNvGrpSpPr/>
          <p:nvPr/>
        </p:nvGrpSpPr>
        <p:grpSpPr>
          <a:xfrm>
            <a:off x="8797836" y="4034383"/>
            <a:ext cx="817717" cy="189539"/>
            <a:chOff x="3919751" y="5729054"/>
            <a:chExt cx="392529" cy="143406"/>
          </a:xfrm>
        </p:grpSpPr>
        <p:cxnSp>
          <p:nvCxnSpPr>
            <p:cNvPr id="118" name="Lige pilforbindelse 117"/>
            <p:cNvCxnSpPr/>
            <p:nvPr/>
          </p:nvCxnSpPr>
          <p:spPr>
            <a:xfrm>
              <a:off x="3950658" y="5729054"/>
              <a:ext cx="361622" cy="0"/>
            </a:xfrm>
            <a:prstGeom prst="straightConnector1">
              <a:avLst/>
            </a:prstGeom>
            <a:noFill/>
            <a:ln w="12700" cap="flat" cmpd="sng" algn="ctr">
              <a:solidFill>
                <a:srgbClr val="C8102E"/>
              </a:solidFill>
              <a:prstDash val="dash"/>
              <a:tailEnd type="triangle"/>
            </a:ln>
            <a:effectLst/>
          </p:spPr>
        </p:cxnSp>
        <p:cxnSp>
          <p:nvCxnSpPr>
            <p:cNvPr id="119" name="Lige pilforbindelse 118"/>
            <p:cNvCxnSpPr/>
            <p:nvPr/>
          </p:nvCxnSpPr>
          <p:spPr>
            <a:xfrm flipH="1">
              <a:off x="3919751" y="5872460"/>
              <a:ext cx="392529" cy="0"/>
            </a:xfrm>
            <a:prstGeom prst="straightConnector1">
              <a:avLst/>
            </a:prstGeom>
            <a:noFill/>
            <a:ln w="12700" cap="flat" cmpd="sng" algn="ctr">
              <a:solidFill>
                <a:srgbClr val="C8102E"/>
              </a:solidFill>
              <a:prstDash val="dash"/>
              <a:tailEnd type="triangle"/>
            </a:ln>
            <a:effectLst/>
          </p:spPr>
        </p:cxnSp>
      </p:grpSp>
      <p:cxnSp>
        <p:nvCxnSpPr>
          <p:cNvPr id="120" name="Lige pilforbindelse 119"/>
          <p:cNvCxnSpPr/>
          <p:nvPr/>
        </p:nvCxnSpPr>
        <p:spPr>
          <a:xfrm flipV="1">
            <a:off x="4054967" y="3657777"/>
            <a:ext cx="0" cy="1019390"/>
          </a:xfrm>
          <a:prstGeom prst="straightConnector1">
            <a:avLst/>
          </a:prstGeom>
          <a:noFill/>
          <a:ln w="12700" cap="flat" cmpd="sng" algn="ctr">
            <a:solidFill>
              <a:srgbClr val="C8102E"/>
            </a:solidFill>
            <a:prstDash val="dash"/>
            <a:tailEnd type="triangle"/>
          </a:ln>
          <a:effectLst/>
        </p:spPr>
      </p:cxnSp>
      <p:cxnSp>
        <p:nvCxnSpPr>
          <p:cNvPr id="121" name="Lige pilforbindelse 120"/>
          <p:cNvCxnSpPr/>
          <p:nvPr/>
        </p:nvCxnSpPr>
        <p:spPr>
          <a:xfrm flipV="1">
            <a:off x="8070815" y="4430763"/>
            <a:ext cx="0" cy="247206"/>
          </a:xfrm>
          <a:prstGeom prst="straightConnector1">
            <a:avLst/>
          </a:prstGeom>
          <a:noFill/>
          <a:ln w="12700" cap="flat" cmpd="sng" algn="ctr">
            <a:solidFill>
              <a:srgbClr val="C8102E"/>
            </a:solidFill>
            <a:prstDash val="dash"/>
            <a:tailEnd type="triangle"/>
          </a:ln>
          <a:effectLst/>
        </p:spPr>
      </p:cxnSp>
      <p:cxnSp>
        <p:nvCxnSpPr>
          <p:cNvPr id="122" name="Lige pilforbindelse 121"/>
          <p:cNvCxnSpPr/>
          <p:nvPr/>
        </p:nvCxnSpPr>
        <p:spPr>
          <a:xfrm>
            <a:off x="8206035" y="4427345"/>
            <a:ext cx="4660" cy="250625"/>
          </a:xfrm>
          <a:prstGeom prst="straightConnector1">
            <a:avLst/>
          </a:prstGeom>
          <a:noFill/>
          <a:ln w="12700" cap="flat" cmpd="sng" algn="ctr">
            <a:solidFill>
              <a:srgbClr val="C8102E"/>
            </a:solidFill>
            <a:prstDash val="dash"/>
            <a:tailEnd type="triangle"/>
          </a:ln>
          <a:effectLst/>
        </p:spPr>
      </p:cxnSp>
      <p:cxnSp>
        <p:nvCxnSpPr>
          <p:cNvPr id="123" name="Lige pilforbindelse 122"/>
          <p:cNvCxnSpPr/>
          <p:nvPr/>
        </p:nvCxnSpPr>
        <p:spPr>
          <a:xfrm>
            <a:off x="3858018" y="3659481"/>
            <a:ext cx="1795" cy="1017686"/>
          </a:xfrm>
          <a:prstGeom prst="straightConnector1">
            <a:avLst/>
          </a:prstGeom>
          <a:noFill/>
          <a:ln w="12700" cap="flat" cmpd="sng" algn="ctr">
            <a:solidFill>
              <a:srgbClr val="C8102E"/>
            </a:solidFill>
            <a:prstDash val="dash"/>
            <a:tailEnd type="triangle"/>
          </a:ln>
          <a:effectLst/>
        </p:spPr>
      </p:cxnSp>
      <p:cxnSp>
        <p:nvCxnSpPr>
          <p:cNvPr id="124" name="Lige pilforbindelse 123"/>
          <p:cNvCxnSpPr/>
          <p:nvPr/>
        </p:nvCxnSpPr>
        <p:spPr>
          <a:xfrm flipV="1">
            <a:off x="5553354" y="4442491"/>
            <a:ext cx="0" cy="247206"/>
          </a:xfrm>
          <a:prstGeom prst="straightConnector1">
            <a:avLst/>
          </a:prstGeom>
          <a:noFill/>
          <a:ln w="12700" cap="flat" cmpd="sng" algn="ctr">
            <a:solidFill>
              <a:srgbClr val="007398"/>
            </a:solidFill>
            <a:prstDash val="dash"/>
            <a:tailEnd type="triangle"/>
          </a:ln>
          <a:effectLst/>
        </p:spPr>
      </p:cxnSp>
      <p:cxnSp>
        <p:nvCxnSpPr>
          <p:cNvPr id="125" name="Lige pilforbindelse 124"/>
          <p:cNvCxnSpPr/>
          <p:nvPr/>
        </p:nvCxnSpPr>
        <p:spPr>
          <a:xfrm>
            <a:off x="6576662" y="4455924"/>
            <a:ext cx="4660" cy="250625"/>
          </a:xfrm>
          <a:prstGeom prst="straightConnector1">
            <a:avLst/>
          </a:prstGeom>
          <a:noFill/>
          <a:ln w="12700" cap="flat" cmpd="sng" algn="ctr">
            <a:solidFill>
              <a:srgbClr val="007398"/>
            </a:solidFill>
            <a:prstDash val="dash"/>
            <a:tailEnd type="triangle"/>
          </a:ln>
          <a:effectLst/>
        </p:spPr>
      </p:cxnSp>
      <p:cxnSp>
        <p:nvCxnSpPr>
          <p:cNvPr id="126" name="Lige pilforbindelse 125"/>
          <p:cNvCxnSpPr/>
          <p:nvPr/>
        </p:nvCxnSpPr>
        <p:spPr>
          <a:xfrm flipV="1">
            <a:off x="8066155" y="3547407"/>
            <a:ext cx="0" cy="247206"/>
          </a:xfrm>
          <a:prstGeom prst="straightConnector1">
            <a:avLst/>
          </a:prstGeom>
          <a:noFill/>
          <a:ln w="12700" cap="flat" cmpd="sng" algn="ctr">
            <a:solidFill>
              <a:srgbClr val="C8102E"/>
            </a:solidFill>
            <a:prstDash val="dash"/>
            <a:tailEnd type="triangle"/>
          </a:ln>
          <a:effectLst/>
        </p:spPr>
      </p:cxnSp>
      <p:cxnSp>
        <p:nvCxnSpPr>
          <p:cNvPr id="127" name="Lige pilforbindelse 126"/>
          <p:cNvCxnSpPr/>
          <p:nvPr/>
        </p:nvCxnSpPr>
        <p:spPr>
          <a:xfrm>
            <a:off x="8201376" y="3543989"/>
            <a:ext cx="4660" cy="250625"/>
          </a:xfrm>
          <a:prstGeom prst="straightConnector1">
            <a:avLst/>
          </a:prstGeom>
          <a:noFill/>
          <a:ln w="12700" cap="flat" cmpd="sng" algn="ctr">
            <a:solidFill>
              <a:srgbClr val="C8102E"/>
            </a:solidFill>
            <a:prstDash val="dash"/>
            <a:tailEnd type="triangle"/>
          </a:ln>
          <a:effectLst/>
        </p:spPr>
      </p:cxnSp>
      <p:cxnSp>
        <p:nvCxnSpPr>
          <p:cNvPr id="128" name="Lige pilforbindelse 127"/>
          <p:cNvCxnSpPr/>
          <p:nvPr/>
        </p:nvCxnSpPr>
        <p:spPr>
          <a:xfrm flipV="1">
            <a:off x="5548694" y="3549022"/>
            <a:ext cx="0" cy="247206"/>
          </a:xfrm>
          <a:prstGeom prst="straightConnector1">
            <a:avLst/>
          </a:prstGeom>
          <a:noFill/>
          <a:ln w="12700" cap="flat" cmpd="sng" algn="ctr">
            <a:solidFill>
              <a:srgbClr val="007398"/>
            </a:solidFill>
            <a:prstDash val="dash"/>
            <a:tailEnd type="triangle"/>
          </a:ln>
          <a:effectLst/>
        </p:spPr>
      </p:cxnSp>
      <p:cxnSp>
        <p:nvCxnSpPr>
          <p:cNvPr id="129" name="Lige pilforbindelse 128"/>
          <p:cNvCxnSpPr/>
          <p:nvPr/>
        </p:nvCxnSpPr>
        <p:spPr>
          <a:xfrm>
            <a:off x="6572002" y="3562454"/>
            <a:ext cx="4660" cy="250625"/>
          </a:xfrm>
          <a:prstGeom prst="straightConnector1">
            <a:avLst/>
          </a:prstGeom>
          <a:noFill/>
          <a:ln w="12700" cap="flat" cmpd="sng" algn="ctr">
            <a:solidFill>
              <a:srgbClr val="007398"/>
            </a:solidFill>
            <a:prstDash val="dash"/>
            <a:tailEnd type="triangle"/>
          </a:ln>
          <a:effectLst/>
        </p:spPr>
      </p:cxnSp>
      <p:cxnSp>
        <p:nvCxnSpPr>
          <p:cNvPr id="130" name="Lige forbindelse 129"/>
          <p:cNvCxnSpPr/>
          <p:nvPr/>
        </p:nvCxnSpPr>
        <p:spPr>
          <a:xfrm flipV="1">
            <a:off x="3351070" y="3411283"/>
            <a:ext cx="5534247" cy="7973"/>
          </a:xfrm>
          <a:prstGeom prst="line">
            <a:avLst/>
          </a:prstGeom>
          <a:noFill/>
          <a:ln w="28575" cap="flat" cmpd="sng" algn="ctr">
            <a:solidFill>
              <a:sysClr val="windowText" lastClr="000000">
                <a:lumMod val="65000"/>
                <a:lumOff val="35000"/>
              </a:sysClr>
            </a:solidFill>
            <a:prstDash val="dash"/>
            <a:headEnd type="none" w="med" len="med"/>
            <a:tailEnd type="none" w="med" len="med"/>
          </a:ln>
          <a:effectLst/>
        </p:spPr>
      </p:cxnSp>
      <p:grpSp>
        <p:nvGrpSpPr>
          <p:cNvPr id="131" name="Gruppe 130"/>
          <p:cNvGrpSpPr/>
          <p:nvPr/>
        </p:nvGrpSpPr>
        <p:grpSpPr>
          <a:xfrm rot="18900000">
            <a:off x="4557532" y="4601101"/>
            <a:ext cx="294397" cy="107555"/>
            <a:chOff x="3919751" y="5729054"/>
            <a:chExt cx="392529" cy="143406"/>
          </a:xfrm>
        </p:grpSpPr>
        <p:cxnSp>
          <p:nvCxnSpPr>
            <p:cNvPr id="132" name="Lige pilforbindelse 131"/>
            <p:cNvCxnSpPr/>
            <p:nvPr/>
          </p:nvCxnSpPr>
          <p:spPr>
            <a:xfrm>
              <a:off x="3950658" y="5729054"/>
              <a:ext cx="361622" cy="0"/>
            </a:xfrm>
            <a:prstGeom prst="straightConnector1">
              <a:avLst/>
            </a:prstGeom>
            <a:noFill/>
            <a:ln w="12700" cap="flat" cmpd="sng" algn="ctr">
              <a:solidFill>
                <a:srgbClr val="C8102E"/>
              </a:solidFill>
              <a:prstDash val="dash"/>
              <a:tailEnd type="triangle"/>
            </a:ln>
            <a:effectLst/>
          </p:spPr>
        </p:cxnSp>
        <p:cxnSp>
          <p:nvCxnSpPr>
            <p:cNvPr id="133" name="Lige pilforbindelse 132"/>
            <p:cNvCxnSpPr/>
            <p:nvPr/>
          </p:nvCxnSpPr>
          <p:spPr>
            <a:xfrm flipH="1">
              <a:off x="3919751" y="5872460"/>
              <a:ext cx="392529" cy="0"/>
            </a:xfrm>
            <a:prstGeom prst="straightConnector1">
              <a:avLst/>
            </a:prstGeom>
            <a:noFill/>
            <a:ln w="12700" cap="flat" cmpd="sng" algn="ctr">
              <a:solidFill>
                <a:srgbClr val="C8102E"/>
              </a:solidFill>
              <a:prstDash val="dash"/>
              <a:tailEnd type="triangle"/>
            </a:ln>
            <a:effectLst/>
          </p:spPr>
        </p:cxnSp>
      </p:grpSp>
      <p:sp>
        <p:nvSpPr>
          <p:cNvPr id="134" name="Afrundet rektangel 133"/>
          <p:cNvSpPr/>
          <p:nvPr/>
        </p:nvSpPr>
        <p:spPr>
          <a:xfrm>
            <a:off x="1031344" y="4004197"/>
            <a:ext cx="1341933" cy="736451"/>
          </a:xfrm>
          <a:prstGeom prst="roundRect">
            <a:avLst/>
          </a:prstGeom>
          <a:solidFill>
            <a:srgbClr val="3465A4"/>
          </a:solidFill>
          <a:ln w="12700" cap="flat" cmpd="sng" algn="ctr">
            <a:solidFill>
              <a:srgbClr val="007EC5">
                <a:shade val="50000"/>
              </a:srgbClr>
            </a:solidFill>
            <a:prstDash val="solid"/>
            <a:miter lim="800000"/>
          </a:ln>
          <a:effectLst/>
        </p:spPr>
        <p:txBody>
          <a:bodyPr rtlCol="0" anchor="ctr"/>
          <a:lstStyle/>
          <a:p>
            <a:pPr defTabSz="685800"/>
            <a:r>
              <a:rPr lang="da-DK" sz="1050" dirty="0">
                <a:solidFill>
                  <a:prstClr val="white"/>
                </a:solidFill>
                <a:latin typeface="Calibri"/>
              </a:rPr>
              <a:t>National sikkerheds infrastruktur (SEB) (sundhedsområdet)</a:t>
            </a:r>
          </a:p>
        </p:txBody>
      </p:sp>
      <p:sp>
        <p:nvSpPr>
          <p:cNvPr id="135" name="Afrundet rektangel 134"/>
          <p:cNvSpPr/>
          <p:nvPr/>
        </p:nvSpPr>
        <p:spPr>
          <a:xfrm>
            <a:off x="1017277" y="4839707"/>
            <a:ext cx="1357544" cy="759123"/>
          </a:xfrm>
          <a:prstGeom prst="roundRect">
            <a:avLst/>
          </a:prstGeom>
          <a:solidFill>
            <a:srgbClr val="579D1C"/>
          </a:solidFill>
          <a:ln w="12700" cap="flat" cmpd="sng" algn="ctr">
            <a:solidFill>
              <a:srgbClr val="007EC5">
                <a:shade val="50000"/>
              </a:srgbClr>
            </a:solidFill>
            <a:prstDash val="solid"/>
            <a:miter lim="800000"/>
          </a:ln>
          <a:effectLst/>
        </p:spPr>
        <p:txBody>
          <a:bodyPr rtlCol="0" anchor="ctr"/>
          <a:lstStyle/>
          <a:p>
            <a:pPr defTabSz="685800"/>
            <a:r>
              <a:rPr lang="da-DK" sz="1050" dirty="0">
                <a:solidFill>
                  <a:prstClr val="white"/>
                </a:solidFill>
                <a:latin typeface="Calibri"/>
              </a:rPr>
              <a:t>Fællesregional sikkerheds infrastruktur (ADFS)</a:t>
            </a:r>
          </a:p>
        </p:txBody>
      </p:sp>
      <p:grpSp>
        <p:nvGrpSpPr>
          <p:cNvPr id="136" name="Gruppe 135"/>
          <p:cNvGrpSpPr/>
          <p:nvPr/>
        </p:nvGrpSpPr>
        <p:grpSpPr>
          <a:xfrm>
            <a:off x="2529815" y="5128819"/>
            <a:ext cx="875626" cy="121913"/>
            <a:chOff x="3919751" y="5729054"/>
            <a:chExt cx="392529" cy="143406"/>
          </a:xfrm>
        </p:grpSpPr>
        <p:cxnSp>
          <p:nvCxnSpPr>
            <p:cNvPr id="137" name="Lige pilforbindelse 136"/>
            <p:cNvCxnSpPr/>
            <p:nvPr/>
          </p:nvCxnSpPr>
          <p:spPr>
            <a:xfrm>
              <a:off x="3950658" y="5729054"/>
              <a:ext cx="361622" cy="0"/>
            </a:xfrm>
            <a:prstGeom prst="straightConnector1">
              <a:avLst/>
            </a:prstGeom>
            <a:noFill/>
            <a:ln w="12700" cap="flat" cmpd="sng" algn="ctr">
              <a:solidFill>
                <a:srgbClr val="C8102E"/>
              </a:solidFill>
              <a:prstDash val="dash"/>
              <a:tailEnd type="triangle"/>
            </a:ln>
            <a:effectLst/>
          </p:spPr>
        </p:cxnSp>
        <p:cxnSp>
          <p:nvCxnSpPr>
            <p:cNvPr id="138" name="Lige pilforbindelse 137"/>
            <p:cNvCxnSpPr/>
            <p:nvPr/>
          </p:nvCxnSpPr>
          <p:spPr>
            <a:xfrm flipH="1">
              <a:off x="3919751" y="5872460"/>
              <a:ext cx="392529" cy="0"/>
            </a:xfrm>
            <a:prstGeom prst="straightConnector1">
              <a:avLst/>
            </a:prstGeom>
            <a:noFill/>
            <a:ln w="12700" cap="flat" cmpd="sng" algn="ctr">
              <a:solidFill>
                <a:srgbClr val="C8102E"/>
              </a:solidFill>
              <a:prstDash val="dash"/>
              <a:tailEnd type="triangle"/>
            </a:ln>
            <a:effectLst/>
          </p:spPr>
        </p:cxnSp>
      </p:grpSp>
      <p:sp>
        <p:nvSpPr>
          <p:cNvPr id="139" name="Afrundet rektangel 138"/>
          <p:cNvSpPr/>
          <p:nvPr/>
        </p:nvSpPr>
        <p:spPr>
          <a:xfrm>
            <a:off x="9801208" y="4191570"/>
            <a:ext cx="1334263" cy="755930"/>
          </a:xfrm>
          <a:prstGeom prst="roundRect">
            <a:avLst/>
          </a:prstGeom>
          <a:solidFill>
            <a:srgbClr val="3465A4"/>
          </a:solidFill>
          <a:ln w="12700" cap="flat" cmpd="sng" algn="ctr">
            <a:solidFill>
              <a:srgbClr val="007EC5">
                <a:shade val="50000"/>
              </a:srgbClr>
            </a:solidFill>
            <a:prstDash val="solid"/>
            <a:miter lim="800000"/>
          </a:ln>
          <a:effectLst/>
        </p:spPr>
        <p:txBody>
          <a:bodyPr rtlCol="0" anchor="ctr"/>
          <a:lstStyle/>
          <a:p>
            <a:pPr defTabSz="685800"/>
            <a:r>
              <a:rPr lang="da-DK" sz="1050" dirty="0">
                <a:solidFill>
                  <a:prstClr val="white"/>
                </a:solidFill>
                <a:latin typeface="Calibri"/>
              </a:rPr>
              <a:t>National infrastruktur (NSP)</a:t>
            </a:r>
          </a:p>
          <a:p>
            <a:pPr defTabSz="685800"/>
            <a:r>
              <a:rPr lang="da-DK" sz="1050" dirty="0">
                <a:solidFill>
                  <a:prstClr val="white"/>
                </a:solidFill>
                <a:latin typeface="Calibri"/>
              </a:rPr>
              <a:t>(sundhedsområdet)</a:t>
            </a:r>
          </a:p>
        </p:txBody>
      </p:sp>
      <p:sp>
        <p:nvSpPr>
          <p:cNvPr id="140" name="Rektangel 139"/>
          <p:cNvSpPr/>
          <p:nvPr/>
        </p:nvSpPr>
        <p:spPr>
          <a:xfrm>
            <a:off x="1019564" y="2037428"/>
            <a:ext cx="1435974" cy="2031325"/>
          </a:xfrm>
          <a:prstGeom prst="rect">
            <a:avLst/>
          </a:prstGeom>
        </p:spPr>
        <p:txBody>
          <a:bodyPr wrap="square">
            <a:spAutoFit/>
          </a:bodyPr>
          <a:lstStyle/>
          <a:p>
            <a:pPr defTabSz="914400">
              <a:defRPr/>
            </a:pPr>
            <a:r>
              <a:rPr lang="da-DK" sz="900" b="1" kern="0" dirty="0">
                <a:solidFill>
                  <a:prstClr val="white"/>
                </a:solidFill>
              </a:rPr>
              <a:t>Effektiv adgang for brugere:</a:t>
            </a:r>
          </a:p>
          <a:p>
            <a:pPr defTabSz="914400">
              <a:defRPr/>
            </a:pPr>
            <a:endParaRPr lang="da-DK" sz="900" kern="0" dirty="0">
              <a:solidFill>
                <a:prstClr val="white"/>
              </a:solidFill>
            </a:endParaRPr>
          </a:p>
          <a:p>
            <a:pPr defTabSz="914400">
              <a:defRPr/>
            </a:pPr>
            <a:r>
              <a:rPr lang="da-DK" sz="900" kern="0" dirty="0">
                <a:solidFill>
                  <a:prstClr val="white"/>
                </a:solidFill>
              </a:rPr>
              <a:t>Føderering af adgangsstyring så kommunale brugere kan anvende fælleskommunal adgangsstyring til at få adgang til regionale og statslige sundheds systemer fx Sårjournalen mv.</a:t>
            </a:r>
            <a:br>
              <a:rPr lang="da-DK" sz="900" kern="0" dirty="0">
                <a:solidFill>
                  <a:prstClr val="white"/>
                </a:solidFill>
              </a:rPr>
            </a:br>
            <a:r>
              <a:rPr lang="da-DK" sz="900" kern="0" dirty="0">
                <a:solidFill>
                  <a:prstClr val="white"/>
                </a:solidFill>
              </a:rPr>
              <a:t> </a:t>
            </a:r>
          </a:p>
        </p:txBody>
      </p:sp>
    </p:spTree>
    <p:extLst>
      <p:ext uri="{BB962C8B-B14F-4D97-AF65-F5344CB8AC3E}">
        <p14:creationId xmlns:p14="http://schemas.microsoft.com/office/powerpoint/2010/main" val="1181479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felt 13"/>
          <p:cNvSpPr txBox="1"/>
          <p:nvPr/>
        </p:nvSpPr>
        <p:spPr>
          <a:xfrm rot="16200000">
            <a:off x="-813080" y="3894715"/>
            <a:ext cx="3779432" cy="338554"/>
          </a:xfrm>
          <a:prstGeom prst="rect">
            <a:avLst/>
          </a:prstGeom>
          <a:noFill/>
          <a:ln w="12700" cap="flat" cmpd="sng" algn="ctr">
            <a:noFill/>
            <a:prstDash val="solid"/>
            <a:miter lim="800000"/>
          </a:ln>
          <a:effectLst/>
        </p:spPr>
        <p:txBody>
          <a:bodyPr wrap="square" rtlCol="0">
            <a:spAutoFit/>
          </a:bodyPr>
          <a:lstStyle/>
          <a:p>
            <a:pPr algn="ctr" defTabSz="685800">
              <a:defRPr/>
            </a:pPr>
            <a:r>
              <a:rPr lang="da-DK" sz="1600" kern="0" dirty="0">
                <a:solidFill>
                  <a:srgbClr val="183028"/>
                </a:solidFill>
                <a:latin typeface="Trebuchet MS" panose="020B0603020202020204" pitchFamily="34" charset="0"/>
              </a:rPr>
              <a:t>Strategiske </a:t>
            </a:r>
            <a:r>
              <a:rPr lang="da-DK" sz="1600" kern="0" dirty="0" smtClean="0">
                <a:solidFill>
                  <a:srgbClr val="183028"/>
                </a:solidFill>
                <a:latin typeface="Trebuchet MS" panose="020B0603020202020204" pitchFamily="34" charset="0"/>
              </a:rPr>
              <a:t>fokusområder</a:t>
            </a:r>
            <a:endParaRPr lang="da-DK" sz="1600" kern="0" dirty="0">
              <a:solidFill>
                <a:srgbClr val="183028"/>
              </a:solidFill>
              <a:latin typeface="Trebuchet MS" panose="020B0603020202020204" pitchFamily="34" charset="0"/>
            </a:endParaRPr>
          </a:p>
        </p:txBody>
      </p:sp>
      <p:sp>
        <p:nvSpPr>
          <p:cNvPr id="19" name="Afrundet rektangel 18"/>
          <p:cNvSpPr/>
          <p:nvPr/>
        </p:nvSpPr>
        <p:spPr>
          <a:xfrm>
            <a:off x="1390931" y="2174276"/>
            <a:ext cx="9637854" cy="3779434"/>
          </a:xfrm>
          <a:prstGeom prst="roundRect">
            <a:avLst/>
          </a:prstGeom>
          <a:solidFill>
            <a:srgbClr val="00B0F0"/>
          </a:solidFill>
          <a:ln w="12700" cap="flat" cmpd="sng" algn="ctr">
            <a:noFill/>
            <a:prstDash val="dash"/>
            <a:miter lim="800000"/>
          </a:ln>
          <a:effectLst>
            <a:softEdge rad="0"/>
          </a:effectLst>
        </p:spPr>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defTabSz="685800">
              <a:defRPr/>
            </a:pPr>
            <a:endParaRPr lang="da-DK" sz="1500" kern="0" dirty="0">
              <a:solidFill>
                <a:prstClr val="white"/>
              </a:solidFill>
              <a:latin typeface="Trebuchet MS" panose="020B0603020202020204" pitchFamily="34" charset="0"/>
            </a:endParaRPr>
          </a:p>
          <a:p>
            <a:pPr algn="ctr" defTabSz="685800">
              <a:defRPr/>
            </a:pPr>
            <a:endParaRPr lang="da-DK" sz="1500" kern="0" dirty="0">
              <a:solidFill>
                <a:prstClr val="white"/>
              </a:solidFill>
              <a:latin typeface="Trebuchet MS" panose="020B0603020202020204" pitchFamily="34" charset="0"/>
            </a:endParaRPr>
          </a:p>
        </p:txBody>
      </p:sp>
      <p:sp>
        <p:nvSpPr>
          <p:cNvPr id="21" name="Tekstfelt 20"/>
          <p:cNvSpPr txBox="1"/>
          <p:nvPr/>
        </p:nvSpPr>
        <p:spPr>
          <a:xfrm>
            <a:off x="1501711" y="2995350"/>
            <a:ext cx="2960584" cy="1138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defTabSz="685800">
              <a:defRPr/>
            </a:pPr>
            <a:r>
              <a:rPr lang="da-DK" b="1" kern="0" dirty="0">
                <a:solidFill>
                  <a:prstClr val="white"/>
                </a:solidFill>
                <a:latin typeface="Trebuchet MS" panose="020B0603020202020204" pitchFamily="34" charset="0"/>
              </a:rPr>
              <a:t>Fælleskommunal </a:t>
            </a:r>
            <a:r>
              <a:rPr lang="da-DK" b="1" kern="0" dirty="0" smtClean="0">
                <a:solidFill>
                  <a:prstClr val="white"/>
                </a:solidFill>
                <a:latin typeface="Trebuchet MS" panose="020B0603020202020204" pitchFamily="34" charset="0"/>
              </a:rPr>
              <a:t>infrastruktur og løsninger</a:t>
            </a:r>
          </a:p>
          <a:p>
            <a:pPr defTabSz="685800">
              <a:defRPr/>
            </a:pPr>
            <a:r>
              <a:rPr lang="da-DK" sz="1400" kern="0" dirty="0" smtClean="0">
                <a:solidFill>
                  <a:prstClr val="white"/>
                </a:solidFill>
                <a:latin typeface="Trebuchet MS" panose="020B0603020202020204" pitchFamily="34" charset="0"/>
              </a:rPr>
              <a:t>- Sikkerhed og data</a:t>
            </a:r>
            <a:endParaRPr lang="da-DK" sz="1400" kern="0" dirty="0">
              <a:solidFill>
                <a:prstClr val="white"/>
              </a:solidFill>
              <a:latin typeface="Trebuchet MS" panose="020B0603020202020204" pitchFamily="34" charset="0"/>
            </a:endParaRPr>
          </a:p>
          <a:p>
            <a:endParaRPr lang="da-DK" dirty="0">
              <a:solidFill>
                <a:prstClr val="white"/>
              </a:solidFill>
              <a:latin typeface="Trebuchet MS" panose="020B0603020202020204" pitchFamily="34" charset="0"/>
            </a:endParaRPr>
          </a:p>
        </p:txBody>
      </p:sp>
      <p:sp>
        <p:nvSpPr>
          <p:cNvPr id="22" name="Afrundet rektangel 21"/>
          <p:cNvSpPr/>
          <p:nvPr/>
        </p:nvSpPr>
        <p:spPr>
          <a:xfrm>
            <a:off x="4454132" y="2456894"/>
            <a:ext cx="4451684" cy="3152270"/>
          </a:xfrm>
          <a:prstGeom prst="roundRect">
            <a:avLst/>
          </a:prstGeom>
          <a:solidFill>
            <a:srgbClr val="002060"/>
          </a:solidFill>
          <a:ln w="38100" cap="flat" cmpd="sng" algn="ctr">
            <a:noFill/>
            <a:prstDash val="dash"/>
            <a:miter lim="800000"/>
          </a:ln>
          <a:effectLst>
            <a:softEdge rad="0"/>
          </a:effectLst>
        </p:spPr>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algn="ctr" defTabSz="685800">
              <a:defRPr/>
            </a:pPr>
            <a:endParaRPr lang="da-DK" sz="900" kern="0" dirty="0">
              <a:solidFill>
                <a:prstClr val="white"/>
              </a:solidFill>
              <a:latin typeface="Trebuchet MS" panose="020B0603020202020204" pitchFamily="34" charset="0"/>
            </a:endParaRPr>
          </a:p>
        </p:txBody>
      </p:sp>
      <p:sp>
        <p:nvSpPr>
          <p:cNvPr id="23" name="Tekstfelt 22"/>
          <p:cNvSpPr txBox="1"/>
          <p:nvPr/>
        </p:nvSpPr>
        <p:spPr>
          <a:xfrm>
            <a:off x="4572992" y="2995350"/>
            <a:ext cx="2970228" cy="861774"/>
          </a:xfrm>
          <a:prstGeom prst="rect">
            <a:avLst/>
          </a:prstGeom>
          <a:noFill/>
        </p:spPr>
        <p:txBody>
          <a:bodyPr wrap="square" rtlCol="0">
            <a:spAutoFit/>
          </a:bodyPr>
          <a:lstStyle/>
          <a:p>
            <a:pPr defTabSz="685800">
              <a:defRPr/>
            </a:pPr>
            <a:r>
              <a:rPr lang="da-DK" b="1" kern="0" dirty="0">
                <a:solidFill>
                  <a:prstClr val="white"/>
                </a:solidFill>
                <a:latin typeface="Trebuchet MS" panose="020B0603020202020204" pitchFamily="34" charset="0"/>
              </a:rPr>
              <a:t>Fælleskommunal </a:t>
            </a:r>
          </a:p>
          <a:p>
            <a:pPr defTabSz="685800">
              <a:defRPr/>
            </a:pPr>
            <a:r>
              <a:rPr lang="da-DK" b="1" kern="0" dirty="0" smtClean="0">
                <a:solidFill>
                  <a:prstClr val="white"/>
                </a:solidFill>
                <a:latin typeface="Trebuchet MS" panose="020B0603020202020204" pitchFamily="34" charset="0"/>
              </a:rPr>
              <a:t>it-sammenhæng</a:t>
            </a:r>
          </a:p>
          <a:p>
            <a:pPr defTabSz="685800">
              <a:defRPr/>
            </a:pPr>
            <a:r>
              <a:rPr lang="da-DK" sz="1400" kern="0" dirty="0" smtClean="0">
                <a:solidFill>
                  <a:prstClr val="white"/>
                </a:solidFill>
                <a:latin typeface="Trebuchet MS" panose="020B0603020202020204" pitchFamily="34" charset="0"/>
              </a:rPr>
              <a:t>- Optimering og merværdi</a:t>
            </a:r>
            <a:endParaRPr lang="da-DK" sz="1400" kern="0" dirty="0">
              <a:solidFill>
                <a:prstClr val="white"/>
              </a:solidFill>
              <a:latin typeface="Trebuchet MS" panose="020B0603020202020204" pitchFamily="34" charset="0"/>
            </a:endParaRPr>
          </a:p>
        </p:txBody>
      </p:sp>
      <p:sp>
        <p:nvSpPr>
          <p:cNvPr id="24" name="Afrundet rektangel 23"/>
          <p:cNvSpPr/>
          <p:nvPr/>
        </p:nvSpPr>
        <p:spPr>
          <a:xfrm>
            <a:off x="7716993" y="2697623"/>
            <a:ext cx="3065749" cy="2695525"/>
          </a:xfrm>
          <a:prstGeom prst="roundRect">
            <a:avLst/>
          </a:prstGeom>
          <a:solidFill>
            <a:srgbClr val="00B050"/>
          </a:solidFill>
          <a:ln w="38100" cap="flat" cmpd="sng" algn="ctr">
            <a:noFill/>
            <a:prstDash val="dash"/>
            <a:miter lim="800000"/>
          </a:ln>
          <a:effectLst>
            <a:softEdge rad="0"/>
          </a:effectLst>
        </p:spPr>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algn="ctr" defTabSz="685800">
              <a:defRPr/>
            </a:pPr>
            <a:endParaRPr lang="da-DK" sz="900" kern="0" dirty="0">
              <a:solidFill>
                <a:prstClr val="white"/>
              </a:solidFill>
              <a:latin typeface="Trebuchet MS" panose="020B0603020202020204" pitchFamily="34" charset="0"/>
            </a:endParaRPr>
          </a:p>
        </p:txBody>
      </p:sp>
      <p:sp>
        <p:nvSpPr>
          <p:cNvPr id="25" name="Tekstfelt 24"/>
          <p:cNvSpPr txBox="1"/>
          <p:nvPr/>
        </p:nvSpPr>
        <p:spPr>
          <a:xfrm>
            <a:off x="7840303" y="2992571"/>
            <a:ext cx="2819127" cy="861774"/>
          </a:xfrm>
          <a:prstGeom prst="rect">
            <a:avLst/>
          </a:prstGeom>
          <a:noFill/>
        </p:spPr>
        <p:txBody>
          <a:bodyPr wrap="square" rtlCol="0">
            <a:spAutoFit/>
          </a:bodyPr>
          <a:lstStyle/>
          <a:p>
            <a:pPr defTabSz="685800">
              <a:defRPr/>
            </a:pPr>
            <a:r>
              <a:rPr lang="da-DK" b="1" kern="0" dirty="0">
                <a:solidFill>
                  <a:prstClr val="white"/>
                </a:solidFill>
                <a:latin typeface="Trebuchet MS" panose="020B0603020202020204" pitchFamily="34" charset="0"/>
              </a:rPr>
              <a:t>Fælleskommunal innovation </a:t>
            </a:r>
            <a:r>
              <a:rPr lang="da-DK" b="1" kern="0" dirty="0" smtClean="0">
                <a:solidFill>
                  <a:prstClr val="white"/>
                </a:solidFill>
                <a:latin typeface="Trebuchet MS" panose="020B0603020202020204" pitchFamily="34" charset="0"/>
              </a:rPr>
              <a:t>og teknologi</a:t>
            </a:r>
          </a:p>
          <a:p>
            <a:pPr defTabSz="685800">
              <a:defRPr/>
            </a:pPr>
            <a:r>
              <a:rPr lang="da-DK" sz="1400" kern="0" dirty="0" smtClean="0">
                <a:solidFill>
                  <a:prstClr val="white"/>
                </a:solidFill>
                <a:latin typeface="Trebuchet MS" panose="020B0603020202020204" pitchFamily="34" charset="0"/>
              </a:rPr>
              <a:t>- Modning og nye behov</a:t>
            </a:r>
            <a:endParaRPr lang="da-DK" sz="1400" kern="0" dirty="0">
              <a:solidFill>
                <a:prstClr val="white"/>
              </a:solidFill>
              <a:latin typeface="Trebuchet MS" panose="020B0603020202020204" pitchFamily="34" charset="0"/>
            </a:endParaRPr>
          </a:p>
        </p:txBody>
      </p:sp>
      <p:sp>
        <p:nvSpPr>
          <p:cNvPr id="26" name="Afrundet rektangulær billedforklaring 25"/>
          <p:cNvSpPr/>
          <p:nvPr/>
        </p:nvSpPr>
        <p:spPr>
          <a:xfrm>
            <a:off x="3056966" y="357342"/>
            <a:ext cx="8436696" cy="1503709"/>
          </a:xfrm>
          <a:prstGeom prst="wedgeRoundRectCallout">
            <a:avLst>
              <a:gd name="adj1" fmla="val 20960"/>
              <a:gd name="adj2" fmla="val 118033"/>
              <a:gd name="adj3" fmla="val 16667"/>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685800">
              <a:lnSpc>
                <a:spcPct val="150000"/>
              </a:lnSpc>
              <a:buFont typeface="Arial" panose="020B0604020202020204" pitchFamily="34" charset="0"/>
              <a:buChar char="•"/>
              <a:defRPr/>
            </a:pPr>
            <a:endParaRPr lang="da-DK" kern="0" dirty="0">
              <a:solidFill>
                <a:prstClr val="white"/>
              </a:solidFill>
              <a:latin typeface="Trebuchet MS" panose="020B0603020202020204" pitchFamily="34" charset="0"/>
            </a:endParaRPr>
          </a:p>
        </p:txBody>
      </p:sp>
      <p:sp>
        <p:nvSpPr>
          <p:cNvPr id="27" name="Tekstfelt 26"/>
          <p:cNvSpPr txBox="1"/>
          <p:nvPr/>
        </p:nvSpPr>
        <p:spPr>
          <a:xfrm>
            <a:off x="3307976" y="447592"/>
            <a:ext cx="4933197" cy="1338828"/>
          </a:xfrm>
          <a:prstGeom prst="rect">
            <a:avLst/>
          </a:prstGeom>
          <a:noFill/>
        </p:spPr>
        <p:txBody>
          <a:bodyPr wrap="square" rtlCol="0">
            <a:spAutoFit/>
          </a:bodyPr>
          <a:lstStyle/>
          <a:p>
            <a:pPr marL="285750" indent="-285750" defTabSz="685800">
              <a:lnSpc>
                <a:spcPct val="150000"/>
              </a:lnSpc>
              <a:buFont typeface="Arial" panose="020B0604020202020204" pitchFamily="34" charset="0"/>
              <a:buChar char="•"/>
              <a:defRPr/>
            </a:pPr>
            <a:r>
              <a:rPr lang="da-DK" kern="0" dirty="0" err="1">
                <a:solidFill>
                  <a:prstClr val="white"/>
                </a:solidFill>
                <a:latin typeface="Trebuchet MS" panose="020B0603020202020204" pitchFamily="34" charset="0"/>
              </a:rPr>
              <a:t>Facilitator</a:t>
            </a:r>
            <a:endParaRPr lang="da-DK" kern="0" dirty="0">
              <a:solidFill>
                <a:prstClr val="white"/>
              </a:solidFill>
              <a:latin typeface="Trebuchet MS" panose="020B0603020202020204" pitchFamily="34" charset="0"/>
            </a:endParaRPr>
          </a:p>
          <a:p>
            <a:pPr marL="285750" indent="-285750" defTabSz="685800">
              <a:lnSpc>
                <a:spcPct val="150000"/>
              </a:lnSpc>
              <a:buFont typeface="Arial" panose="020B0604020202020204" pitchFamily="34" charset="0"/>
              <a:buChar char="•"/>
              <a:defRPr/>
            </a:pPr>
            <a:r>
              <a:rPr lang="da-DK" kern="0" dirty="0">
                <a:solidFill>
                  <a:prstClr val="white"/>
                </a:solidFill>
                <a:latin typeface="Trebuchet MS" panose="020B0603020202020204" pitchFamily="34" charset="0"/>
              </a:rPr>
              <a:t>Modning og afprøvning</a:t>
            </a:r>
          </a:p>
          <a:p>
            <a:pPr marL="285750" indent="-285750" defTabSz="685800">
              <a:lnSpc>
                <a:spcPct val="150000"/>
              </a:lnSpc>
              <a:buFont typeface="Arial" panose="020B0604020202020204" pitchFamily="34" charset="0"/>
              <a:buChar char="•"/>
              <a:defRPr/>
            </a:pPr>
            <a:r>
              <a:rPr lang="da-DK" kern="0" dirty="0" smtClean="0">
                <a:solidFill>
                  <a:prstClr val="white"/>
                </a:solidFill>
                <a:latin typeface="Trebuchet MS" panose="020B0603020202020204" pitchFamily="34" charset="0"/>
              </a:rPr>
              <a:t>Rammearkitektur, standardisering</a:t>
            </a:r>
            <a:endParaRPr lang="da-DK" kern="0" dirty="0">
              <a:solidFill>
                <a:prstClr val="white"/>
              </a:solidFill>
              <a:latin typeface="Trebuchet MS" panose="020B0603020202020204" pitchFamily="34" charset="0"/>
            </a:endParaRPr>
          </a:p>
        </p:txBody>
      </p:sp>
      <p:sp>
        <p:nvSpPr>
          <p:cNvPr id="28" name="Tekstfelt 27"/>
          <p:cNvSpPr txBox="1"/>
          <p:nvPr/>
        </p:nvSpPr>
        <p:spPr>
          <a:xfrm>
            <a:off x="7516675" y="448651"/>
            <a:ext cx="3884387" cy="1615827"/>
          </a:xfrm>
          <a:prstGeom prst="rect">
            <a:avLst/>
          </a:prstGeom>
          <a:noFill/>
        </p:spPr>
        <p:txBody>
          <a:bodyPr wrap="square" rtlCol="0">
            <a:spAutoFit/>
          </a:bodyPr>
          <a:lstStyle/>
          <a:p>
            <a:pPr marL="285750" indent="-285750" defTabSz="685800">
              <a:lnSpc>
                <a:spcPct val="150000"/>
              </a:lnSpc>
              <a:buFont typeface="Arial" panose="020B0604020202020204" pitchFamily="34" charset="0"/>
              <a:buChar char="•"/>
              <a:defRPr/>
            </a:pPr>
            <a:r>
              <a:rPr lang="da-DK" kern="0" dirty="0" smtClean="0">
                <a:solidFill>
                  <a:prstClr val="white"/>
                </a:solidFill>
                <a:latin typeface="Trebuchet MS" panose="020B0603020202020204" pitchFamily="34" charset="0"/>
              </a:rPr>
              <a:t>Udbredelse/forretningsmodel</a:t>
            </a:r>
            <a:endParaRPr lang="da-DK" kern="0" dirty="0">
              <a:solidFill>
                <a:prstClr val="white"/>
              </a:solidFill>
              <a:latin typeface="Trebuchet MS" panose="020B0603020202020204" pitchFamily="34" charset="0"/>
            </a:endParaRPr>
          </a:p>
          <a:p>
            <a:pPr marL="285750" indent="-285750" defTabSz="685800">
              <a:lnSpc>
                <a:spcPct val="150000"/>
              </a:lnSpc>
              <a:buFont typeface="Arial" panose="020B0604020202020204" pitchFamily="34" charset="0"/>
              <a:buChar char="•"/>
              <a:defRPr/>
            </a:pPr>
            <a:r>
              <a:rPr lang="da-DK" kern="0" dirty="0">
                <a:solidFill>
                  <a:prstClr val="white"/>
                </a:solidFill>
                <a:latin typeface="Trebuchet MS" panose="020B0603020202020204" pitchFamily="34" charset="0"/>
              </a:rPr>
              <a:t>Teknologier</a:t>
            </a:r>
          </a:p>
          <a:p>
            <a:pPr marL="285750" indent="-285750" defTabSz="685800">
              <a:lnSpc>
                <a:spcPct val="150000"/>
              </a:lnSpc>
              <a:buFont typeface="Arial" panose="020B0604020202020204" pitchFamily="34" charset="0"/>
              <a:buChar char="•"/>
              <a:defRPr/>
            </a:pPr>
            <a:r>
              <a:rPr lang="da-DK" kern="0" dirty="0">
                <a:solidFill>
                  <a:prstClr val="white"/>
                </a:solidFill>
                <a:latin typeface="Trebuchet MS" panose="020B0603020202020204" pitchFamily="34" charset="0"/>
              </a:rPr>
              <a:t>Samarbejde/Partnerskaber</a:t>
            </a:r>
          </a:p>
          <a:p>
            <a:endParaRPr lang="da-DK"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1106078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ktangel 58"/>
          <p:cNvSpPr/>
          <p:nvPr/>
        </p:nvSpPr>
        <p:spPr>
          <a:xfrm>
            <a:off x="585239" y="67836"/>
            <a:ext cx="11438148" cy="721760"/>
          </a:xfrm>
          <a:prstGeom prst="rect">
            <a:avLst/>
          </a:prstGeom>
          <a:noFill/>
          <a:ln w="9525" cap="flat" cmpd="sng" algn="ctr">
            <a:noFill/>
            <a:prstDash val="solid"/>
          </a:ln>
          <a:effectLst/>
        </p:spPr>
        <p:txBody>
          <a:bodyPr lIns="91440" tIns="91440" rIns="91440" bIns="91440" rtlCol="0" anchor="t"/>
          <a:lstStyle/>
          <a:p>
            <a:r>
              <a:rPr lang="da-DK" sz="2800" dirty="0"/>
              <a:t>Innovationsmodel: Modning og afprøvning i samarbejde </a:t>
            </a:r>
            <a:r>
              <a:rPr lang="da-DK" sz="2800" dirty="0" smtClean="0"/>
              <a:t>med KL, </a:t>
            </a:r>
            <a:r>
              <a:rPr lang="da-DK" sz="2800" dirty="0"/>
              <a:t>kommuner og leverandører</a:t>
            </a:r>
          </a:p>
        </p:txBody>
      </p:sp>
      <p:sp>
        <p:nvSpPr>
          <p:cNvPr id="8" name="Rektangel 7"/>
          <p:cNvSpPr/>
          <p:nvPr/>
        </p:nvSpPr>
        <p:spPr>
          <a:xfrm>
            <a:off x="9976104" y="5870539"/>
            <a:ext cx="1865376" cy="809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latin typeface="Trebuchet MS" panose="020B0603020202020204" pitchFamily="34" charset="0"/>
            </a:endParaRPr>
          </a:p>
        </p:txBody>
      </p:sp>
      <p:pic>
        <p:nvPicPr>
          <p:cNvPr id="3" name="Billede 2"/>
          <p:cNvPicPr>
            <a:picLocks noChangeAspect="1"/>
          </p:cNvPicPr>
          <p:nvPr/>
        </p:nvPicPr>
        <p:blipFill>
          <a:blip r:embed="rId3"/>
          <a:stretch>
            <a:fillRect/>
          </a:stretch>
        </p:blipFill>
        <p:spPr>
          <a:xfrm>
            <a:off x="705367" y="1165263"/>
            <a:ext cx="10364712" cy="5650998"/>
          </a:xfrm>
          <a:prstGeom prst="rect">
            <a:avLst/>
          </a:prstGeom>
        </p:spPr>
      </p:pic>
    </p:spTree>
    <p:extLst>
      <p:ext uri="{BB962C8B-B14F-4D97-AF65-F5344CB8AC3E}">
        <p14:creationId xmlns:p14="http://schemas.microsoft.com/office/powerpoint/2010/main" val="3270449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KOMBIT">
  <a:themeElements>
    <a:clrScheme name="KOMBIT">
      <a:dk1>
        <a:sysClr val="windowText" lastClr="000000"/>
      </a:dk1>
      <a:lt1>
        <a:sysClr val="window" lastClr="FFFFFF"/>
      </a:lt1>
      <a:dk2>
        <a:srgbClr val="4E3629"/>
      </a:dk2>
      <a:lt2>
        <a:srgbClr val="CBC4BC"/>
      </a:lt2>
      <a:accent1>
        <a:srgbClr val="C8102E"/>
      </a:accent1>
      <a:accent2>
        <a:srgbClr val="007398"/>
      </a:accent2>
      <a:accent3>
        <a:srgbClr val="7A9A01"/>
      </a:accent3>
      <a:accent4>
        <a:srgbClr val="482F92"/>
      </a:accent4>
      <a:accent5>
        <a:srgbClr val="4BACC6"/>
      </a:accent5>
      <a:accent6>
        <a:srgbClr val="E5A024"/>
      </a:accent6>
      <a:hlink>
        <a:srgbClr val="0000FF"/>
      </a:hlink>
      <a:folHlink>
        <a:srgbClr val="800080"/>
      </a:folHlink>
    </a:clrScheme>
    <a:fontScheme name="KOMBIT">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MBI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1400" dirty="0">
            <a:latin typeface="Trebuchet MS" panose="020B06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Trebuchet MS" panose="020B0603020202020204" pitchFamily="34" charset="0"/>
          </a:defRPr>
        </a:defPPr>
      </a:lstStyle>
    </a:txDef>
  </a:objectDefaults>
  <a:extraClrSchemeLst/>
  <a:custClrLst>
    <a:custClr name="KOMBIT Rød">
      <a:srgbClr val="C8102E"/>
    </a:custClr>
    <a:custClr name="Petroleum">
      <a:srgbClr val="007398"/>
    </a:custClr>
    <a:custClr name="Mørk Grøn">
      <a:srgbClr val="7A9A01"/>
    </a:custClr>
    <a:custClr name="Lilla">
      <a:srgbClr val="482F92"/>
    </a:custClr>
  </a:custClrLst>
  <a:extLst>
    <a:ext uri="{05A4C25C-085E-4340-85A3-A5531E510DB2}">
      <thm15:themeFamily xmlns:thm15="http://schemas.microsoft.com/office/thememl/2012/main" name="KOMBIT" id="{634E2D82-01D9-419D-8DEC-1637960FB904}" vid="{47408BA0-DC7D-470C-9CEA-4EE60019209B}"/>
    </a:ext>
  </a:extLst>
</a:theme>
</file>

<file path=ppt/theme/theme2.xml><?xml version="1.0" encoding="utf-8"?>
<a:theme xmlns:a="http://schemas.openxmlformats.org/drawingml/2006/main" name="1_KOMBIT">
  <a:themeElements>
    <a:clrScheme name="KOMBIT">
      <a:dk1>
        <a:sysClr val="windowText" lastClr="000000"/>
      </a:dk1>
      <a:lt1>
        <a:sysClr val="window" lastClr="FFFFFF"/>
      </a:lt1>
      <a:dk2>
        <a:srgbClr val="4E3629"/>
      </a:dk2>
      <a:lt2>
        <a:srgbClr val="CBC4BC"/>
      </a:lt2>
      <a:accent1>
        <a:srgbClr val="C8102E"/>
      </a:accent1>
      <a:accent2>
        <a:srgbClr val="43695B"/>
      </a:accent2>
      <a:accent3>
        <a:srgbClr val="007398"/>
      </a:accent3>
      <a:accent4>
        <a:srgbClr val="279989"/>
      </a:accent4>
      <a:accent5>
        <a:srgbClr val="563D82"/>
      </a:accent5>
      <a:accent6>
        <a:srgbClr val="8E2C48"/>
      </a:accent6>
      <a:hlink>
        <a:srgbClr val="0000FF"/>
      </a:hlink>
      <a:folHlink>
        <a:srgbClr val="800080"/>
      </a:folHlink>
    </a:clrScheme>
    <a:fontScheme name="KOMBIT">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MBI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1400" dirty="0">
            <a:latin typeface="Trebuchet MS" panose="020B06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Trebuchet MS" panose="020B0603020202020204" pitchFamily="34" charset="0"/>
          </a:defRPr>
        </a:defPPr>
      </a:lstStyle>
    </a:txDef>
  </a:objectDefaults>
  <a:extraClrSchemeLst/>
  <a:custClrLst>
    <a:custClr name="RGB(215,210,203)">
      <a:srgbClr val="D7D2CB"/>
    </a:custClr>
    <a:custClr name="RGB(203,196,188)">
      <a:srgbClr val="CBC4BC"/>
    </a:custClr>
    <a:custClr name="RGB(182,173,165)">
      <a:srgbClr val="B6ADA5"/>
    </a:custClr>
    <a:custClr name="RGB(255,163,139)">
      <a:srgbClr val="FFA38B"/>
    </a:custClr>
    <a:custClr name="RGB(255,106,57)">
      <a:srgbClr val="FF6A39"/>
    </a:custClr>
    <a:custClr name="RGB(220,68,5)">
      <a:srgbClr val="DC4405"/>
    </a:custClr>
    <a:custClr name="RGB(127,156,144)">
      <a:srgbClr val="7F9C90"/>
    </a:custClr>
    <a:custClr name="RGB(67,105,91)">
      <a:srgbClr val="43695B"/>
    </a:custClr>
    <a:custClr name="RGB(24,48,40)">
      <a:srgbClr val="183028"/>
    </a:custClr>
    <a:custClr name="RGB(197,232,108)">
      <a:srgbClr val="C5E86C"/>
    </a:custClr>
    <a:custClr name="RGB(132,189,0)">
      <a:srgbClr val="84BD00"/>
    </a:custClr>
    <a:custClr name="RGB(122,154,1)">
      <a:srgbClr val="7A9A01"/>
    </a:custClr>
    <a:custClr name="RGB(217,225,226)">
      <a:srgbClr val="D9E1E2"/>
    </a:custClr>
    <a:custClr name="RGB(164,188,194)">
      <a:srgbClr val="A4BCC2"/>
    </a:custClr>
    <a:custClr name="RGB(152,164,174)">
      <a:srgbClr val="98A4AE"/>
    </a:custClr>
    <a:custClr name="RGB(123,167,188)">
      <a:srgbClr val="7BA7BC"/>
    </a:custClr>
    <a:custClr name="RGB(0,115,152)">
      <a:srgbClr val="007398"/>
    </a:custClr>
    <a:custClr name="RGB(0,86,118)">
      <a:srgbClr val="005776"/>
    </a:custClr>
    <a:custClr name="RGB(92,184,178)">
      <a:srgbClr val="5CB8B2"/>
    </a:custClr>
    <a:custClr name="RGB(39,153,137)">
      <a:srgbClr val="279989"/>
    </a:custClr>
    <a:custClr name="RGB(0,118,129)">
      <a:srgbClr val="007681"/>
    </a:custClr>
    <a:custClr name="RGB(117,102,160)">
      <a:srgbClr val="7566A0"/>
    </a:custClr>
    <a:custClr name="RGB(86,61,130)">
      <a:srgbClr val="563D82"/>
    </a:custClr>
    <a:custClr name="RGB(51,0,114)">
      <a:srgbClr val="330077"/>
    </a:custClr>
    <a:custClr name="RGB(181,92,128)">
      <a:srgbClr val="B55C80"/>
    </a:custClr>
    <a:custClr name="RGB(142,44,72)">
      <a:srgbClr val="8E2C48"/>
    </a:custClr>
    <a:custClr name="RGB(103,46,69)">
      <a:srgbClr val="672E45"/>
    </a:custClr>
  </a:custClrLst>
  <a:extLst>
    <a:ext uri="{05A4C25C-085E-4340-85A3-A5531E510DB2}">
      <thm15:themeFamily xmlns:thm15="http://schemas.microsoft.com/office/thememl/2012/main" name="Presentation1" id="{2203248D-32F5-452B-B2FA-9836FBF93E6E}" vid="{31971E1C-BB78-4185-B97B-A857FD58C0BE}"/>
    </a:ext>
  </a:extLst>
</a:theme>
</file>

<file path=ppt/theme/theme3.xml><?xml version="1.0" encoding="utf-8"?>
<a:theme xmlns:a="http://schemas.openxmlformats.org/drawingml/2006/main" name="2_KOMBIT">
  <a:themeElements>
    <a:clrScheme name="KOMBIT">
      <a:dk1>
        <a:sysClr val="windowText" lastClr="000000"/>
      </a:dk1>
      <a:lt1>
        <a:sysClr val="window" lastClr="FFFFFF"/>
      </a:lt1>
      <a:dk2>
        <a:srgbClr val="4E3629"/>
      </a:dk2>
      <a:lt2>
        <a:srgbClr val="CBC4BC"/>
      </a:lt2>
      <a:accent1>
        <a:srgbClr val="C8102E"/>
      </a:accent1>
      <a:accent2>
        <a:srgbClr val="007398"/>
      </a:accent2>
      <a:accent3>
        <a:srgbClr val="7A9A01"/>
      </a:accent3>
      <a:accent4>
        <a:srgbClr val="482F92"/>
      </a:accent4>
      <a:accent5>
        <a:srgbClr val="4BACC6"/>
      </a:accent5>
      <a:accent6>
        <a:srgbClr val="E5A024"/>
      </a:accent6>
      <a:hlink>
        <a:srgbClr val="0000FF"/>
      </a:hlink>
      <a:folHlink>
        <a:srgbClr val="800080"/>
      </a:folHlink>
    </a:clrScheme>
    <a:fontScheme name="KOMBIT">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MBI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1400" dirty="0" smtClean="0">
            <a:latin typeface="Trebuchet MS" panose="020B06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Trebuchet MS" panose="020B0603020202020204" pitchFamily="34" charset="0"/>
          </a:defRPr>
        </a:defPPr>
      </a:lstStyle>
    </a:txDef>
  </a:objectDefaults>
  <a:extraClrSchemeLst/>
  <a:custClrLst>
    <a:custClr name="KOMBIT Rød">
      <a:srgbClr val="C8102E"/>
    </a:custClr>
    <a:custClr name="Petroleum">
      <a:srgbClr val="007398"/>
    </a:custClr>
    <a:custClr name="Mørk Grøn">
      <a:srgbClr val="7A9A01"/>
    </a:custClr>
    <a:custClr name="Lilla">
      <a:srgbClr val="482F92"/>
    </a:custClr>
  </a:custClrLst>
  <a:extLst>
    <a:ext uri="{05A4C25C-085E-4340-85A3-A5531E510DB2}">
      <thm15:themeFamily xmlns:thm15="http://schemas.microsoft.com/office/thememl/2012/main" name="KOMBIT" id="{28A14F2D-EAE5-4CCF-B885-2F5980C5BD0F}" vid="{4C40519D-CBC7-489B-825F-D51C3D6D063C}"/>
    </a:ext>
  </a:extLst>
</a:theme>
</file>

<file path=ppt/theme/theme4.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æsentation (Word)" ma:contentTypeID="0x010100A31D68785C2E384FAD52B51076F45D7A030008E240C830FD3F40926151BA8816C084" ma:contentTypeVersion="5" ma:contentTypeDescription="" ma:contentTypeScope="" ma:versionID="a482499a851bd48c6a547493f3658a3f">
  <xsd:schema xmlns:xsd="http://www.w3.org/2001/XMLSchema" xmlns:xs="http://www.w3.org/2001/XMLSchema" xmlns:p="http://schemas.microsoft.com/office/2006/metadata/properties" xmlns:ns2="1ad18e57-1846-4ffb-a171-01e80b4d2f32" xmlns:ns3="5e2451dc-f188-452a-9619-bd55ea0a4f43" targetNamespace="http://schemas.microsoft.com/office/2006/metadata/properties" ma:root="true" ma:fieldsID="028722a0fe5bbc9a104ede5f579ea1f3" ns2:_="" ns3:_="">
    <xsd:import namespace="1ad18e57-1846-4ffb-a171-01e80b4d2f32"/>
    <xsd:import namespace="5e2451dc-f188-452a-9619-bd55ea0a4f43"/>
    <xsd:element name="properties">
      <xsd:complexType>
        <xsd:sequence>
          <xsd:element name="documentManagement">
            <xsd:complexType>
              <xsd:all>
                <xsd:element ref="ns2:Type_x0020_af_x0020_kommunikation_x002f_pr" minOccurs="0"/>
                <xsd:element ref="ns2:Målgruppe_x0020__x0028_valg_x0029_"/>
                <xsd:element ref="ns2:ha18aa9a05574931b438dc06e9807461" minOccurs="0"/>
                <xsd:element ref="ns2:TaxCatchAll" minOccurs="0"/>
                <xsd:element ref="ns2:TaxCatchAllLabel" minOccurs="0"/>
                <xsd:element ref="ns2:b0c8d8e9f114491a8a674f447ee2e1d2" minOccurs="0"/>
                <xsd:element ref="ns2:Dato" minOccurs="0"/>
                <xsd:element ref="ns2:d1523ec9738a4b6aaf78e8b85e4c35cc" minOccurs="0"/>
                <xsd:element ref="ns3:Hovedopgave" minOccurs="0"/>
                <xsd:element ref="ns2:Flyt_x0020_til_x0020_arkiv" minOccurs="0"/>
                <xsd:element ref="ns2:Vigtigt_x0020_dok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d18e57-1846-4ffb-a171-01e80b4d2f32" elementFormDefault="qualified">
    <xsd:import namespace="http://schemas.microsoft.com/office/2006/documentManagement/types"/>
    <xsd:import namespace="http://schemas.microsoft.com/office/infopath/2007/PartnerControls"/>
    <xsd:element name="Type_x0020_af_x0020_kommunikation_x002f_pr" ma:index="8" nillable="true" ma:displayName="Type af kommunikation/pr" ma:description="vælg kommunikations type" ma:format="Dropdown" ma:internalName="Type_x0020_af_x0020_kommunikation_x002F_pr">
      <xsd:simpleType>
        <xsd:restriction base="dms:Choice">
          <xsd:enumeration value="Artikel"/>
          <xsd:enumeration value="Annonce"/>
          <xsd:enumeration value="Blog"/>
          <xsd:enumeration value="Ekstranet/hjemmeside"/>
          <xsd:enumeration value="Faktaark"/>
          <xsd:enumeration value="Nyhedsbrev"/>
          <xsd:enumeration value="Persona/grafisk"/>
          <xsd:enumeration value="Præsentation"/>
          <xsd:enumeration value="Pressebrief"/>
          <xsd:enumeration value="Pressemeddelelse"/>
          <xsd:enumeration value="Intranet/SHARE-IT"/>
          <xsd:enumeration value="Andet"/>
        </xsd:restriction>
      </xsd:simpleType>
    </xsd:element>
    <xsd:element name="Målgruppe_x0020__x0028_valg_x0029_" ma:index="9" ma:displayName="Målgruppe (valg)" ma:description="Vælg hvilken type af målgruppe dokumentet henvender sig til" ma:format="Dropdown" ma:internalName="M_x00e5_lgruppe_x0020__x0028_valg_x0029_">
      <xsd:simpleType>
        <xsd:restriction base="dms:Choice">
          <xsd:enumeration value="Faglig organisation"/>
          <xsd:enumeration value="Interesseorganisaton"/>
          <xsd:enumeration value="IT-Leverandør/rådgivere"/>
          <xsd:enumeration value="KOMBIT internt"/>
          <xsd:enumeration value="Kommuner"/>
          <xsd:enumeration value="Medier/presse"/>
          <xsd:enumeration value="Ministerier"/>
          <xsd:enumeration value="Regioner"/>
          <xsd:enumeration value="Styrelse"/>
          <xsd:enumeration value="Andet"/>
        </xsd:restriction>
      </xsd:simpleType>
    </xsd:element>
    <xsd:element name="ha18aa9a05574931b438dc06e9807461" ma:index="10" nillable="true" ma:taxonomy="true" ma:internalName="ha18aa9a05574931b438dc06e9807461" ma:taxonomyFieldName="Specificering_x0020_af_x0020_m_x00e5_lgruppe" ma:displayName="Specificering af målgruppe" ma:default="" ma:fieldId="{1a18aa9a-0557-4931-b438-dc06e9807461}" ma:taxonomyMulti="true" ma:sspId="efb1083d-7045-4fd7-9409-417f0f74db49" ma:termSetId="fb9225e4-18b7-4684-a9b9-7c1c058af978" ma:anchorId="00000000-0000-0000-0000-000000000000" ma:open="false" ma:isKeyword="false">
      <xsd:complexType>
        <xsd:sequence>
          <xsd:element ref="pc:Terms" minOccurs="0" maxOccurs="1"/>
        </xsd:sequence>
      </xsd:complexType>
    </xsd:element>
    <xsd:element name="TaxCatchAll" ma:index="11" nillable="true" ma:displayName="Taxonomy Catch All Column" ma:description="" ma:hidden="true" ma:list="{259305a2-eae7-4539-8fbb-789e91726657}" ma:internalName="TaxCatchAll" ma:showField="CatchAllData" ma:web="1ad18e57-1846-4ffb-a171-01e80b4d2f32">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259305a2-eae7-4539-8fbb-789e91726657}" ma:internalName="TaxCatchAllLabel" ma:readOnly="true" ma:showField="CatchAllDataLabel" ma:web="1ad18e57-1846-4ffb-a171-01e80b4d2f32">
      <xsd:complexType>
        <xsd:complexContent>
          <xsd:extension base="dms:MultiChoiceLookup">
            <xsd:sequence>
              <xsd:element name="Value" type="dms:Lookup" maxOccurs="unbounded" minOccurs="0" nillable="true"/>
            </xsd:sequence>
          </xsd:extension>
        </xsd:complexContent>
      </xsd:complexType>
    </xsd:element>
    <xsd:element name="b0c8d8e9f114491a8a674f447ee2e1d2" ma:index="14" nillable="true" ma:taxonomy="true" ma:internalName="b0c8d8e9f114491a8a674f447ee2e1d2" ma:taxonomyFieldName="Kilde_x002e_" ma:displayName="Kilde." ma:default="" ma:fieldId="{b0c8d8e9-f114-491a-8a67-4f447ee2e1d2}" ma:sspId="efb1083d-7045-4fd7-9409-417f0f74db49" ma:termSetId="5aab2cce-8d04-4603-91bf-dd87f7fd564c" ma:anchorId="00000000-0000-0000-0000-000000000000" ma:open="false" ma:isKeyword="false">
      <xsd:complexType>
        <xsd:sequence>
          <xsd:element ref="pc:Terms" minOccurs="0" maxOccurs="1"/>
        </xsd:sequence>
      </xsd:complexType>
    </xsd:element>
    <xsd:element name="Dato" ma:index="16" nillable="true" ma:displayName="Dato" ma:format="DateOnly" ma:internalName="Dato">
      <xsd:simpleType>
        <xsd:restriction base="dms:DateTime"/>
      </xsd:simpleType>
    </xsd:element>
    <xsd:element name="d1523ec9738a4b6aaf78e8b85e4c35cc" ma:index="17" nillable="true" ma:displayName="KLE_0" ma:hidden="true" ma:internalName="d1523ec9738a4b6aaf78e8b85e4c35cc">
      <xsd:simpleType>
        <xsd:restriction base="dms:Note"/>
      </xsd:simpleType>
    </xsd:element>
    <xsd:element name="Flyt_x0020_til_x0020_arkiv" ma:index="19" nillable="true" ma:displayName="Flyt til arkiv" ma:default="0" ma:internalName="Flyt_x0020_til_x0020_arkiv">
      <xsd:simpleType>
        <xsd:restriction base="dms:Boolean"/>
      </xsd:simpleType>
    </xsd:element>
    <xsd:element name="Vigtigt_x0020_dokument" ma:index="20" nillable="true" ma:displayName="Vigtigt dokument" ma:format="Dropdown" ma:internalName="Vigtigt_x0020_dokument">
      <xsd:simpleType>
        <xsd:restriction base="dms:Choice">
          <xsd:enumeration value="Ja"/>
          <xsd:enumeration value="Nej"/>
        </xsd:restriction>
      </xsd:simpleType>
    </xsd:element>
  </xsd:schema>
  <xsd:schema xmlns:xsd="http://www.w3.org/2001/XMLSchema" xmlns:xs="http://www.w3.org/2001/XMLSchema" xmlns:dms="http://schemas.microsoft.com/office/2006/documentManagement/types" xmlns:pc="http://schemas.microsoft.com/office/infopath/2007/PartnerControls" targetNamespace="5e2451dc-f188-452a-9619-bd55ea0a4f43" elementFormDefault="qualified">
    <xsd:import namespace="http://schemas.microsoft.com/office/2006/documentManagement/types"/>
    <xsd:import namespace="http://schemas.microsoft.com/office/infopath/2007/PartnerControls"/>
    <xsd:element name="Hovedopgave" ma:index="18" nillable="true" ma:displayName="Hovedopgave" ma:list="{62665823-979C-4D5A-8224-991450AE2FF2}" ma:internalName="Hovedopgave" ma:showField="Hovedopgave_x0020_titel" ma:web="{0f683937-ac9d-440b-a1a9-ecfc8dfb44cb}">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ype_x0020_af_x0020_kommunikation_x002f_pr xmlns="1ad18e57-1846-4ffb-a171-01e80b4d2f32">Præsentation</Type_x0020_af_x0020_kommunikation_x002f_pr>
    <d1523ec9738a4b6aaf78e8b85e4c35cc xmlns="1ad18e57-1846-4ffb-a171-01e80b4d2f32" xsi:nil="true"/>
    <Målgruppe_x0020__x0028_valg_x0029_ xmlns="1ad18e57-1846-4ffb-a171-01e80b4d2f32">Kommuner</Målgruppe_x0020__x0028_valg_x0029_>
    <ha18aa9a05574931b438dc06e9807461 xmlns="1ad18e57-1846-4ffb-a171-01e80b4d2f32">
      <Terms xmlns="http://schemas.microsoft.com/office/infopath/2007/PartnerControls">
        <TermInfo xmlns="http://schemas.microsoft.com/office/infopath/2007/PartnerControls">
          <TermName xmlns="http://schemas.microsoft.com/office/infopath/2007/PartnerControls">Kommuner</TermName>
          <TermId xmlns="http://schemas.microsoft.com/office/infopath/2007/PartnerControls">0cb1370a-c349-4515-bc50-c6431ad9a949</TermId>
        </TermInfo>
      </Terms>
    </ha18aa9a05574931b438dc06e9807461>
    <Vigtigt_x0020_dokument xmlns="1ad18e57-1846-4ffb-a171-01e80b4d2f32" xsi:nil="true"/>
    <TaxCatchAll xmlns="1ad18e57-1846-4ffb-a171-01e80b4d2f32"/>
    <Flyt_x0020_til_x0020_arkiv xmlns="1ad18e57-1846-4ffb-a171-01e80b4d2f32">false</Flyt_x0020_til_x0020_arkiv>
    <b0c8d8e9f114491a8a674f447ee2e1d2 xmlns="1ad18e57-1846-4ffb-a171-01e80b4d2f32">
      <Terms xmlns="http://schemas.microsoft.com/office/infopath/2007/PartnerControls"/>
    </b0c8d8e9f114491a8a674f447ee2e1d2>
    <Dato xmlns="1ad18e57-1846-4ffb-a171-01e80b4d2f32">2018-02-27T23:00:00+00:00</Dato>
    <Hovedopgave xmlns="5e2451dc-f188-452a-9619-bd55ea0a4f43" xsi:nil="true"/>
  </documentManagement>
</p:properties>
</file>

<file path=customXml/itemProps1.xml><?xml version="1.0" encoding="utf-8"?>
<ds:datastoreItem xmlns:ds="http://schemas.openxmlformats.org/officeDocument/2006/customXml" ds:itemID="{9C9CA34B-BABC-4120-98BE-1DC4EF7613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d18e57-1846-4ffb-a171-01e80b4d2f32"/>
    <ds:schemaRef ds:uri="5e2451dc-f188-452a-9619-bd55ea0a4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01C9EB-8E3D-4FA7-9F08-715B66962FB6}">
  <ds:schemaRefs>
    <ds:schemaRef ds:uri="http://schemas.microsoft.com/sharepoint/v3/contenttype/forms"/>
  </ds:schemaRefs>
</ds:datastoreItem>
</file>

<file path=customXml/itemProps3.xml><?xml version="1.0" encoding="utf-8"?>
<ds:datastoreItem xmlns:ds="http://schemas.openxmlformats.org/officeDocument/2006/customXml" ds:itemID="{ED4CA08F-3302-408F-A863-A36904943B3F}">
  <ds:schemaRefs>
    <ds:schemaRef ds:uri="http://purl.org/dc/terms/"/>
    <ds:schemaRef ds:uri="http://purl.org/dc/elements/1.1/"/>
    <ds:schemaRef ds:uri="http://www.w3.org/XML/1998/namespace"/>
    <ds:schemaRef ds:uri="http://schemas.microsoft.com/office/infopath/2007/PartnerControls"/>
    <ds:schemaRef ds:uri="5e2451dc-f188-452a-9619-bd55ea0a4f43"/>
    <ds:schemaRef ds:uri="http://schemas.microsoft.com/office/2006/metadata/properties"/>
    <ds:schemaRef ds:uri="http://schemas.microsoft.com/office/2006/documentManagement/types"/>
    <ds:schemaRef ds:uri="http://purl.org/dc/dcmitype/"/>
    <ds:schemaRef ds:uri="http://schemas.openxmlformats.org/package/2006/metadata/core-properties"/>
    <ds:schemaRef ds:uri="1ad18e57-1846-4ffb-a171-01e80b4d2f32"/>
  </ds:schemaRefs>
</ds:datastoreItem>
</file>

<file path=docProps/app.xml><?xml version="1.0" encoding="utf-8"?>
<Properties xmlns="http://schemas.openxmlformats.org/officeDocument/2006/extended-properties" xmlns:vt="http://schemas.openxmlformats.org/officeDocument/2006/docPropsVTypes">
  <Template>Default Theme</Template>
  <TotalTime>27657</TotalTime>
  <Words>1818</Words>
  <Application>Microsoft Office PowerPoint</Application>
  <PresentationFormat>Widescreen</PresentationFormat>
  <Paragraphs>247</Paragraphs>
  <Slides>11</Slides>
  <Notes>10</Notes>
  <HiddenSlides>0</HiddenSlides>
  <MMClips>0</MMClips>
  <ScaleCrop>false</ScaleCrop>
  <HeadingPairs>
    <vt:vector size="6" baseType="variant">
      <vt:variant>
        <vt:lpstr>Benyttede skrifttyper</vt:lpstr>
      </vt:variant>
      <vt:variant>
        <vt:i4>4</vt:i4>
      </vt:variant>
      <vt:variant>
        <vt:lpstr>Tema</vt:lpstr>
      </vt:variant>
      <vt:variant>
        <vt:i4>3</vt:i4>
      </vt:variant>
      <vt:variant>
        <vt:lpstr>Slidetitler</vt:lpstr>
      </vt:variant>
      <vt:variant>
        <vt:i4>11</vt:i4>
      </vt:variant>
    </vt:vector>
  </HeadingPairs>
  <TitlesOfParts>
    <vt:vector size="18" baseType="lpstr">
      <vt:lpstr>Arial</vt:lpstr>
      <vt:lpstr>Calibri</vt:lpstr>
      <vt:lpstr>Trebuchet MS</vt:lpstr>
      <vt:lpstr>Wingdings</vt:lpstr>
      <vt:lpstr>KOMBIT</vt:lpstr>
      <vt:lpstr>1_KOMBIT</vt:lpstr>
      <vt:lpstr>2_KOMBIT</vt:lpstr>
      <vt:lpstr>PowerPoint-præsentation</vt:lpstr>
      <vt:lpstr>Høj grad af interessentinvolvering</vt:lpstr>
      <vt:lpstr>PowerPoint-præsentation</vt:lpstr>
      <vt:lpstr>PowerPoint-præsentation</vt:lpstr>
      <vt:lpstr>PowerPoint-præsentation</vt:lpstr>
      <vt:lpstr>PowerPoint-præsentation</vt:lpstr>
      <vt:lpstr>Fælleskommunal infrastruktur åbner for sammenhænge på tværs (fx. på sundhedsområdet)</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 2018+</dc:title>
  <dc:creator>Ditte Maja Tvilde</dc:creator>
  <cp:lastModifiedBy>Thilde Krog</cp:lastModifiedBy>
  <cp:revision>301</cp:revision>
  <cp:lastPrinted>2017-11-27T10:43:02Z</cp:lastPrinted>
  <dcterms:created xsi:type="dcterms:W3CDTF">2017-08-31T05:56:41Z</dcterms:created>
  <dcterms:modified xsi:type="dcterms:W3CDTF">2018-10-18T07:24:44Z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0x010100A31D68785C2E384FAD52B51076F45D7A030008E240C830FD3F40926151BA8816C084</vt:lpwstr>
  </property>
  <property fmtid="{D5CDD505-2E9C-101B-9397-08002B2CF9AE}" pid="3" name="Projektnavn">
    <vt:lpwstr>Dir_HR_ØKO</vt:lpwstr>
  </property>
  <property fmtid="{D5CDD505-2E9C-101B-9397-08002B2CF9AE}" pid="4" name="Specificering af målgruppe">
    <vt:lpwstr>33;#Kommuner|0cb1370a-c349-4515-bc50-c6431ad9a949</vt:lpwstr>
  </property>
  <property fmtid="{D5CDD505-2E9C-101B-9397-08002B2CF9AE}" pid="5" name="Planlagt Faseovergang">
    <vt:filetime>2012-03-21T23:00:00Z</vt:filetime>
  </property>
  <property fmtid="{D5CDD505-2E9C-101B-9397-08002B2CF9AE}" pid="6" name="Fase">
    <vt:lpwstr>Uspecificeret fase</vt:lpwstr>
  </property>
</Properties>
</file>