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4"/>
    <p:sldMasterId id="2147483775" r:id="rId5"/>
    <p:sldMasterId id="2147483899" r:id="rId6"/>
  </p:sldMasterIdLst>
  <p:notesMasterIdLst>
    <p:notesMasterId r:id="rId35"/>
  </p:notesMasterIdLst>
  <p:handoutMasterIdLst>
    <p:handoutMasterId r:id="rId36"/>
  </p:handoutMasterIdLst>
  <p:sldIdLst>
    <p:sldId id="2147471139" r:id="rId7"/>
    <p:sldId id="2147471174" r:id="rId8"/>
    <p:sldId id="2147471148" r:id="rId9"/>
    <p:sldId id="2147471151" r:id="rId10"/>
    <p:sldId id="2147471149" r:id="rId11"/>
    <p:sldId id="2147471150" r:id="rId12"/>
    <p:sldId id="2147471152" r:id="rId13"/>
    <p:sldId id="2147471153" r:id="rId14"/>
    <p:sldId id="2147471189" r:id="rId15"/>
    <p:sldId id="2147471190" r:id="rId16"/>
    <p:sldId id="2147471154" r:id="rId17"/>
    <p:sldId id="2147471179" r:id="rId18"/>
    <p:sldId id="2147471180" r:id="rId19"/>
    <p:sldId id="2147471156" r:id="rId20"/>
    <p:sldId id="2147471159" r:id="rId21"/>
    <p:sldId id="2147471160" r:id="rId22"/>
    <p:sldId id="2147471161" r:id="rId23"/>
    <p:sldId id="2147471162" r:id="rId24"/>
    <p:sldId id="2147471188" r:id="rId25"/>
    <p:sldId id="2147471143" r:id="rId26"/>
    <p:sldId id="2147471171" r:id="rId27"/>
    <p:sldId id="2147471172" r:id="rId28"/>
    <p:sldId id="2147471173" r:id="rId29"/>
    <p:sldId id="2147471192" r:id="rId30"/>
    <p:sldId id="2147471187" r:id="rId31"/>
    <p:sldId id="2147471164" r:id="rId32"/>
    <p:sldId id="2147471165" r:id="rId33"/>
    <p:sldId id="2147471184" r:id="rId3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438F"/>
    <a:srgbClr val="576B7C"/>
    <a:srgbClr val="141E4D"/>
    <a:srgbClr val="788EA1"/>
    <a:srgbClr val="FF6800"/>
    <a:srgbClr val="461422"/>
    <a:srgbClr val="D0C6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02FA03-0926-420F-8DCD-FA9C32FC6708}" v="1" dt="2024-11-01T08:36:19.791"/>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llemlayout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5915" autoAdjust="0"/>
  </p:normalViewPr>
  <p:slideViewPr>
    <p:cSldViewPr snapToGrid="0" showGuides="1">
      <p:cViewPr varScale="1">
        <p:scale>
          <a:sx n="108" d="100"/>
          <a:sy n="108" d="100"/>
        </p:scale>
        <p:origin x="1188" y="138"/>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78" d="100"/>
          <a:sy n="78" d="100"/>
        </p:scale>
        <p:origin x="319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a Francis Ferneborg" userId="d54bfafe-a974-4945-b3ef-4acef2e66eb3" providerId="ADAL" clId="{A502FA03-0926-420F-8DCD-FA9C32FC6708}"/>
    <pc:docChg chg="modSld">
      <pc:chgData name="Mia Francis Ferneborg" userId="d54bfafe-a974-4945-b3ef-4acef2e66eb3" providerId="ADAL" clId="{A502FA03-0926-420F-8DCD-FA9C32FC6708}" dt="2024-11-01T08:36:19.791" v="29" actId="20577"/>
      <pc:docMkLst>
        <pc:docMk/>
      </pc:docMkLst>
      <pc:sldChg chg="modSp">
        <pc:chgData name="Mia Francis Ferneborg" userId="d54bfafe-a974-4945-b3ef-4acef2e66eb3" providerId="ADAL" clId="{A502FA03-0926-420F-8DCD-FA9C32FC6708}" dt="2024-11-01T08:36:19.791" v="29" actId="20577"/>
        <pc:sldMkLst>
          <pc:docMk/>
          <pc:sldMk cId="3202878571" sldId="2147471139"/>
        </pc:sldMkLst>
        <pc:spChg chg="mod">
          <ac:chgData name="Mia Francis Ferneborg" userId="d54bfafe-a974-4945-b3ef-4acef2e66eb3" providerId="ADAL" clId="{A502FA03-0926-420F-8DCD-FA9C32FC6708}" dt="2024-11-01T08:36:19.791" v="29" actId="20577"/>
          <ac:spMkLst>
            <pc:docMk/>
            <pc:sldMk cId="3202878571" sldId="2147471139"/>
            <ac:spMk id="7" creationId="{AF01B8E1-E9E0-A5CC-ED1C-D0214BD436FD}"/>
          </ac:spMkLst>
        </pc:spChg>
      </pc:sldChg>
      <pc:sldChg chg="modSp mod">
        <pc:chgData name="Mia Francis Ferneborg" userId="d54bfafe-a974-4945-b3ef-4acef2e66eb3" providerId="ADAL" clId="{A502FA03-0926-420F-8DCD-FA9C32FC6708}" dt="2024-11-01T08:35:40.129" v="28" actId="20577"/>
        <pc:sldMkLst>
          <pc:docMk/>
          <pc:sldMk cId="2514501875" sldId="2147471180"/>
        </pc:sldMkLst>
        <pc:spChg chg="mod">
          <ac:chgData name="Mia Francis Ferneborg" userId="d54bfafe-a974-4945-b3ef-4acef2e66eb3" providerId="ADAL" clId="{A502FA03-0926-420F-8DCD-FA9C32FC6708}" dt="2024-11-01T08:35:40.129" v="28" actId="20577"/>
          <ac:spMkLst>
            <pc:docMk/>
            <pc:sldMk cId="2514501875" sldId="2147471180"/>
            <ac:spMk id="9" creationId="{B6E540A3-4EB3-AD16-CC9A-021F829F89B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57040A4F-2EF9-D995-73F0-C5A8320BD6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Pladsholder til dato 2">
            <a:extLst>
              <a:ext uri="{FF2B5EF4-FFF2-40B4-BE49-F238E27FC236}">
                <a16:creationId xmlns:a16="http://schemas.microsoft.com/office/drawing/2014/main" id="{66BC2F3B-A368-CFDD-3AC5-55234A797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3DF0E6-12CA-46B2-B6CB-DF41AF684E1B}" type="datetimeFigureOut">
              <a:rPr lang="es-ES" smtClean="0"/>
              <a:t>01/11/2024</a:t>
            </a:fld>
            <a:endParaRPr lang="es-ES"/>
          </a:p>
        </p:txBody>
      </p:sp>
      <p:sp>
        <p:nvSpPr>
          <p:cNvPr id="4" name="Pladsholder til sidefod 3">
            <a:extLst>
              <a:ext uri="{FF2B5EF4-FFF2-40B4-BE49-F238E27FC236}">
                <a16:creationId xmlns:a16="http://schemas.microsoft.com/office/drawing/2014/main" id="{A9257368-1997-147C-5479-6F6A3374E0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Pladsholder til slidenummer 4">
            <a:extLst>
              <a:ext uri="{FF2B5EF4-FFF2-40B4-BE49-F238E27FC236}">
                <a16:creationId xmlns:a16="http://schemas.microsoft.com/office/drawing/2014/main" id="{692F0D97-7D23-34A2-0CF3-9F61617566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C09EC4-FFF8-41AE-9BA7-7E2BF3E7C990}" type="slidenum">
              <a:rPr lang="es-ES" smtClean="0"/>
              <a:t>‹nr.›</a:t>
            </a:fld>
            <a:endParaRPr lang="es-ES"/>
          </a:p>
        </p:txBody>
      </p:sp>
    </p:spTree>
    <p:extLst>
      <p:ext uri="{BB962C8B-B14F-4D97-AF65-F5344CB8AC3E}">
        <p14:creationId xmlns:p14="http://schemas.microsoft.com/office/powerpoint/2010/main" val="401865865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4D6A7-0348-4782-8952-3C1B3CEEE7C9}" type="datetimeFigureOut">
              <a:rPr lang="da-DK" smtClean="0"/>
              <a:t>01-11-2024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0C2066-9E76-4875-ADC6-29900AEB5046}" type="slidenum">
              <a:rPr lang="da-DK" smtClean="0"/>
              <a:t>‹nr.›</a:t>
            </a:fld>
            <a:endParaRPr lang="da-DK"/>
          </a:p>
        </p:txBody>
      </p:sp>
    </p:spTree>
    <p:extLst>
      <p:ext uri="{BB962C8B-B14F-4D97-AF65-F5344CB8AC3E}">
        <p14:creationId xmlns:p14="http://schemas.microsoft.com/office/powerpoint/2010/main" val="120675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556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302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66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33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958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882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Rikke</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352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Rikke</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764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a:t>
##-AccessibilityAssitant: Alternative text for this slide below this line-##
Kapitel opdeling</a:t>
            </a:r>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644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361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a:t>
##-AccessibilityAssitant: Alternative text for this slide below this line-##
Kapitel opdeling</a:t>
            </a:r>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281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926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3516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a:t>
##-AccessibilityAssitant: Alternative text for this slide below this line-##
Kapitel opdeling</a:t>
            </a:r>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016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t>
</a:t>
            </a: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090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138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270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613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a:t>
##-AccessibilityAssitant: Alternative text for this slide below this line-##
Kapitel opdeling</a:t>
            </a:r>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321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587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051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0C2066-9E76-4875-ADC6-29900AEB504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161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Master" Target="../slideMasters/slideMaster2.xml"/><Relationship Id="rId4" Type="http://schemas.openxmlformats.org/officeDocument/2006/relationships/image" Target="../media/image53.png"/></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55.sv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55.sv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55.sv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55.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55.sv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55.svg"/></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5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3.png"/><Relationship Id="rId1" Type="http://schemas.openxmlformats.org/officeDocument/2006/relationships/slideMaster" Target="../slideMasters/slideMaster3.xml"/><Relationship Id="rId4" Type="http://schemas.openxmlformats.org/officeDocument/2006/relationships/image" Target="../media/image55.sv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4.png"/><Relationship Id="rId1" Type="http://schemas.openxmlformats.org/officeDocument/2006/relationships/slideMaster" Target="../slideMasters/slideMaster3.xml"/><Relationship Id="rId4" Type="http://schemas.openxmlformats.org/officeDocument/2006/relationships/image" Target="../media/image55.svg"/></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7.png"/><Relationship Id="rId1" Type="http://schemas.openxmlformats.org/officeDocument/2006/relationships/slideMaster" Target="../slideMasters/slideMaster3.xml"/><Relationship Id="rId4" Type="http://schemas.openxmlformats.org/officeDocument/2006/relationships/image" Target="../media/image55.sv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1.png"/><Relationship Id="rId1" Type="http://schemas.openxmlformats.org/officeDocument/2006/relationships/slideMaster" Target="../slideMasters/slideMaster3.xml"/><Relationship Id="rId4" Type="http://schemas.openxmlformats.org/officeDocument/2006/relationships/image" Target="../media/image55.sv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2.png"/><Relationship Id="rId1" Type="http://schemas.openxmlformats.org/officeDocument/2006/relationships/slideMaster" Target="../slideMasters/slideMaster3.xml"/><Relationship Id="rId4" Type="http://schemas.openxmlformats.org/officeDocument/2006/relationships/image" Target="../media/image55.svg"/></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6.png"/><Relationship Id="rId1" Type="http://schemas.openxmlformats.org/officeDocument/2006/relationships/slideMaster" Target="../slideMasters/slideMaster3.xml"/><Relationship Id="rId4" Type="http://schemas.openxmlformats.org/officeDocument/2006/relationships/image" Target="../media/image55.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55.sv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7.png"/><Relationship Id="rId1" Type="http://schemas.openxmlformats.org/officeDocument/2006/relationships/slideMaster" Target="../slideMasters/slideMaster3.xml"/><Relationship Id="rId4" Type="http://schemas.openxmlformats.org/officeDocument/2006/relationships/image" Target="../media/image55.sv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8.png"/><Relationship Id="rId1" Type="http://schemas.openxmlformats.org/officeDocument/2006/relationships/slideMaster" Target="../slideMasters/slideMaster3.xml"/><Relationship Id="rId4" Type="http://schemas.openxmlformats.org/officeDocument/2006/relationships/image" Target="../media/image55.svg"/></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Master" Target="../slideMasters/slideMaster1.xml"/><Relationship Id="rId4" Type="http://schemas.openxmlformats.org/officeDocument/2006/relationships/image" Target="../media/image53.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01">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4F0196E8-4BB8-8012-6B52-11C0572D5E9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000"/>
            <a:ext cx="2560000" cy="1440000"/>
          </a:xfrm>
          <a:prstGeom prst="rect">
            <a:avLst/>
          </a:prstGeom>
        </p:spPr>
      </p:pic>
      <p:sp>
        <p:nvSpPr>
          <p:cNvPr id="8" name="Tekstfelt 7">
            <a:extLst>
              <a:ext uri="{FF2B5EF4-FFF2-40B4-BE49-F238E27FC236}">
                <a16:creationId xmlns:a16="http://schemas.microsoft.com/office/drawing/2014/main" id="{5CB59071-13D0-7B80-608C-E75C8E4A34E2}"/>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7" name="Pladsholder til billede 6">
            <a:extLst>
              <a:ext uri="{FF2B5EF4-FFF2-40B4-BE49-F238E27FC236}">
                <a16:creationId xmlns:a16="http://schemas.microsoft.com/office/drawing/2014/main" id="{28671CD5-C519-103E-FE98-17C1B856EF69}"/>
              </a:ext>
            </a:extLst>
          </p:cNvPr>
          <p:cNvSpPr>
            <a:spLocks noGrp="1"/>
          </p:cNvSpPr>
          <p:nvPr>
            <p:ph type="pic" sz="quarter" idx="12"/>
          </p:nvPr>
        </p:nvSpPr>
        <p:spPr>
          <a:xfrm>
            <a:off x="0" y="0"/>
            <a:ext cx="5189783" cy="6858000"/>
          </a:xfrm>
          <a:solidFill>
            <a:schemeClr val="bg2"/>
          </a:solidFill>
        </p:spPr>
        <p:txBody>
          <a:bodyPr/>
          <a:lstStyle/>
          <a:p>
            <a:endParaRPr lang="da-DK" dirty="0"/>
          </a:p>
        </p:txBody>
      </p:sp>
      <p:sp>
        <p:nvSpPr>
          <p:cNvPr id="5" name="Rektangel 4">
            <a:extLst>
              <a:ext uri="{FF2B5EF4-FFF2-40B4-BE49-F238E27FC236}">
                <a16:creationId xmlns:a16="http://schemas.microsoft.com/office/drawing/2014/main" id="{66CD70AA-5E51-C573-3EC5-CC1FA785A320}"/>
              </a:ext>
              <a:ext uri="{C183D7F6-B498-43B3-948B-1728B52AA6E4}">
                <adec:decorative xmlns:adec="http://schemas.microsoft.com/office/drawing/2017/decorative" val="1"/>
              </a:ext>
            </a:extLst>
          </p:cNvPr>
          <p:cNvSpPr/>
          <p:nvPr userDrawn="1"/>
        </p:nvSpPr>
        <p:spPr>
          <a:xfrm>
            <a:off x="5189783"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AB117178-5E09-6064-1889-F74C39F183A8}"/>
              </a:ext>
            </a:extLst>
          </p:cNvPr>
          <p:cNvSpPr>
            <a:spLocks noGrp="1"/>
          </p:cNvSpPr>
          <p:nvPr>
            <p:ph type="title" hasCustomPrompt="1"/>
          </p:nvPr>
        </p:nvSpPr>
        <p:spPr>
          <a:xfrm>
            <a:off x="6761163" y="908050"/>
            <a:ext cx="3935411" cy="1002638"/>
          </a:xfrm>
        </p:spPr>
        <p:txBody>
          <a:bodyPr/>
          <a:lstStyle>
            <a:lvl1pPr>
              <a:defRPr sz="6000"/>
            </a:lvl1pPr>
          </a:lstStyle>
          <a:p>
            <a:r>
              <a:rPr lang="da-DK" dirty="0"/>
              <a:t>Agenda</a:t>
            </a:r>
          </a:p>
        </p:txBody>
      </p:sp>
      <p:sp>
        <p:nvSpPr>
          <p:cNvPr id="10" name="Pladsholder til tekst 9">
            <a:extLst>
              <a:ext uri="{FF2B5EF4-FFF2-40B4-BE49-F238E27FC236}">
                <a16:creationId xmlns:a16="http://schemas.microsoft.com/office/drawing/2014/main" id="{E70A253E-0F92-8677-F390-DC085457562A}"/>
              </a:ext>
            </a:extLst>
          </p:cNvPr>
          <p:cNvSpPr>
            <a:spLocks noGrp="1"/>
          </p:cNvSpPr>
          <p:nvPr>
            <p:ph type="body" sz="quarter" idx="13"/>
          </p:nvPr>
        </p:nvSpPr>
        <p:spPr>
          <a:xfrm>
            <a:off x="6761163" y="2357438"/>
            <a:ext cx="4729162" cy="3735387"/>
          </a:xfrm>
        </p:spPr>
        <p:txBody>
          <a:bodyPr/>
          <a:lstStyle/>
          <a:p>
            <a:pPr lvl="0"/>
            <a:r>
              <a:rPr lang="da-DK" dirty="0"/>
              <a:t>Klik for at redigere teksttypografierne i masteren</a:t>
            </a:r>
          </a:p>
          <a:p>
            <a:pPr lvl="1"/>
            <a:r>
              <a:rPr lang="da-DK" dirty="0"/>
              <a:t>Andet niveau</a:t>
            </a:r>
          </a:p>
        </p:txBody>
      </p:sp>
    </p:spTree>
    <p:extLst>
      <p:ext uri="{BB962C8B-B14F-4D97-AF65-F5344CB8AC3E}">
        <p14:creationId xmlns:p14="http://schemas.microsoft.com/office/powerpoint/2010/main" val="346910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lede og 5 tekstboks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950A58F6-8E94-69C6-183D-861F88C016F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000"/>
            <a:ext cx="2560000" cy="1440000"/>
          </a:xfrm>
          <a:prstGeom prst="rect">
            <a:avLst/>
          </a:prstGeom>
        </p:spPr>
      </p:pic>
      <p:grpSp>
        <p:nvGrpSpPr>
          <p:cNvPr id="18" name="Gruppe 17">
            <a:extLst>
              <a:ext uri="{FF2B5EF4-FFF2-40B4-BE49-F238E27FC236}">
                <a16:creationId xmlns:a16="http://schemas.microsoft.com/office/drawing/2014/main" id="{D387C0BE-338E-ED2F-67D0-2E078D262480}"/>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0" name="Tekstfelt 9">
              <a:extLst>
                <a:ext uri="{FF2B5EF4-FFF2-40B4-BE49-F238E27FC236}">
                  <a16:creationId xmlns:a16="http://schemas.microsoft.com/office/drawing/2014/main" id="{285FC25A-F6FF-1F19-7FB9-443B8CCD1ED6}"/>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ekstfelt 11">
              <a:extLst>
                <a:ext uri="{FF2B5EF4-FFF2-40B4-BE49-F238E27FC236}">
                  <a16:creationId xmlns:a16="http://schemas.microsoft.com/office/drawing/2014/main" id="{0D64AB73-2322-B863-F604-23C7B70EC01D}"/>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E3A0128E-B157-821B-B4BD-983953130B47}"/>
              </a:ext>
              <a:ext uri="{C183D7F6-B498-43B3-948B-1728B52AA6E4}">
                <adec:decorative xmlns:adec="http://schemas.microsoft.com/office/drawing/2017/decorative" val="1"/>
              </a:ext>
            </a:extLst>
          </p:cNvPr>
          <p:cNvSpPr/>
          <p:nvPr userDrawn="1"/>
        </p:nvSpPr>
        <p:spPr>
          <a:xfrm>
            <a:off x="0" y="0"/>
            <a:ext cx="6096000" cy="22222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5DB1E74D-EF6C-4CDD-F1EB-F8387BB74BA7}"/>
              </a:ext>
            </a:extLst>
          </p:cNvPr>
          <p:cNvSpPr>
            <a:spLocks noGrp="1"/>
          </p:cNvSpPr>
          <p:nvPr>
            <p:ph type="title"/>
          </p:nvPr>
        </p:nvSpPr>
        <p:spPr>
          <a:xfrm>
            <a:off x="701675" y="908050"/>
            <a:ext cx="4684713" cy="1002638"/>
          </a:xfrm>
        </p:spPr>
        <p:txBody>
          <a:bodyPr/>
          <a:lstStyle/>
          <a:p>
            <a:r>
              <a:rPr lang="da-DK" dirty="0"/>
              <a:t>Klik for at redigere titeltypografien i masteren</a:t>
            </a:r>
          </a:p>
        </p:txBody>
      </p:sp>
      <p:sp>
        <p:nvSpPr>
          <p:cNvPr id="5" name="Rektangel 4">
            <a:extLst>
              <a:ext uri="{FF2B5EF4-FFF2-40B4-BE49-F238E27FC236}">
                <a16:creationId xmlns:a16="http://schemas.microsoft.com/office/drawing/2014/main" id="{187AB240-8B6C-137A-E503-607A8272FA89}"/>
              </a:ext>
              <a:ext uri="{C183D7F6-B498-43B3-948B-1728B52AA6E4}">
                <adec:decorative xmlns:adec="http://schemas.microsoft.com/office/drawing/2017/decorative" val="1"/>
              </a:ext>
            </a:extLst>
          </p:cNvPr>
          <p:cNvSpPr/>
          <p:nvPr userDrawn="1"/>
        </p:nvSpPr>
        <p:spPr>
          <a:xfrm>
            <a:off x="0" y="2221599"/>
            <a:ext cx="6096000" cy="1206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Pladsholder til tekst 12">
            <a:extLst>
              <a:ext uri="{FF2B5EF4-FFF2-40B4-BE49-F238E27FC236}">
                <a16:creationId xmlns:a16="http://schemas.microsoft.com/office/drawing/2014/main" id="{3C30F5E6-84A4-0FF2-D658-6EF212213FB1}"/>
              </a:ext>
            </a:extLst>
          </p:cNvPr>
          <p:cNvSpPr>
            <a:spLocks noGrp="1"/>
          </p:cNvSpPr>
          <p:nvPr>
            <p:ph type="body" sz="quarter" idx="16"/>
          </p:nvPr>
        </p:nvSpPr>
        <p:spPr>
          <a:xfrm>
            <a:off x="695325" y="2435356"/>
            <a:ext cx="4691063"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1" name="Pladsholder til billede 10">
            <a:extLst>
              <a:ext uri="{FF2B5EF4-FFF2-40B4-BE49-F238E27FC236}">
                <a16:creationId xmlns:a16="http://schemas.microsoft.com/office/drawing/2014/main" id="{3F97047E-3FAA-1A26-3CC6-D60A3AD6D6EB}"/>
              </a:ext>
            </a:extLst>
          </p:cNvPr>
          <p:cNvSpPr>
            <a:spLocks noGrp="1"/>
          </p:cNvSpPr>
          <p:nvPr>
            <p:ph type="pic" sz="quarter" idx="12"/>
          </p:nvPr>
        </p:nvSpPr>
        <p:spPr>
          <a:xfrm>
            <a:off x="0" y="3429000"/>
            <a:ext cx="6096000" cy="3429000"/>
          </a:xfrm>
          <a:solidFill>
            <a:schemeClr val="bg2"/>
          </a:solidFill>
        </p:spPr>
        <p:txBody>
          <a:bodyPr/>
          <a:lstStyle/>
          <a:p>
            <a:endParaRPr lang="da-DK"/>
          </a:p>
        </p:txBody>
      </p:sp>
      <p:sp>
        <p:nvSpPr>
          <p:cNvPr id="4" name="Pladsholder til slidenummer 3">
            <a:extLst>
              <a:ext uri="{FF2B5EF4-FFF2-40B4-BE49-F238E27FC236}">
                <a16:creationId xmlns:a16="http://schemas.microsoft.com/office/drawing/2014/main" id="{283B239A-4889-6DF9-277F-AC9FCD502B9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13" name="Pladsholder til tekst 12">
            <a:extLst>
              <a:ext uri="{FF2B5EF4-FFF2-40B4-BE49-F238E27FC236}">
                <a16:creationId xmlns:a16="http://schemas.microsoft.com/office/drawing/2014/main" id="{5F33A13C-EC89-FBCF-3C44-53F28014D577}"/>
              </a:ext>
            </a:extLst>
          </p:cNvPr>
          <p:cNvSpPr>
            <a:spLocks noGrp="1"/>
          </p:cNvSpPr>
          <p:nvPr>
            <p:ph type="body" sz="quarter" idx="13"/>
          </p:nvPr>
        </p:nvSpPr>
        <p:spPr>
          <a:xfrm>
            <a:off x="7878732" y="1454836"/>
            <a:ext cx="3611599" cy="766763"/>
          </a:xfrm>
        </p:spPr>
        <p:txBody>
          <a:bodyPr>
            <a:noAutofit/>
          </a:bodyPr>
          <a:lstStyle>
            <a:lvl1pPr marL="0" indent="0">
              <a:buNone/>
              <a:defRPr sz="1800"/>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0E99B1EF-0C0F-9F9A-C6CD-0A986D3B6835}"/>
              </a:ext>
            </a:extLst>
          </p:cNvPr>
          <p:cNvSpPr>
            <a:spLocks noGrp="1"/>
          </p:cNvSpPr>
          <p:nvPr>
            <p:ph type="body" sz="quarter" idx="14"/>
          </p:nvPr>
        </p:nvSpPr>
        <p:spPr>
          <a:xfrm>
            <a:off x="7878732" y="2522520"/>
            <a:ext cx="3611599" cy="766763"/>
          </a:xfrm>
        </p:spPr>
        <p:txBody>
          <a:bodyPr>
            <a:noAutofit/>
          </a:bodyPr>
          <a:lstStyle>
            <a:lvl1pPr marL="0" indent="0">
              <a:buNone/>
              <a:defRPr sz="1800"/>
            </a:lvl1pPr>
          </a:lstStyle>
          <a:p>
            <a:pPr lvl="0"/>
            <a:r>
              <a:rPr lang="da-DK" dirty="0"/>
              <a:t>Klik for at redigere teksttypografierne i masteren</a:t>
            </a:r>
          </a:p>
        </p:txBody>
      </p:sp>
      <p:sp>
        <p:nvSpPr>
          <p:cNvPr id="15" name="Pladsholder til tekst 12">
            <a:extLst>
              <a:ext uri="{FF2B5EF4-FFF2-40B4-BE49-F238E27FC236}">
                <a16:creationId xmlns:a16="http://schemas.microsoft.com/office/drawing/2014/main" id="{EB41C89C-300A-1925-D525-DDA9DE17E7F2}"/>
              </a:ext>
            </a:extLst>
          </p:cNvPr>
          <p:cNvSpPr>
            <a:spLocks noGrp="1"/>
          </p:cNvSpPr>
          <p:nvPr>
            <p:ph type="body" sz="quarter" idx="15"/>
          </p:nvPr>
        </p:nvSpPr>
        <p:spPr>
          <a:xfrm>
            <a:off x="7878732" y="3590204"/>
            <a:ext cx="3611599" cy="766763"/>
          </a:xfrm>
        </p:spPr>
        <p:txBody>
          <a:bodyPr>
            <a:noAutofit/>
          </a:bodyPr>
          <a:lstStyle>
            <a:lvl1pPr marL="0" indent="0">
              <a:buNone/>
              <a:defRPr sz="1800"/>
            </a:lvl1pPr>
          </a:lstStyle>
          <a:p>
            <a:pPr lvl="0"/>
            <a:r>
              <a:rPr lang="da-DK" dirty="0"/>
              <a:t>Klik for at redigere teksttypografierne i masteren</a:t>
            </a:r>
          </a:p>
        </p:txBody>
      </p:sp>
      <p:sp>
        <p:nvSpPr>
          <p:cNvPr id="17" name="Pladsholder til tekst 12">
            <a:extLst>
              <a:ext uri="{FF2B5EF4-FFF2-40B4-BE49-F238E27FC236}">
                <a16:creationId xmlns:a16="http://schemas.microsoft.com/office/drawing/2014/main" id="{FFA50BB1-4708-19A0-8F9C-D628CE297730}"/>
              </a:ext>
            </a:extLst>
          </p:cNvPr>
          <p:cNvSpPr>
            <a:spLocks noGrp="1"/>
          </p:cNvSpPr>
          <p:nvPr>
            <p:ph type="body" sz="quarter" idx="17"/>
          </p:nvPr>
        </p:nvSpPr>
        <p:spPr>
          <a:xfrm>
            <a:off x="7878732" y="4657889"/>
            <a:ext cx="3611599" cy="766763"/>
          </a:xfrm>
        </p:spPr>
        <p:txBody>
          <a:bodyPr>
            <a:noAutofit/>
          </a:bodyPr>
          <a:lstStyle>
            <a:lvl1pPr marL="0" indent="0">
              <a:buNone/>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B07317C9-E4C9-4A87-AEF6-1A5D2C7EF9A1}"/>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388342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abel eller data fra Excel med tekstbo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885363-88F3-1847-D1AC-6533C905E2F1}"/>
              </a:ext>
            </a:extLst>
          </p:cNvPr>
          <p:cNvSpPr>
            <a:spLocks noGrp="1"/>
          </p:cNvSpPr>
          <p:nvPr>
            <p:ph type="title"/>
          </p:nvPr>
        </p:nvSpPr>
        <p:spPr>
          <a:xfrm>
            <a:off x="701675" y="908050"/>
            <a:ext cx="7200379" cy="1002638"/>
          </a:xfrm>
        </p:spPr>
        <p:txBody>
          <a:bodyPr/>
          <a:lstStyle/>
          <a:p>
            <a:r>
              <a:rPr lang="da-DK"/>
              <a:t>Klik for at redigere titeltypografien i masteren</a:t>
            </a:r>
            <a:endParaRPr lang="es-ES"/>
          </a:p>
        </p:txBody>
      </p:sp>
      <p:sp>
        <p:nvSpPr>
          <p:cNvPr id="5" name="Rektangel 4">
            <a:extLst>
              <a:ext uri="{FF2B5EF4-FFF2-40B4-BE49-F238E27FC236}">
                <a16:creationId xmlns:a16="http://schemas.microsoft.com/office/drawing/2014/main" id="{39471409-D281-1209-27B3-F07C7D12A43B}"/>
              </a:ext>
              <a:ext uri="{C183D7F6-B498-43B3-948B-1728B52AA6E4}">
                <adec:decorative xmlns:adec="http://schemas.microsoft.com/office/drawing/2017/decorative" val="1"/>
              </a:ext>
            </a:extLst>
          </p:cNvPr>
          <p:cNvSpPr/>
          <p:nvPr userDrawn="1"/>
        </p:nvSpPr>
        <p:spPr>
          <a:xfrm>
            <a:off x="8789158" y="0"/>
            <a:ext cx="34028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Grafik 5">
            <a:extLst>
              <a:ext uri="{FF2B5EF4-FFF2-40B4-BE49-F238E27FC236}">
                <a16:creationId xmlns:a16="http://schemas.microsoft.com/office/drawing/2014/main" id="{A43923D2-14FE-F344-ADD3-BE9E1DFF837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31537" y="558817"/>
            <a:ext cx="565138" cy="337370"/>
          </a:xfrm>
          <a:prstGeom prst="rect">
            <a:avLst/>
          </a:prstGeom>
        </p:spPr>
      </p:pic>
      <p:sp>
        <p:nvSpPr>
          <p:cNvPr id="9" name="Pladsholder til tekst 8">
            <a:extLst>
              <a:ext uri="{FF2B5EF4-FFF2-40B4-BE49-F238E27FC236}">
                <a16:creationId xmlns:a16="http://schemas.microsoft.com/office/drawing/2014/main" id="{7B3285FF-2C77-3E6C-EA94-6E1F424C20D1}"/>
              </a:ext>
            </a:extLst>
          </p:cNvPr>
          <p:cNvSpPr>
            <a:spLocks noGrp="1"/>
          </p:cNvSpPr>
          <p:nvPr>
            <p:ph type="body" sz="quarter" idx="12"/>
          </p:nvPr>
        </p:nvSpPr>
        <p:spPr>
          <a:xfrm>
            <a:off x="9239250" y="2197290"/>
            <a:ext cx="2251075" cy="3303398"/>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03868422-7249-8248-B2A2-DF30BA3496FA}"/>
              </a:ext>
            </a:extLst>
          </p:cNvPr>
          <p:cNvSpPr>
            <a:spLocks noGrp="1"/>
          </p:cNvSpPr>
          <p:nvPr>
            <p:ph type="ftr" sz="quarter" idx="10"/>
          </p:nvPr>
        </p:nvSpPr>
        <p:spPr/>
        <p:txBody>
          <a:bodyPr/>
          <a:lstStyle>
            <a:lvl1pPr>
              <a:defRPr>
                <a:solidFill>
                  <a:schemeClr val="tx2"/>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BE45DDFA-A997-1644-46FB-1245DA1DF54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09710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rt fra Excel uden tekstbo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D928CC-9EEF-B7A7-37CF-7C983A46CA08}"/>
              </a:ext>
            </a:extLst>
          </p:cNvPr>
          <p:cNvSpPr>
            <a:spLocks noGrp="1"/>
          </p:cNvSpPr>
          <p:nvPr>
            <p:ph type="title"/>
          </p:nvPr>
        </p:nvSpPr>
        <p:spPr/>
        <p:txBody>
          <a:body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7B64ABE9-4364-AD60-B1DC-D8E426767EDF}"/>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BF10D17-1043-3533-2B6C-CC827E9705A5}"/>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390216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iagrammer og Ch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4A35E-205B-8670-246C-7C1B5ACB1530}"/>
              </a:ext>
            </a:extLst>
          </p:cNvPr>
          <p:cNvSpPr>
            <a:spLocks noGrp="1"/>
          </p:cNvSpPr>
          <p:nvPr>
            <p:ph type="title"/>
          </p:nvPr>
        </p:nvSpPr>
        <p:spPr/>
        <p:txBody>
          <a:bodyPr/>
          <a:lstStyle/>
          <a:p>
            <a:r>
              <a:rPr lang="da-DK"/>
              <a:t>Klik for at redigere titeltypografien i masteren</a:t>
            </a:r>
            <a:endParaRPr lang="es-ES"/>
          </a:p>
        </p:txBody>
      </p:sp>
      <p:sp>
        <p:nvSpPr>
          <p:cNvPr id="6" name="Pladsholder til diagram 5">
            <a:extLst>
              <a:ext uri="{FF2B5EF4-FFF2-40B4-BE49-F238E27FC236}">
                <a16:creationId xmlns:a16="http://schemas.microsoft.com/office/drawing/2014/main" id="{9B19CD3F-E5EC-A7D0-C92B-40620D423324}"/>
              </a:ext>
            </a:extLst>
          </p:cNvPr>
          <p:cNvSpPr>
            <a:spLocks noGrp="1"/>
          </p:cNvSpPr>
          <p:nvPr>
            <p:ph type="chart" sz="quarter" idx="12"/>
          </p:nvPr>
        </p:nvSpPr>
        <p:spPr>
          <a:xfrm>
            <a:off x="695325" y="2497989"/>
            <a:ext cx="10795000" cy="3592800"/>
          </a:xfrm>
        </p:spPr>
        <p:txBody>
          <a:bodyPr/>
          <a:lstStyle/>
          <a:p>
            <a:endParaRPr lang="es-ES"/>
          </a:p>
        </p:txBody>
      </p:sp>
      <p:sp>
        <p:nvSpPr>
          <p:cNvPr id="3" name="Pladsholder til sidefod 2">
            <a:extLst>
              <a:ext uri="{FF2B5EF4-FFF2-40B4-BE49-F238E27FC236}">
                <a16:creationId xmlns:a16="http://schemas.microsoft.com/office/drawing/2014/main" id="{E06467F1-FE80-7767-A635-39FD2C168F0A}"/>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EC76B68-B9EC-2790-9B05-17324894C3BB}"/>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74379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F2EF9B3-B99E-91D0-35B7-723F21C61E6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8" y="2719141"/>
            <a:ext cx="2560000" cy="1440000"/>
          </a:xfrm>
          <a:prstGeom prst="rect">
            <a:avLst/>
          </a:prstGeom>
        </p:spPr>
      </p:pic>
      <p:sp>
        <p:nvSpPr>
          <p:cNvPr id="2" name="Titel 1">
            <a:extLst>
              <a:ext uri="{FF2B5EF4-FFF2-40B4-BE49-F238E27FC236}">
                <a16:creationId xmlns:a16="http://schemas.microsoft.com/office/drawing/2014/main" id="{EC8A80CA-8B50-BBC1-F1F9-E2D2D3FF3FF2}"/>
              </a:ext>
            </a:extLst>
          </p:cNvPr>
          <p:cNvSpPr>
            <a:spLocks noGrp="1"/>
          </p:cNvSpPr>
          <p:nvPr>
            <p:ph type="title"/>
          </p:nvPr>
        </p:nvSpPr>
        <p:spPr/>
        <p:txBody>
          <a:bodyPr/>
          <a:lstStyle/>
          <a:p>
            <a:r>
              <a:rPr lang="da-DK"/>
              <a:t>Klik for at redigere titeltypografien i masteren</a:t>
            </a:r>
            <a:endParaRPr lang="es-ES"/>
          </a:p>
        </p:txBody>
      </p:sp>
      <p:sp>
        <p:nvSpPr>
          <p:cNvPr id="6" name="Pladsholder til tabel 5">
            <a:extLst>
              <a:ext uri="{FF2B5EF4-FFF2-40B4-BE49-F238E27FC236}">
                <a16:creationId xmlns:a16="http://schemas.microsoft.com/office/drawing/2014/main" id="{47957297-09B0-65A5-B1ED-457C121F8B5B}"/>
              </a:ext>
            </a:extLst>
          </p:cNvPr>
          <p:cNvSpPr>
            <a:spLocks noGrp="1"/>
          </p:cNvSpPr>
          <p:nvPr>
            <p:ph type="tbl" sz="quarter" idx="12"/>
          </p:nvPr>
        </p:nvSpPr>
        <p:spPr>
          <a:xfrm>
            <a:off x="695325" y="2351088"/>
            <a:ext cx="10801350" cy="3741737"/>
          </a:xfrm>
        </p:spPr>
        <p:txBody>
          <a:bodyPr/>
          <a:lstStyle/>
          <a:p>
            <a:endParaRPr lang="es-ES"/>
          </a:p>
        </p:txBody>
      </p:sp>
      <p:sp>
        <p:nvSpPr>
          <p:cNvPr id="3" name="Pladsholder til sidefod 2">
            <a:extLst>
              <a:ext uri="{FF2B5EF4-FFF2-40B4-BE49-F238E27FC236}">
                <a16:creationId xmlns:a16="http://schemas.microsoft.com/office/drawing/2014/main" id="{59E40C64-8E9C-E3F8-7036-2341EA20769F}"/>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9339F20-AEAA-662D-D9D7-69F30F8EB7E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279364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abel hvid baggrun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F2EF9B3-B99E-91D0-35B7-723F21C61E6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8" y="2719141"/>
            <a:ext cx="2560000" cy="1440000"/>
          </a:xfrm>
          <a:prstGeom prst="rect">
            <a:avLst/>
          </a:prstGeom>
        </p:spPr>
      </p:pic>
      <p:sp>
        <p:nvSpPr>
          <p:cNvPr id="2" name="Titel 1">
            <a:extLst>
              <a:ext uri="{FF2B5EF4-FFF2-40B4-BE49-F238E27FC236}">
                <a16:creationId xmlns:a16="http://schemas.microsoft.com/office/drawing/2014/main" id="{EC8A80CA-8B50-BBC1-F1F9-E2D2D3FF3FF2}"/>
              </a:ext>
            </a:extLst>
          </p:cNvPr>
          <p:cNvSpPr>
            <a:spLocks noGrp="1"/>
          </p:cNvSpPr>
          <p:nvPr>
            <p:ph type="title"/>
          </p:nvPr>
        </p:nvSpPr>
        <p:spPr/>
        <p:txBody>
          <a:bodyPr/>
          <a:lstStyle/>
          <a:p>
            <a:r>
              <a:rPr lang="da-DK"/>
              <a:t>Klik for at redigere titeltypografien i masteren</a:t>
            </a:r>
            <a:endParaRPr lang="es-ES"/>
          </a:p>
        </p:txBody>
      </p:sp>
      <p:sp>
        <p:nvSpPr>
          <p:cNvPr id="6" name="Pladsholder til tabel 5">
            <a:extLst>
              <a:ext uri="{FF2B5EF4-FFF2-40B4-BE49-F238E27FC236}">
                <a16:creationId xmlns:a16="http://schemas.microsoft.com/office/drawing/2014/main" id="{47957297-09B0-65A5-B1ED-457C121F8B5B}"/>
              </a:ext>
            </a:extLst>
          </p:cNvPr>
          <p:cNvSpPr>
            <a:spLocks noGrp="1"/>
          </p:cNvSpPr>
          <p:nvPr>
            <p:ph type="tbl" sz="quarter" idx="12"/>
          </p:nvPr>
        </p:nvSpPr>
        <p:spPr>
          <a:xfrm>
            <a:off x="695325" y="2351088"/>
            <a:ext cx="10801350" cy="3741737"/>
          </a:xfrm>
        </p:spPr>
        <p:txBody>
          <a:bodyPr/>
          <a:lstStyle/>
          <a:p>
            <a:endParaRPr lang="es-ES"/>
          </a:p>
        </p:txBody>
      </p:sp>
      <p:sp>
        <p:nvSpPr>
          <p:cNvPr id="3" name="Pladsholder til sidefod 2">
            <a:extLst>
              <a:ext uri="{FF2B5EF4-FFF2-40B4-BE49-F238E27FC236}">
                <a16:creationId xmlns:a16="http://schemas.microsoft.com/office/drawing/2014/main" id="{59E40C64-8E9C-E3F8-7036-2341EA20769F}"/>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9339F20-AEAA-662D-D9D7-69F30F8EB7E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11184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CEAFE1-AED1-D242-16DC-3CE9D5B9F294}"/>
              </a:ext>
            </a:extLst>
          </p:cNvPr>
          <p:cNvSpPr>
            <a:spLocks noGrp="1"/>
          </p:cNvSpPr>
          <p:nvPr>
            <p:ph type="title"/>
          </p:nvPr>
        </p:nvSpPr>
        <p:spPr/>
        <p:txBody>
          <a:body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BE7C759D-F088-FECA-2160-18888AF300E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8B05218-20BB-DA2D-3A1F-86124064DEF3}"/>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6" name="Pladsholder til SmartArt 5">
            <a:extLst>
              <a:ext uri="{FF2B5EF4-FFF2-40B4-BE49-F238E27FC236}">
                <a16:creationId xmlns:a16="http://schemas.microsoft.com/office/drawing/2014/main" id="{4BF9D044-131F-037B-285E-75899F60F72C}"/>
              </a:ext>
            </a:extLst>
          </p:cNvPr>
          <p:cNvSpPr>
            <a:spLocks noGrp="1"/>
          </p:cNvSpPr>
          <p:nvPr>
            <p:ph type="dgm" sz="quarter" idx="12"/>
          </p:nvPr>
        </p:nvSpPr>
        <p:spPr>
          <a:xfrm>
            <a:off x="701675" y="2196869"/>
            <a:ext cx="10788650" cy="3895200"/>
          </a:xfrm>
        </p:spPr>
        <p:txBody>
          <a:bodyPr/>
          <a:lstStyle/>
          <a:p>
            <a:endParaRPr lang="es-ES"/>
          </a:p>
        </p:txBody>
      </p:sp>
      <p:pic>
        <p:nvPicPr>
          <p:cNvPr id="7" name="Billede 6">
            <a:extLst>
              <a:ext uri="{FF2B5EF4-FFF2-40B4-BE49-F238E27FC236}">
                <a16:creationId xmlns:a16="http://schemas.microsoft.com/office/drawing/2014/main" id="{87589876-AD1D-5602-C664-95B7D15EDF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116" y="2662988"/>
            <a:ext cx="2560000" cy="1440000"/>
          </a:xfrm>
          <a:prstGeom prst="rect">
            <a:avLst/>
          </a:prstGeom>
        </p:spPr>
      </p:pic>
    </p:spTree>
    <p:extLst>
      <p:ext uri="{BB962C8B-B14F-4D97-AF65-F5344CB8AC3E}">
        <p14:creationId xmlns:p14="http://schemas.microsoft.com/office/powerpoint/2010/main" val="275767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ak for i dag 01">
    <p:spTree>
      <p:nvGrpSpPr>
        <p:cNvPr id="1" name=""/>
        <p:cNvGrpSpPr/>
        <p:nvPr/>
      </p:nvGrpSpPr>
      <p:grpSpPr>
        <a:xfrm>
          <a:off x="0" y="0"/>
          <a:ext cx="0" cy="0"/>
          <a:chOff x="0" y="0"/>
          <a:chExt cx="0" cy="0"/>
        </a:xfrm>
      </p:grpSpPr>
      <p:grpSp>
        <p:nvGrpSpPr>
          <p:cNvPr id="19" name="Gruppe 18">
            <a:extLst>
              <a:ext uri="{FF2B5EF4-FFF2-40B4-BE49-F238E27FC236}">
                <a16:creationId xmlns:a16="http://schemas.microsoft.com/office/drawing/2014/main" id="{C3877578-A8C3-6D58-CE9D-FF675B4E85DD}"/>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1" name="Gruppe 20">
              <a:extLst>
                <a:ext uri="{FF2B5EF4-FFF2-40B4-BE49-F238E27FC236}">
                  <a16:creationId xmlns:a16="http://schemas.microsoft.com/office/drawing/2014/main" id="{538E32D0-89F1-4FD7-EEF8-E728CE6DC694}"/>
                </a:ext>
              </a:extLst>
            </p:cNvPr>
            <p:cNvGrpSpPr/>
            <p:nvPr userDrawn="1"/>
          </p:nvGrpSpPr>
          <p:grpSpPr>
            <a:xfrm>
              <a:off x="-1838312" y="-38102"/>
              <a:ext cx="1721353" cy="2467796"/>
              <a:chOff x="-1838312" y="-9527"/>
              <a:chExt cx="1721353" cy="2467796"/>
            </a:xfrm>
          </p:grpSpPr>
          <p:grpSp>
            <p:nvGrpSpPr>
              <p:cNvPr id="25" name="Gruppe 24">
                <a:extLst>
                  <a:ext uri="{FF2B5EF4-FFF2-40B4-BE49-F238E27FC236}">
                    <a16:creationId xmlns:a16="http://schemas.microsoft.com/office/drawing/2014/main" id="{C6438883-9842-DDBC-CE45-00A4E97F6C93}"/>
                  </a:ext>
                </a:extLst>
              </p:cNvPr>
              <p:cNvGrpSpPr/>
              <p:nvPr userDrawn="1"/>
            </p:nvGrpSpPr>
            <p:grpSpPr>
              <a:xfrm>
                <a:off x="-1838312" y="566838"/>
                <a:ext cx="1686995" cy="1891431"/>
                <a:chOff x="-2407803" y="1483724"/>
                <a:chExt cx="1686995" cy="1891431"/>
              </a:xfrm>
            </p:grpSpPr>
            <p:sp>
              <p:nvSpPr>
                <p:cNvPr id="27" name="Rektangel 26">
                  <a:extLst>
                    <a:ext uri="{FF2B5EF4-FFF2-40B4-BE49-F238E27FC236}">
                      <a16:creationId xmlns:a16="http://schemas.microsoft.com/office/drawing/2014/main" id="{A0CD1E03-2652-72C9-E3A2-40C56F52662E}"/>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ruppe 27">
                  <a:extLst>
                    <a:ext uri="{FF2B5EF4-FFF2-40B4-BE49-F238E27FC236}">
                      <a16:creationId xmlns:a16="http://schemas.microsoft.com/office/drawing/2014/main" id="{D6659172-6452-3DAA-EBE2-6FBF99B1472E}"/>
                    </a:ext>
                  </a:extLst>
                </p:cNvPr>
                <p:cNvGrpSpPr/>
                <p:nvPr userDrawn="1"/>
              </p:nvGrpSpPr>
              <p:grpSpPr>
                <a:xfrm>
                  <a:off x="-2329929" y="1577145"/>
                  <a:ext cx="1531247" cy="737710"/>
                  <a:chOff x="-2855495" y="1483725"/>
                  <a:chExt cx="1531247" cy="737710"/>
                </a:xfrm>
              </p:grpSpPr>
              <p:sp>
                <p:nvSpPr>
                  <p:cNvPr id="33" name="Rektangel 32">
                    <a:extLst>
                      <a:ext uri="{FF2B5EF4-FFF2-40B4-BE49-F238E27FC236}">
                        <a16:creationId xmlns:a16="http://schemas.microsoft.com/office/drawing/2014/main" id="{2CC731E9-E219-3EE3-7AD1-3326CCB909B6}"/>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C3EBFD9B-50C2-FB55-504C-3F884E404D4E}"/>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907BDBFE-B802-712C-E455-5557664E0546}"/>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9" name="Gruppe 28">
                  <a:extLst>
                    <a:ext uri="{FF2B5EF4-FFF2-40B4-BE49-F238E27FC236}">
                      <a16:creationId xmlns:a16="http://schemas.microsoft.com/office/drawing/2014/main" id="{CDAACF5D-7FF8-E8EC-6C6F-6C9709395702}"/>
                    </a:ext>
                  </a:extLst>
                </p:cNvPr>
                <p:cNvGrpSpPr/>
                <p:nvPr userDrawn="1"/>
              </p:nvGrpSpPr>
              <p:grpSpPr>
                <a:xfrm>
                  <a:off x="-2329929" y="2483522"/>
                  <a:ext cx="1531247" cy="737710"/>
                  <a:chOff x="-2879557" y="2390102"/>
                  <a:chExt cx="1531247" cy="737710"/>
                </a:xfrm>
              </p:grpSpPr>
              <p:sp>
                <p:nvSpPr>
                  <p:cNvPr id="30" name="Rektangel 29">
                    <a:extLst>
                      <a:ext uri="{FF2B5EF4-FFF2-40B4-BE49-F238E27FC236}">
                        <a16:creationId xmlns:a16="http://schemas.microsoft.com/office/drawing/2014/main" id="{217E22A6-437A-0FF6-8F2B-6B1FBB99987A}"/>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DDE6C426-CC90-CF4D-4167-41E40E31E2BB}"/>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ktangel 31">
                    <a:extLst>
                      <a:ext uri="{FF2B5EF4-FFF2-40B4-BE49-F238E27FC236}">
                        <a16:creationId xmlns:a16="http://schemas.microsoft.com/office/drawing/2014/main" id="{22411515-F816-D9D6-0826-6C38A5EE8D70}"/>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6" name="Tekstfelt 25">
                <a:extLst>
                  <a:ext uri="{FF2B5EF4-FFF2-40B4-BE49-F238E27FC236}">
                    <a16:creationId xmlns:a16="http://schemas.microsoft.com/office/drawing/2014/main" id="{DDDF110E-AB7B-4233-D9DC-C5B2EB82E672}"/>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3" name="Rektangel 22">
              <a:extLst>
                <a:ext uri="{FF2B5EF4-FFF2-40B4-BE49-F238E27FC236}">
                  <a16:creationId xmlns:a16="http://schemas.microsoft.com/office/drawing/2014/main" id="{00F3CEEF-97C6-EC55-1320-29AF3CB688AB}"/>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id="{258EB202-2C46-57C8-CAC0-E4F0E9EA71B5}"/>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 name="Billede 3">
            <a:extLst>
              <a:ext uri="{FF2B5EF4-FFF2-40B4-BE49-F238E27FC236}">
                <a16:creationId xmlns:a16="http://schemas.microsoft.com/office/drawing/2014/main" id="{8D98E978-8262-3EDD-449F-2292CD65D60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14811"/>
            <a:ext cx="2560000" cy="1440000"/>
          </a:xfrm>
          <a:prstGeom prst="rect">
            <a:avLst/>
          </a:prstGeom>
        </p:spPr>
      </p:pic>
      <p:sp>
        <p:nvSpPr>
          <p:cNvPr id="22" name="Tekstfelt 21">
            <a:extLst>
              <a:ext uri="{FF2B5EF4-FFF2-40B4-BE49-F238E27FC236}">
                <a16:creationId xmlns:a16="http://schemas.microsoft.com/office/drawing/2014/main" id="{36E4C965-57A0-9D1F-2F9A-95C50BE0EB52}"/>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Pladsholder til billede 12">
            <a:extLst>
              <a:ext uri="{FF2B5EF4-FFF2-40B4-BE49-F238E27FC236}">
                <a16:creationId xmlns:a16="http://schemas.microsoft.com/office/drawing/2014/main" id="{CD228F2A-595E-8AB7-FA25-C58E6F7D0978}"/>
              </a:ext>
              <a:ext uri="{C183D7F6-B498-43B3-948B-1728B52AA6E4}">
                <adec:decorative xmlns:adec="http://schemas.microsoft.com/office/drawing/2017/decorative" val="0"/>
              </a:ext>
            </a:extLst>
          </p:cNvPr>
          <p:cNvSpPr>
            <a:spLocks noGrp="1"/>
          </p:cNvSpPr>
          <p:nvPr>
            <p:ph type="pic" sz="quarter" idx="12"/>
          </p:nvPr>
        </p:nvSpPr>
        <p:spPr>
          <a:xfrm>
            <a:off x="0" y="0"/>
            <a:ext cx="6958433" cy="6858000"/>
          </a:xfrm>
          <a:custGeom>
            <a:avLst/>
            <a:gdLst>
              <a:gd name="connsiteX0" fmla="*/ 2315487 w 6958433"/>
              <a:gd name="connsiteY0" fmla="*/ 4427621 h 6858000"/>
              <a:gd name="connsiteX1" fmla="*/ 2315487 w 6958433"/>
              <a:gd name="connsiteY1" fmla="*/ 6090458 h 6858000"/>
              <a:gd name="connsiteX2" fmla="*/ 3266177 w 6958433"/>
              <a:gd name="connsiteY2" fmla="*/ 6090458 h 6858000"/>
              <a:gd name="connsiteX3" fmla="*/ 3486963 w 6958433"/>
              <a:gd name="connsiteY3" fmla="*/ 5765786 h 6858000"/>
              <a:gd name="connsiteX4" fmla="*/ 2757569 w 6958433"/>
              <a:gd name="connsiteY4" fmla="*/ 5765786 h 6858000"/>
              <a:gd name="connsiteX5" fmla="*/ 2757569 w 6958433"/>
              <a:gd name="connsiteY5" fmla="*/ 4427621 h 6858000"/>
              <a:gd name="connsiteX6" fmla="*/ 1714576 w 6958433"/>
              <a:gd name="connsiteY6" fmla="*/ 4427621 h 6858000"/>
              <a:gd name="connsiteX7" fmla="*/ 1188726 w 6958433"/>
              <a:gd name="connsiteY7" fmla="*/ 5228271 h 6858000"/>
              <a:gd name="connsiteX8" fmla="*/ 1774168 w 6958433"/>
              <a:gd name="connsiteY8" fmla="*/ 6090458 h 6858000"/>
              <a:gd name="connsiteX9" fmla="*/ 2275843 w 6958433"/>
              <a:gd name="connsiteY9" fmla="*/ 6090458 h 6858000"/>
              <a:gd name="connsiteX10" fmla="*/ 1668085 w 6958433"/>
              <a:gd name="connsiteY10" fmla="*/ 5214831 h 6858000"/>
              <a:gd name="connsiteX11" fmla="*/ 2185820 w 6958433"/>
              <a:gd name="connsiteY11" fmla="*/ 4427621 h 6858000"/>
              <a:gd name="connsiteX12" fmla="*/ 701675 w 6958433"/>
              <a:gd name="connsiteY12" fmla="*/ 4427621 h 6858000"/>
              <a:gd name="connsiteX13" fmla="*/ 701675 w 6958433"/>
              <a:gd name="connsiteY13" fmla="*/ 6090374 h 6858000"/>
              <a:gd name="connsiteX14" fmla="*/ 1143757 w 6958433"/>
              <a:gd name="connsiteY14" fmla="*/ 6090374 h 6858000"/>
              <a:gd name="connsiteX15" fmla="*/ 1143757 w 6958433"/>
              <a:gd name="connsiteY15" fmla="*/ 4427621 h 6858000"/>
              <a:gd name="connsiteX16" fmla="*/ 0 w 6958433"/>
              <a:gd name="connsiteY16" fmla="*/ 0 h 6858000"/>
              <a:gd name="connsiteX17" fmla="*/ 6958433 w 6958433"/>
              <a:gd name="connsiteY17" fmla="*/ 0 h 6858000"/>
              <a:gd name="connsiteX18" fmla="*/ 6958433 w 6958433"/>
              <a:gd name="connsiteY18" fmla="*/ 6858000 h 6858000"/>
              <a:gd name="connsiteX19" fmla="*/ 0 w 6958433"/>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58433" h="6858000">
                <a:moveTo>
                  <a:pt x="2315487" y="4427621"/>
                </a:moveTo>
                <a:lnTo>
                  <a:pt x="2315487" y="6090458"/>
                </a:lnTo>
                <a:lnTo>
                  <a:pt x="3266177" y="6090458"/>
                </a:lnTo>
                <a:lnTo>
                  <a:pt x="3486963" y="5765786"/>
                </a:lnTo>
                <a:lnTo>
                  <a:pt x="2757569" y="5765786"/>
                </a:lnTo>
                <a:lnTo>
                  <a:pt x="2757569" y="4427621"/>
                </a:lnTo>
                <a:close/>
                <a:moveTo>
                  <a:pt x="1714576" y="4427621"/>
                </a:moveTo>
                <a:lnTo>
                  <a:pt x="1188726" y="5228271"/>
                </a:lnTo>
                <a:lnTo>
                  <a:pt x="1774168" y="6090458"/>
                </a:lnTo>
                <a:lnTo>
                  <a:pt x="2275843" y="6090458"/>
                </a:lnTo>
                <a:lnTo>
                  <a:pt x="1668085" y="5214831"/>
                </a:lnTo>
                <a:lnTo>
                  <a:pt x="2185820" y="4427621"/>
                </a:lnTo>
                <a:close/>
                <a:moveTo>
                  <a:pt x="701675" y="4427621"/>
                </a:moveTo>
                <a:lnTo>
                  <a:pt x="701675" y="6090374"/>
                </a:lnTo>
                <a:lnTo>
                  <a:pt x="1143757" y="6090374"/>
                </a:lnTo>
                <a:lnTo>
                  <a:pt x="1143757" y="4427621"/>
                </a:lnTo>
                <a:close/>
                <a:moveTo>
                  <a:pt x="0" y="0"/>
                </a:moveTo>
                <a:lnTo>
                  <a:pt x="6958433" y="0"/>
                </a:lnTo>
                <a:lnTo>
                  <a:pt x="6958433" y="6858000"/>
                </a:lnTo>
                <a:lnTo>
                  <a:pt x="0" y="6858000"/>
                </a:lnTo>
                <a:close/>
              </a:path>
            </a:pathLst>
          </a:custGeom>
          <a:solidFill>
            <a:schemeClr val="bg2"/>
          </a:solidFill>
        </p:spPr>
        <p:txBody>
          <a:bodyPr wrap="square">
            <a:noAutofit/>
          </a:bodyPr>
          <a:lstStyle/>
          <a:p>
            <a:endParaRPr lang="da-DK"/>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extLst>
              <a:ext uri="{FF2B5EF4-FFF2-40B4-BE49-F238E27FC236}">
                <a16:creationId xmlns:a16="http://schemas.microsoft.com/office/drawing/2014/main" id="{F846A292-B5B7-B328-602A-F4D5302D85A6}"/>
              </a:ext>
              <a:ext uri="{C183D7F6-B498-43B3-948B-1728B52AA6E4}">
                <adec:decorative xmlns:adec="http://schemas.microsoft.com/office/drawing/2017/decorative" val="1"/>
              </a:ext>
            </a:extLst>
          </p:cNvPr>
          <p:cNvSpPr/>
          <p:nvPr userDrawn="1"/>
        </p:nvSpPr>
        <p:spPr>
          <a:xfrm>
            <a:off x="7884697" y="0"/>
            <a:ext cx="430730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8487545" y="2336637"/>
            <a:ext cx="3002779" cy="1002638"/>
          </a:xfrm>
        </p:spPr>
        <p:txBody>
          <a:bodyPr anchor="b"/>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8484781" y="3501188"/>
            <a:ext cx="3002780" cy="1408113"/>
          </a:xfrm>
        </p:spPr>
        <p:txBody>
          <a:bodyPr/>
          <a:lstStyle>
            <a:lvl1pPr marL="0" indent="0">
              <a:buNone/>
              <a:defRPr/>
            </a:lvl1pPr>
          </a:lstStyle>
          <a:p>
            <a:pPr lvl="0"/>
            <a:r>
              <a:rPr lang="da-DK" dirty="0"/>
              <a:t>Klik for at redigere teksttypografierne i masteren</a:t>
            </a:r>
          </a:p>
        </p:txBody>
      </p:sp>
    </p:spTree>
    <p:extLst>
      <p:ext uri="{BB962C8B-B14F-4D97-AF65-F5344CB8AC3E}">
        <p14:creationId xmlns:p14="http://schemas.microsoft.com/office/powerpoint/2010/main" val="396671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ak for i dag 02">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DCC7D792-C10B-D0B3-D781-81CC26982764}"/>
              </a:ext>
              <a:ext uri="{C183D7F6-B498-43B3-948B-1728B52AA6E4}">
                <adec:decorative xmlns:adec="http://schemas.microsoft.com/office/drawing/2017/decorative" val="1"/>
              </a:ext>
            </a:extLst>
          </p:cNvPr>
          <p:cNvGrpSpPr/>
          <p:nvPr userDrawn="1"/>
        </p:nvGrpSpPr>
        <p:grpSpPr>
          <a:xfrm>
            <a:off x="-1838312" y="-9527"/>
            <a:ext cx="1721353" cy="2467796"/>
            <a:chOff x="-1838312" y="-9527"/>
            <a:chExt cx="1721353" cy="2467796"/>
          </a:xfrm>
        </p:grpSpPr>
        <p:grpSp>
          <p:nvGrpSpPr>
            <p:cNvPr id="4" name="Gruppe 3">
              <a:extLst>
                <a:ext uri="{FF2B5EF4-FFF2-40B4-BE49-F238E27FC236}">
                  <a16:creationId xmlns:a16="http://schemas.microsoft.com/office/drawing/2014/main" id="{6315D2E2-D372-B4C4-1E2E-66D556F8ECA4}"/>
                </a:ext>
              </a:extLst>
            </p:cNvPr>
            <p:cNvGrpSpPr/>
            <p:nvPr userDrawn="1"/>
          </p:nvGrpSpPr>
          <p:grpSpPr>
            <a:xfrm>
              <a:off x="-1838312" y="566838"/>
              <a:ext cx="1686995" cy="1891431"/>
              <a:chOff x="-2407803" y="1483724"/>
              <a:chExt cx="1686995" cy="1891431"/>
            </a:xfrm>
          </p:grpSpPr>
          <p:sp>
            <p:nvSpPr>
              <p:cNvPr id="6" name="Rektangel 5">
                <a:extLst>
                  <a:ext uri="{FF2B5EF4-FFF2-40B4-BE49-F238E27FC236}">
                    <a16:creationId xmlns:a16="http://schemas.microsoft.com/office/drawing/2014/main" id="{51A3FB00-CDBD-50F8-0563-4512BA3339A5}"/>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Gruppe 7">
                <a:extLst>
                  <a:ext uri="{FF2B5EF4-FFF2-40B4-BE49-F238E27FC236}">
                    <a16:creationId xmlns:a16="http://schemas.microsoft.com/office/drawing/2014/main" id="{DED0A33A-7027-5897-2442-EBEEF90CE140}"/>
                  </a:ext>
                </a:extLst>
              </p:cNvPr>
              <p:cNvGrpSpPr/>
              <p:nvPr userDrawn="1"/>
            </p:nvGrpSpPr>
            <p:grpSpPr>
              <a:xfrm>
                <a:off x="-2329929" y="1577145"/>
                <a:ext cx="1531247" cy="737710"/>
                <a:chOff x="-2855495" y="1483725"/>
                <a:chExt cx="1531247" cy="737710"/>
              </a:xfrm>
            </p:grpSpPr>
            <p:sp>
              <p:nvSpPr>
                <p:cNvPr id="14" name="Rektangel 13">
                  <a:extLst>
                    <a:ext uri="{FF2B5EF4-FFF2-40B4-BE49-F238E27FC236}">
                      <a16:creationId xmlns:a16="http://schemas.microsoft.com/office/drawing/2014/main" id="{709ECAAF-8D2E-9EA5-EAE6-BD4969D7AB9F}"/>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ktangel 16">
                  <a:extLst>
                    <a:ext uri="{FF2B5EF4-FFF2-40B4-BE49-F238E27FC236}">
                      <a16:creationId xmlns:a16="http://schemas.microsoft.com/office/drawing/2014/main" id="{933DBFA7-0C30-CB1A-3B53-17B5F695C5B1}"/>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ktangel 17">
                  <a:extLst>
                    <a:ext uri="{FF2B5EF4-FFF2-40B4-BE49-F238E27FC236}">
                      <a16:creationId xmlns:a16="http://schemas.microsoft.com/office/drawing/2014/main" id="{5FA35FF4-03EE-CE27-C25C-7B930B49A4C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9" name="Gruppe 8">
                <a:extLst>
                  <a:ext uri="{FF2B5EF4-FFF2-40B4-BE49-F238E27FC236}">
                    <a16:creationId xmlns:a16="http://schemas.microsoft.com/office/drawing/2014/main" id="{B3535229-7AC4-47B9-1A59-54794E5F6925}"/>
                  </a:ext>
                </a:extLst>
              </p:cNvPr>
              <p:cNvGrpSpPr/>
              <p:nvPr userDrawn="1"/>
            </p:nvGrpSpPr>
            <p:grpSpPr>
              <a:xfrm>
                <a:off x="-2329929" y="2483522"/>
                <a:ext cx="1531247" cy="737710"/>
                <a:chOff x="-2879557" y="2390102"/>
                <a:chExt cx="1531247" cy="737710"/>
              </a:xfrm>
            </p:grpSpPr>
            <p:sp>
              <p:nvSpPr>
                <p:cNvPr id="10" name="Rektangel 9">
                  <a:extLst>
                    <a:ext uri="{FF2B5EF4-FFF2-40B4-BE49-F238E27FC236}">
                      <a16:creationId xmlns:a16="http://schemas.microsoft.com/office/drawing/2014/main" id="{D788ECF5-C470-A5B9-171A-FAB23CED8FA9}"/>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ktangel 10">
                  <a:extLst>
                    <a:ext uri="{FF2B5EF4-FFF2-40B4-BE49-F238E27FC236}">
                      <a16:creationId xmlns:a16="http://schemas.microsoft.com/office/drawing/2014/main" id="{63D3AA05-C150-5A62-AAB7-F5252D1148E0}"/>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ktangel 11">
                  <a:extLst>
                    <a:ext uri="{FF2B5EF4-FFF2-40B4-BE49-F238E27FC236}">
                      <a16:creationId xmlns:a16="http://schemas.microsoft.com/office/drawing/2014/main" id="{9FCF5CD9-FAF3-C6E7-1FD7-BD29864866F9}"/>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5" name="Tekstfelt 4">
              <a:extLst>
                <a:ext uri="{FF2B5EF4-FFF2-40B4-BE49-F238E27FC236}">
                  <a16:creationId xmlns:a16="http://schemas.microsoft.com/office/drawing/2014/main" id="{3449B3A6-D322-86A5-34F8-53E80FC61AC8}"/>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pic>
        <p:nvPicPr>
          <p:cNvPr id="21" name="Billede 20">
            <a:extLst>
              <a:ext uri="{FF2B5EF4-FFF2-40B4-BE49-F238E27FC236}">
                <a16:creationId xmlns:a16="http://schemas.microsoft.com/office/drawing/2014/main" id="{A7E64C79-9121-76C7-1388-8DF346BE922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995"/>
            <a:ext cx="2560000" cy="1440000"/>
          </a:xfrm>
          <a:prstGeom prst="rect">
            <a:avLst/>
          </a:prstGeom>
        </p:spPr>
      </p:pic>
      <p:sp>
        <p:nvSpPr>
          <p:cNvPr id="22" name="Tekstfelt 21">
            <a:extLst>
              <a:ext uri="{FF2B5EF4-FFF2-40B4-BE49-F238E27FC236}">
                <a16:creationId xmlns:a16="http://schemas.microsoft.com/office/drawing/2014/main" id="{4B4EF7C6-2BC1-E952-D4DC-B0CA99D9600F}"/>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Pladsholder til billede 12">
            <a:extLst>
              <a:ext uri="{FF2B5EF4-FFF2-40B4-BE49-F238E27FC236}">
                <a16:creationId xmlns:a16="http://schemas.microsoft.com/office/drawing/2014/main" id="{CD228F2A-595E-8AB7-FA25-C58E6F7D0978}"/>
              </a:ext>
            </a:extLst>
          </p:cNvPr>
          <p:cNvSpPr>
            <a:spLocks noGrp="1"/>
          </p:cNvSpPr>
          <p:nvPr>
            <p:ph type="pic" sz="quarter" idx="12"/>
          </p:nvPr>
        </p:nvSpPr>
        <p:spPr>
          <a:xfrm>
            <a:off x="0" y="0"/>
            <a:ext cx="6958433" cy="6858000"/>
          </a:xfrm>
          <a:custGeom>
            <a:avLst/>
            <a:gdLst>
              <a:gd name="connsiteX0" fmla="*/ 2315487 w 6958433"/>
              <a:gd name="connsiteY0" fmla="*/ 4427621 h 6858000"/>
              <a:gd name="connsiteX1" fmla="*/ 2315487 w 6958433"/>
              <a:gd name="connsiteY1" fmla="*/ 6090458 h 6858000"/>
              <a:gd name="connsiteX2" fmla="*/ 3266177 w 6958433"/>
              <a:gd name="connsiteY2" fmla="*/ 6090458 h 6858000"/>
              <a:gd name="connsiteX3" fmla="*/ 3486963 w 6958433"/>
              <a:gd name="connsiteY3" fmla="*/ 5765786 h 6858000"/>
              <a:gd name="connsiteX4" fmla="*/ 2757569 w 6958433"/>
              <a:gd name="connsiteY4" fmla="*/ 5765786 h 6858000"/>
              <a:gd name="connsiteX5" fmla="*/ 2757569 w 6958433"/>
              <a:gd name="connsiteY5" fmla="*/ 4427621 h 6858000"/>
              <a:gd name="connsiteX6" fmla="*/ 1714576 w 6958433"/>
              <a:gd name="connsiteY6" fmla="*/ 4427621 h 6858000"/>
              <a:gd name="connsiteX7" fmla="*/ 1188726 w 6958433"/>
              <a:gd name="connsiteY7" fmla="*/ 5228271 h 6858000"/>
              <a:gd name="connsiteX8" fmla="*/ 1774168 w 6958433"/>
              <a:gd name="connsiteY8" fmla="*/ 6090458 h 6858000"/>
              <a:gd name="connsiteX9" fmla="*/ 2275843 w 6958433"/>
              <a:gd name="connsiteY9" fmla="*/ 6090458 h 6858000"/>
              <a:gd name="connsiteX10" fmla="*/ 1668085 w 6958433"/>
              <a:gd name="connsiteY10" fmla="*/ 5214831 h 6858000"/>
              <a:gd name="connsiteX11" fmla="*/ 2185820 w 6958433"/>
              <a:gd name="connsiteY11" fmla="*/ 4427621 h 6858000"/>
              <a:gd name="connsiteX12" fmla="*/ 701675 w 6958433"/>
              <a:gd name="connsiteY12" fmla="*/ 4427621 h 6858000"/>
              <a:gd name="connsiteX13" fmla="*/ 701675 w 6958433"/>
              <a:gd name="connsiteY13" fmla="*/ 6090374 h 6858000"/>
              <a:gd name="connsiteX14" fmla="*/ 1143757 w 6958433"/>
              <a:gd name="connsiteY14" fmla="*/ 6090374 h 6858000"/>
              <a:gd name="connsiteX15" fmla="*/ 1143757 w 6958433"/>
              <a:gd name="connsiteY15" fmla="*/ 4427621 h 6858000"/>
              <a:gd name="connsiteX16" fmla="*/ 0 w 6958433"/>
              <a:gd name="connsiteY16" fmla="*/ 0 h 6858000"/>
              <a:gd name="connsiteX17" fmla="*/ 6958433 w 6958433"/>
              <a:gd name="connsiteY17" fmla="*/ 0 h 6858000"/>
              <a:gd name="connsiteX18" fmla="*/ 6958433 w 6958433"/>
              <a:gd name="connsiteY18" fmla="*/ 6858000 h 6858000"/>
              <a:gd name="connsiteX19" fmla="*/ 0 w 6958433"/>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58433" h="6858000">
                <a:moveTo>
                  <a:pt x="2315487" y="4427621"/>
                </a:moveTo>
                <a:lnTo>
                  <a:pt x="2315487" y="6090458"/>
                </a:lnTo>
                <a:lnTo>
                  <a:pt x="3266177" y="6090458"/>
                </a:lnTo>
                <a:lnTo>
                  <a:pt x="3486963" y="5765786"/>
                </a:lnTo>
                <a:lnTo>
                  <a:pt x="2757569" y="5765786"/>
                </a:lnTo>
                <a:lnTo>
                  <a:pt x="2757569" y="4427621"/>
                </a:lnTo>
                <a:close/>
                <a:moveTo>
                  <a:pt x="1714576" y="4427621"/>
                </a:moveTo>
                <a:lnTo>
                  <a:pt x="1188726" y="5228271"/>
                </a:lnTo>
                <a:lnTo>
                  <a:pt x="1774168" y="6090458"/>
                </a:lnTo>
                <a:lnTo>
                  <a:pt x="2275843" y="6090458"/>
                </a:lnTo>
                <a:lnTo>
                  <a:pt x="1668085" y="5214831"/>
                </a:lnTo>
                <a:lnTo>
                  <a:pt x="2185820" y="4427621"/>
                </a:lnTo>
                <a:close/>
                <a:moveTo>
                  <a:pt x="701675" y="4427621"/>
                </a:moveTo>
                <a:lnTo>
                  <a:pt x="701675" y="6090374"/>
                </a:lnTo>
                <a:lnTo>
                  <a:pt x="1143757" y="6090374"/>
                </a:lnTo>
                <a:lnTo>
                  <a:pt x="1143757" y="4427621"/>
                </a:lnTo>
                <a:close/>
                <a:moveTo>
                  <a:pt x="0" y="0"/>
                </a:moveTo>
                <a:lnTo>
                  <a:pt x="6958433" y="0"/>
                </a:lnTo>
                <a:lnTo>
                  <a:pt x="6958433" y="6858000"/>
                </a:lnTo>
                <a:lnTo>
                  <a:pt x="0" y="6858000"/>
                </a:lnTo>
                <a:close/>
              </a:path>
            </a:pathLst>
          </a:custGeom>
          <a:solidFill>
            <a:schemeClr val="bg2"/>
          </a:solidFill>
        </p:spPr>
        <p:txBody>
          <a:bodyPr wrap="square">
            <a:noAutofit/>
          </a:bodyPr>
          <a:lstStyle/>
          <a:p>
            <a:endParaRPr lang="da-DK" dirty="0"/>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extLst>
              <a:ext uri="{FF2B5EF4-FFF2-40B4-BE49-F238E27FC236}">
                <a16:creationId xmlns:a16="http://schemas.microsoft.com/office/drawing/2014/main" id="{F846A292-B5B7-B328-602A-F4D5302D85A6}"/>
              </a:ext>
              <a:ext uri="{C183D7F6-B498-43B3-948B-1728B52AA6E4}">
                <adec:decorative xmlns:adec="http://schemas.microsoft.com/office/drawing/2017/decorative" val="1"/>
              </a:ext>
            </a:extLst>
          </p:cNvPr>
          <p:cNvSpPr/>
          <p:nvPr userDrawn="1"/>
        </p:nvSpPr>
        <p:spPr>
          <a:xfrm>
            <a:off x="7884697" y="0"/>
            <a:ext cx="430730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8487545" y="2336637"/>
            <a:ext cx="3002779" cy="1002638"/>
          </a:xfrm>
        </p:spPr>
        <p:txBody>
          <a:bodyPr anchor="b"/>
          <a:lstStyle>
            <a:lvl1pPr>
              <a:defRPr>
                <a:solidFill>
                  <a:schemeClr val="tx2"/>
                </a:solidFill>
              </a:defRPr>
            </a:lvl1pPr>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8484781" y="3501188"/>
            <a:ext cx="3002780" cy="1408113"/>
          </a:xfrm>
        </p:spPr>
        <p:txBody>
          <a:bodyPr/>
          <a:lstStyle>
            <a:lvl1pPr marL="0" indent="0">
              <a:buNone/>
              <a:defRPr>
                <a:solidFill>
                  <a:schemeClr val="tx2"/>
                </a:solidFill>
              </a:defRPr>
            </a:lvl1pPr>
          </a:lstStyle>
          <a:p>
            <a:pPr lvl="0"/>
            <a:r>
              <a:rPr lang="da-DK" dirty="0"/>
              <a:t>Klik for at redigere teksttypografierne i masteren</a:t>
            </a:r>
          </a:p>
        </p:txBody>
      </p:sp>
    </p:spTree>
    <p:extLst>
      <p:ext uri="{BB962C8B-B14F-4D97-AF65-F5344CB8AC3E}">
        <p14:creationId xmlns:p14="http://schemas.microsoft.com/office/powerpoint/2010/main" val="109841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 Tak for i dag uden billede">
    <p:spTree>
      <p:nvGrpSpPr>
        <p:cNvPr id="1" name=""/>
        <p:cNvGrpSpPr/>
        <p:nvPr/>
      </p:nvGrpSpPr>
      <p:grpSpPr>
        <a:xfrm>
          <a:off x="0" y="0"/>
          <a:ext cx="0" cy="0"/>
          <a:chOff x="0" y="0"/>
          <a:chExt cx="0" cy="0"/>
        </a:xfrm>
      </p:grpSpPr>
      <p:grpSp>
        <p:nvGrpSpPr>
          <p:cNvPr id="19" name="Gruppe 18">
            <a:extLst>
              <a:ext uri="{FF2B5EF4-FFF2-40B4-BE49-F238E27FC236}">
                <a16:creationId xmlns:a16="http://schemas.microsoft.com/office/drawing/2014/main" id="{95B090B0-DB7C-D44B-BC30-B3AABEA1559E}"/>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1" name="Gruppe 20">
              <a:extLst>
                <a:ext uri="{FF2B5EF4-FFF2-40B4-BE49-F238E27FC236}">
                  <a16:creationId xmlns:a16="http://schemas.microsoft.com/office/drawing/2014/main" id="{3DA298C4-D8EE-F750-4B89-D85E6CD6195C}"/>
                </a:ext>
              </a:extLst>
            </p:cNvPr>
            <p:cNvGrpSpPr/>
            <p:nvPr userDrawn="1"/>
          </p:nvGrpSpPr>
          <p:grpSpPr>
            <a:xfrm>
              <a:off x="-1838312" y="-38102"/>
              <a:ext cx="1721353" cy="2467796"/>
              <a:chOff x="-1838312" y="-9527"/>
              <a:chExt cx="1721353" cy="2467796"/>
            </a:xfrm>
          </p:grpSpPr>
          <p:grpSp>
            <p:nvGrpSpPr>
              <p:cNvPr id="24" name="Gruppe 23">
                <a:extLst>
                  <a:ext uri="{FF2B5EF4-FFF2-40B4-BE49-F238E27FC236}">
                    <a16:creationId xmlns:a16="http://schemas.microsoft.com/office/drawing/2014/main" id="{A3208E47-C900-13F6-A67C-7145A4DF18F0}"/>
                  </a:ext>
                </a:extLst>
              </p:cNvPr>
              <p:cNvGrpSpPr/>
              <p:nvPr userDrawn="1"/>
            </p:nvGrpSpPr>
            <p:grpSpPr>
              <a:xfrm>
                <a:off x="-1838312" y="566838"/>
                <a:ext cx="1686995" cy="1891431"/>
                <a:chOff x="-2407803" y="1483724"/>
                <a:chExt cx="1686995" cy="1891431"/>
              </a:xfrm>
            </p:grpSpPr>
            <p:sp>
              <p:nvSpPr>
                <p:cNvPr id="26" name="Rektangel 25">
                  <a:extLst>
                    <a:ext uri="{FF2B5EF4-FFF2-40B4-BE49-F238E27FC236}">
                      <a16:creationId xmlns:a16="http://schemas.microsoft.com/office/drawing/2014/main" id="{F2B85F64-34F8-CAD9-A21F-D49184DC3902}"/>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7" name="Gruppe 26">
                  <a:extLst>
                    <a:ext uri="{FF2B5EF4-FFF2-40B4-BE49-F238E27FC236}">
                      <a16:creationId xmlns:a16="http://schemas.microsoft.com/office/drawing/2014/main" id="{02E6D9FA-BBFA-E5DD-0579-760DF46D1CFE}"/>
                    </a:ext>
                  </a:extLst>
                </p:cNvPr>
                <p:cNvGrpSpPr/>
                <p:nvPr userDrawn="1"/>
              </p:nvGrpSpPr>
              <p:grpSpPr>
                <a:xfrm>
                  <a:off x="-2329929" y="1577145"/>
                  <a:ext cx="1531247" cy="737710"/>
                  <a:chOff x="-2855495" y="1483725"/>
                  <a:chExt cx="1531247" cy="737710"/>
                </a:xfrm>
              </p:grpSpPr>
              <p:sp>
                <p:nvSpPr>
                  <p:cNvPr id="32" name="Rektangel 31">
                    <a:extLst>
                      <a:ext uri="{FF2B5EF4-FFF2-40B4-BE49-F238E27FC236}">
                        <a16:creationId xmlns:a16="http://schemas.microsoft.com/office/drawing/2014/main" id="{94FF8006-EFDE-7BB3-E169-0BB5CA2D5E9F}"/>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BBDF8493-19FD-10E9-4EF1-25C36DD7CCD7}"/>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DB2C6D4D-E191-E5F4-7BE3-6695C9149D0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8" name="Gruppe 27">
                  <a:extLst>
                    <a:ext uri="{FF2B5EF4-FFF2-40B4-BE49-F238E27FC236}">
                      <a16:creationId xmlns:a16="http://schemas.microsoft.com/office/drawing/2014/main" id="{5BB2F026-F57C-6069-0447-A1F9C6C91562}"/>
                    </a:ext>
                  </a:extLst>
                </p:cNvPr>
                <p:cNvGrpSpPr/>
                <p:nvPr userDrawn="1"/>
              </p:nvGrpSpPr>
              <p:grpSpPr>
                <a:xfrm>
                  <a:off x="-2329929" y="2483522"/>
                  <a:ext cx="1531247" cy="737710"/>
                  <a:chOff x="-2879557" y="2390102"/>
                  <a:chExt cx="1531247" cy="737710"/>
                </a:xfrm>
              </p:grpSpPr>
              <p:sp>
                <p:nvSpPr>
                  <p:cNvPr id="29" name="Rektangel 28">
                    <a:extLst>
                      <a:ext uri="{FF2B5EF4-FFF2-40B4-BE49-F238E27FC236}">
                        <a16:creationId xmlns:a16="http://schemas.microsoft.com/office/drawing/2014/main" id="{A4CFB29A-42B9-FCC3-C7A3-B1893FF97C44}"/>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ktangel 29">
                    <a:extLst>
                      <a:ext uri="{FF2B5EF4-FFF2-40B4-BE49-F238E27FC236}">
                        <a16:creationId xmlns:a16="http://schemas.microsoft.com/office/drawing/2014/main" id="{F1640312-7654-6121-D452-16C28FBB3569}"/>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8C8F3FB5-3B94-D7C2-E56D-41BA0FC96ACA}"/>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5" name="Tekstfelt 24">
                <a:extLst>
                  <a:ext uri="{FF2B5EF4-FFF2-40B4-BE49-F238E27FC236}">
                    <a16:creationId xmlns:a16="http://schemas.microsoft.com/office/drawing/2014/main" id="{93CE1C4F-43EA-7AE8-3F1B-51B4D15D6A2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2" name="Rektangel 21">
              <a:extLst>
                <a:ext uri="{FF2B5EF4-FFF2-40B4-BE49-F238E27FC236}">
                  <a16:creationId xmlns:a16="http://schemas.microsoft.com/office/drawing/2014/main" id="{551F02E4-507C-111C-29BC-5A8245F5F108}"/>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C7E6C87A-2ADB-C3DC-CC31-106695F31CD6}"/>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 name="Billede 2">
            <a:extLst>
              <a:ext uri="{FF2B5EF4-FFF2-40B4-BE49-F238E27FC236}">
                <a16:creationId xmlns:a16="http://schemas.microsoft.com/office/drawing/2014/main" id="{C5B12B69-CAA0-B972-E1FC-A43A0027FB8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02387" y="2700927"/>
            <a:ext cx="2560000" cy="1440000"/>
          </a:xfrm>
          <a:prstGeom prst="rect">
            <a:avLst/>
          </a:prstGeom>
        </p:spPr>
      </p:pic>
      <p:sp>
        <p:nvSpPr>
          <p:cNvPr id="7" name="Rektangel 6">
            <a:extLst>
              <a:ext uri="{FF2B5EF4-FFF2-40B4-BE49-F238E27FC236}">
                <a16:creationId xmlns:a16="http://schemas.microsoft.com/office/drawing/2014/main" id="{CAA51215-2205-AA6A-4205-C253DE5421A4}"/>
              </a:ext>
              <a:ext uri="{C183D7F6-B498-43B3-948B-1728B52AA6E4}">
                <adec:decorative xmlns:adec="http://schemas.microsoft.com/office/drawing/2017/decorative" val="1"/>
              </a:ext>
            </a:extLst>
          </p:cNvPr>
          <p:cNvSpPr/>
          <p:nvPr userDrawn="1"/>
        </p:nvSpPr>
        <p:spPr>
          <a:xfrm>
            <a:off x="-1" y="0"/>
            <a:ext cx="698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el 1">
            <a:extLst>
              <a:ext uri="{FF2B5EF4-FFF2-40B4-BE49-F238E27FC236}">
                <a16:creationId xmlns:a16="http://schemas.microsoft.com/office/drawing/2014/main" id="{390F98F4-A2E3-E0EC-8326-522BC36FDBC0}"/>
              </a:ext>
            </a:extLst>
          </p:cNvPr>
          <p:cNvSpPr>
            <a:spLocks noGrp="1"/>
          </p:cNvSpPr>
          <p:nvPr>
            <p:ph type="title"/>
          </p:nvPr>
        </p:nvSpPr>
        <p:spPr>
          <a:xfrm>
            <a:off x="1386000" y="2336401"/>
            <a:ext cx="3492000" cy="1002638"/>
          </a:xfrm>
        </p:spPr>
        <p:txBody>
          <a:bodyPr anchor="b"/>
          <a:lstStyle/>
          <a:p>
            <a:r>
              <a:rPr lang="da-DK" dirty="0"/>
              <a:t>Klik for at redigere titeltypografien i masteren</a:t>
            </a:r>
            <a:endParaRPr lang="es-ES" dirty="0"/>
          </a:p>
        </p:txBody>
      </p:sp>
      <p:sp>
        <p:nvSpPr>
          <p:cNvPr id="9" name="Pladsholder til tekst 14">
            <a:extLst>
              <a:ext uri="{FF2B5EF4-FFF2-40B4-BE49-F238E27FC236}">
                <a16:creationId xmlns:a16="http://schemas.microsoft.com/office/drawing/2014/main" id="{A61175A7-E979-2B5D-99CA-46302CEBE8DF}"/>
              </a:ext>
            </a:extLst>
          </p:cNvPr>
          <p:cNvSpPr>
            <a:spLocks noGrp="1"/>
          </p:cNvSpPr>
          <p:nvPr>
            <p:ph type="body" sz="quarter" idx="13"/>
          </p:nvPr>
        </p:nvSpPr>
        <p:spPr>
          <a:xfrm>
            <a:off x="1386000" y="3501189"/>
            <a:ext cx="3492000" cy="1408113"/>
          </a:xfrm>
        </p:spPr>
        <p:txBody>
          <a:bodyPr/>
          <a:lstStyle>
            <a:lvl1pPr marL="0" indent="0">
              <a:buNone/>
              <a:defRPr/>
            </a:lvl1pPr>
          </a:lstStyle>
          <a:p>
            <a:pPr lvl="0"/>
            <a:r>
              <a:rPr lang="da-DK" dirty="0"/>
              <a:t>Klik for at redigere teksttypografierne i masteren</a:t>
            </a:r>
          </a:p>
        </p:txBody>
      </p:sp>
      <p:sp>
        <p:nvSpPr>
          <p:cNvPr id="6" name="Rektangel 5">
            <a:extLst>
              <a:ext uri="{FF2B5EF4-FFF2-40B4-BE49-F238E27FC236}">
                <a16:creationId xmlns:a16="http://schemas.microsoft.com/office/drawing/2014/main" id="{ED20EFF5-D96B-EB7A-BA7D-FFE50BB58C88}"/>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Grafik 4">
            <a:extLst>
              <a:ext uri="{FF2B5EF4-FFF2-40B4-BE49-F238E27FC236}">
                <a16:creationId xmlns:a16="http://schemas.microsoft.com/office/drawing/2014/main" id="{20E9D8BC-F921-252A-4E98-F12C03F0328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37296" y="559214"/>
            <a:ext cx="2762968" cy="1649406"/>
          </a:xfrm>
          <a:prstGeom prst="rect">
            <a:avLst/>
          </a:prstGeom>
        </p:spPr>
      </p:pic>
    </p:spTree>
    <p:extLst>
      <p:ext uri="{BB962C8B-B14F-4D97-AF65-F5344CB8AC3E}">
        <p14:creationId xmlns:p14="http://schemas.microsoft.com/office/powerpoint/2010/main" val="128907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 Tak for i dag uden billede">
    <p:spTree>
      <p:nvGrpSpPr>
        <p:cNvPr id="1" name=""/>
        <p:cNvGrpSpPr/>
        <p:nvPr/>
      </p:nvGrpSpPr>
      <p:grpSpPr>
        <a:xfrm>
          <a:off x="0" y="0"/>
          <a:ext cx="0" cy="0"/>
          <a:chOff x="0" y="0"/>
          <a:chExt cx="0" cy="0"/>
        </a:xfrm>
      </p:grpSpPr>
      <p:grpSp>
        <p:nvGrpSpPr>
          <p:cNvPr id="19" name="Gruppe 18">
            <a:extLst>
              <a:ext uri="{FF2B5EF4-FFF2-40B4-BE49-F238E27FC236}">
                <a16:creationId xmlns:a16="http://schemas.microsoft.com/office/drawing/2014/main" id="{65DB42E6-7E87-FC79-C1D2-4E6521C976BA}"/>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1" name="Gruppe 20">
              <a:extLst>
                <a:ext uri="{FF2B5EF4-FFF2-40B4-BE49-F238E27FC236}">
                  <a16:creationId xmlns:a16="http://schemas.microsoft.com/office/drawing/2014/main" id="{25F04171-F0D8-6E3C-5943-B4E39A672DF1}"/>
                </a:ext>
              </a:extLst>
            </p:cNvPr>
            <p:cNvGrpSpPr/>
            <p:nvPr userDrawn="1"/>
          </p:nvGrpSpPr>
          <p:grpSpPr>
            <a:xfrm>
              <a:off x="-1838312" y="-38102"/>
              <a:ext cx="1721353" cy="2467796"/>
              <a:chOff x="-1838312" y="-9527"/>
              <a:chExt cx="1721353" cy="2467796"/>
            </a:xfrm>
          </p:grpSpPr>
          <p:grpSp>
            <p:nvGrpSpPr>
              <p:cNvPr id="24" name="Gruppe 23">
                <a:extLst>
                  <a:ext uri="{FF2B5EF4-FFF2-40B4-BE49-F238E27FC236}">
                    <a16:creationId xmlns:a16="http://schemas.microsoft.com/office/drawing/2014/main" id="{91DD7187-3508-870B-A03F-4087FBBF0858}"/>
                  </a:ext>
                </a:extLst>
              </p:cNvPr>
              <p:cNvGrpSpPr/>
              <p:nvPr userDrawn="1"/>
            </p:nvGrpSpPr>
            <p:grpSpPr>
              <a:xfrm>
                <a:off x="-1838312" y="566838"/>
                <a:ext cx="1686995" cy="1891431"/>
                <a:chOff x="-2407803" y="1483724"/>
                <a:chExt cx="1686995" cy="1891431"/>
              </a:xfrm>
            </p:grpSpPr>
            <p:sp>
              <p:nvSpPr>
                <p:cNvPr id="26" name="Rektangel 25">
                  <a:extLst>
                    <a:ext uri="{FF2B5EF4-FFF2-40B4-BE49-F238E27FC236}">
                      <a16:creationId xmlns:a16="http://schemas.microsoft.com/office/drawing/2014/main" id="{0DCE9927-96D0-2E3F-3A83-58B17817AA7D}"/>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7" name="Gruppe 26">
                  <a:extLst>
                    <a:ext uri="{FF2B5EF4-FFF2-40B4-BE49-F238E27FC236}">
                      <a16:creationId xmlns:a16="http://schemas.microsoft.com/office/drawing/2014/main" id="{2A93FA6D-3205-0FFB-8030-9F4CE0F26AF3}"/>
                    </a:ext>
                  </a:extLst>
                </p:cNvPr>
                <p:cNvGrpSpPr/>
                <p:nvPr userDrawn="1"/>
              </p:nvGrpSpPr>
              <p:grpSpPr>
                <a:xfrm>
                  <a:off x="-2329929" y="1577145"/>
                  <a:ext cx="1531247" cy="737710"/>
                  <a:chOff x="-2855495" y="1483725"/>
                  <a:chExt cx="1531247" cy="737710"/>
                </a:xfrm>
              </p:grpSpPr>
              <p:sp>
                <p:nvSpPr>
                  <p:cNvPr id="32" name="Rektangel 31">
                    <a:extLst>
                      <a:ext uri="{FF2B5EF4-FFF2-40B4-BE49-F238E27FC236}">
                        <a16:creationId xmlns:a16="http://schemas.microsoft.com/office/drawing/2014/main" id="{3E1DF1FD-3CEF-D138-D5A8-39E81D2B7AF3}"/>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454CE301-123A-4942-2A16-9F379C51C252}"/>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9E6F958D-3A8C-6986-7996-E4D332BE6431}"/>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8" name="Gruppe 27">
                  <a:extLst>
                    <a:ext uri="{FF2B5EF4-FFF2-40B4-BE49-F238E27FC236}">
                      <a16:creationId xmlns:a16="http://schemas.microsoft.com/office/drawing/2014/main" id="{8343F898-A622-5AB9-5E01-64EFC3F537EA}"/>
                    </a:ext>
                  </a:extLst>
                </p:cNvPr>
                <p:cNvGrpSpPr/>
                <p:nvPr userDrawn="1"/>
              </p:nvGrpSpPr>
              <p:grpSpPr>
                <a:xfrm>
                  <a:off x="-2329929" y="2483522"/>
                  <a:ext cx="1531247" cy="737710"/>
                  <a:chOff x="-2879557" y="2390102"/>
                  <a:chExt cx="1531247" cy="737710"/>
                </a:xfrm>
              </p:grpSpPr>
              <p:sp>
                <p:nvSpPr>
                  <p:cNvPr id="29" name="Rektangel 28">
                    <a:extLst>
                      <a:ext uri="{FF2B5EF4-FFF2-40B4-BE49-F238E27FC236}">
                        <a16:creationId xmlns:a16="http://schemas.microsoft.com/office/drawing/2014/main" id="{070BA31E-E5ED-A1B3-97F2-B5E7D4A9DC02}"/>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ktangel 29">
                    <a:extLst>
                      <a:ext uri="{FF2B5EF4-FFF2-40B4-BE49-F238E27FC236}">
                        <a16:creationId xmlns:a16="http://schemas.microsoft.com/office/drawing/2014/main" id="{976903A8-9D6C-D189-FD2D-7B071AEC64D2}"/>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E4B1CD87-1477-7945-77FF-8E40035A6D65}"/>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5" name="Tekstfelt 24">
                <a:extLst>
                  <a:ext uri="{FF2B5EF4-FFF2-40B4-BE49-F238E27FC236}">
                    <a16:creationId xmlns:a16="http://schemas.microsoft.com/office/drawing/2014/main" id="{977F14C9-68C5-8F4E-45E9-4ACD02835FF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2" name="Rektangel 21">
              <a:extLst>
                <a:ext uri="{FF2B5EF4-FFF2-40B4-BE49-F238E27FC236}">
                  <a16:creationId xmlns:a16="http://schemas.microsoft.com/office/drawing/2014/main" id="{1BF454A6-9812-89B9-427F-A365CF4D3400}"/>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6DE6AE39-26DC-7E46-7F65-071DE992D3E0}"/>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 name="Billede 2">
            <a:extLst>
              <a:ext uri="{FF2B5EF4-FFF2-40B4-BE49-F238E27FC236}">
                <a16:creationId xmlns:a16="http://schemas.microsoft.com/office/drawing/2014/main" id="{4721BE8E-94A1-3B33-A334-84E69AC1751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8" y="2718309"/>
            <a:ext cx="2560000" cy="1440000"/>
          </a:xfrm>
          <a:prstGeom prst="rect">
            <a:avLst/>
          </a:prstGeom>
        </p:spPr>
      </p:pic>
      <p:sp>
        <p:nvSpPr>
          <p:cNvPr id="7" name="Rektangel 6">
            <a:extLst>
              <a:ext uri="{FF2B5EF4-FFF2-40B4-BE49-F238E27FC236}">
                <a16:creationId xmlns:a16="http://schemas.microsoft.com/office/drawing/2014/main" id="{CAA51215-2205-AA6A-4205-C253DE5421A4}"/>
              </a:ext>
              <a:ext uri="{C183D7F6-B498-43B3-948B-1728B52AA6E4}">
                <adec:decorative xmlns:adec="http://schemas.microsoft.com/office/drawing/2017/decorative" val="1"/>
              </a:ext>
            </a:extLst>
          </p:cNvPr>
          <p:cNvSpPr/>
          <p:nvPr userDrawn="1"/>
        </p:nvSpPr>
        <p:spPr>
          <a:xfrm>
            <a:off x="-1" y="0"/>
            <a:ext cx="698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el 1">
            <a:extLst>
              <a:ext uri="{FF2B5EF4-FFF2-40B4-BE49-F238E27FC236}">
                <a16:creationId xmlns:a16="http://schemas.microsoft.com/office/drawing/2014/main" id="{390F98F4-A2E3-E0EC-8326-522BC36FDBC0}"/>
              </a:ext>
            </a:extLst>
          </p:cNvPr>
          <p:cNvSpPr>
            <a:spLocks noGrp="1"/>
          </p:cNvSpPr>
          <p:nvPr>
            <p:ph type="title"/>
          </p:nvPr>
        </p:nvSpPr>
        <p:spPr>
          <a:xfrm>
            <a:off x="1386668" y="2336401"/>
            <a:ext cx="3492825" cy="1002638"/>
          </a:xfrm>
        </p:spPr>
        <p:txBody>
          <a:bodyPr anchor="b"/>
          <a:lstStyle>
            <a:lvl1pPr>
              <a:defRPr>
                <a:solidFill>
                  <a:schemeClr val="bg1"/>
                </a:solidFill>
              </a:defRPr>
            </a:lvl1pPr>
          </a:lstStyle>
          <a:p>
            <a:r>
              <a:rPr lang="da-DK" dirty="0"/>
              <a:t>Klik for at redigere titeltypografien i masteren</a:t>
            </a:r>
            <a:endParaRPr lang="es-ES" dirty="0"/>
          </a:p>
        </p:txBody>
      </p:sp>
      <p:sp>
        <p:nvSpPr>
          <p:cNvPr id="9" name="Pladsholder til tekst 14">
            <a:extLst>
              <a:ext uri="{FF2B5EF4-FFF2-40B4-BE49-F238E27FC236}">
                <a16:creationId xmlns:a16="http://schemas.microsoft.com/office/drawing/2014/main" id="{A61175A7-E979-2B5D-99CA-46302CEBE8DF}"/>
              </a:ext>
            </a:extLst>
          </p:cNvPr>
          <p:cNvSpPr>
            <a:spLocks noGrp="1"/>
          </p:cNvSpPr>
          <p:nvPr>
            <p:ph type="body" sz="quarter" idx="13"/>
          </p:nvPr>
        </p:nvSpPr>
        <p:spPr>
          <a:xfrm>
            <a:off x="1382620" y="3501189"/>
            <a:ext cx="3493267" cy="1408113"/>
          </a:xfrm>
        </p:spPr>
        <p:txBody>
          <a:bodyPr/>
          <a:lstStyle>
            <a:lvl1pPr marL="0" indent="0">
              <a:buNone/>
              <a:defRPr>
                <a:solidFill>
                  <a:schemeClr val="bg1"/>
                </a:solidFill>
              </a:defRPr>
            </a:lvl1pPr>
          </a:lstStyle>
          <a:p>
            <a:pPr lvl="0"/>
            <a:r>
              <a:rPr lang="da-DK" dirty="0"/>
              <a:t>Klik for at redigere teksttypografierne i masteren</a:t>
            </a:r>
          </a:p>
        </p:txBody>
      </p:sp>
      <p:sp>
        <p:nvSpPr>
          <p:cNvPr id="6" name="Rektangel 5">
            <a:extLst>
              <a:ext uri="{FF2B5EF4-FFF2-40B4-BE49-F238E27FC236}">
                <a16:creationId xmlns:a16="http://schemas.microsoft.com/office/drawing/2014/main" id="{ED20EFF5-D96B-EB7A-BA7D-FFE50BB58C88}"/>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Grafik 4">
            <a:extLst>
              <a:ext uri="{FF2B5EF4-FFF2-40B4-BE49-F238E27FC236}">
                <a16:creationId xmlns:a16="http://schemas.microsoft.com/office/drawing/2014/main" id="{20E9D8BC-F921-252A-4E98-F12C03F0328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37296" y="559214"/>
            <a:ext cx="2762968" cy="1649406"/>
          </a:xfrm>
          <a:prstGeom prst="rect">
            <a:avLst/>
          </a:prstGeom>
        </p:spPr>
      </p:pic>
    </p:spTree>
    <p:extLst>
      <p:ext uri="{BB962C8B-B14F-4D97-AF65-F5344CB8AC3E}">
        <p14:creationId xmlns:p14="http://schemas.microsoft.com/office/powerpoint/2010/main" val="388481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lede og til Ikoner 4 tekstboks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301BA45D-D33D-17CF-FF6D-DC19BD1C6AB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699944"/>
            <a:ext cx="2560000" cy="1440000"/>
          </a:xfrm>
          <a:prstGeom prst="rect">
            <a:avLst/>
          </a:prstGeom>
        </p:spPr>
      </p:pic>
      <p:sp>
        <p:nvSpPr>
          <p:cNvPr id="10" name="Tekstfelt 9">
            <a:extLst>
              <a:ext uri="{FF2B5EF4-FFF2-40B4-BE49-F238E27FC236}">
                <a16:creationId xmlns:a16="http://schemas.microsoft.com/office/drawing/2014/main" id="{C2616AD9-C9C4-5685-7EDE-01EFEAEE9A75}"/>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1" name="Pladsholder til billede 10">
            <a:extLst>
              <a:ext uri="{FF2B5EF4-FFF2-40B4-BE49-F238E27FC236}">
                <a16:creationId xmlns:a16="http://schemas.microsoft.com/office/drawing/2014/main" id="{3F97047E-3FAA-1A26-3CC6-D60A3AD6D6EB}"/>
              </a:ext>
            </a:extLst>
          </p:cNvPr>
          <p:cNvSpPr>
            <a:spLocks noGrp="1"/>
          </p:cNvSpPr>
          <p:nvPr>
            <p:ph type="pic" sz="quarter" idx="12"/>
          </p:nvPr>
        </p:nvSpPr>
        <p:spPr>
          <a:xfrm>
            <a:off x="0" y="1"/>
            <a:ext cx="6096000" cy="3434330"/>
          </a:xfrm>
          <a:solidFill>
            <a:schemeClr val="bg2"/>
          </a:solidFill>
        </p:spPr>
        <p:txBody>
          <a:bodyPr/>
          <a:lstStyle/>
          <a:p>
            <a:endParaRPr lang="da-DK"/>
          </a:p>
        </p:txBody>
      </p:sp>
      <p:sp>
        <p:nvSpPr>
          <p:cNvPr id="8" name="Rektangel 7">
            <a:extLst>
              <a:ext uri="{FF2B5EF4-FFF2-40B4-BE49-F238E27FC236}">
                <a16:creationId xmlns:a16="http://schemas.microsoft.com/office/drawing/2014/main" id="{0542D7A3-F331-D157-1206-B7F52DEDFB6B}"/>
              </a:ext>
              <a:ext uri="{C183D7F6-B498-43B3-948B-1728B52AA6E4}">
                <adec:decorative xmlns:adec="http://schemas.microsoft.com/office/drawing/2017/decorative" val="1"/>
              </a:ext>
            </a:extLst>
          </p:cNvPr>
          <p:cNvSpPr/>
          <p:nvPr userDrawn="1"/>
        </p:nvSpPr>
        <p:spPr>
          <a:xfrm>
            <a:off x="0" y="3434330"/>
            <a:ext cx="6096000" cy="2022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5DB1E74D-EF6C-4CDD-F1EB-F8387BB74BA7}"/>
              </a:ext>
            </a:extLst>
          </p:cNvPr>
          <p:cNvSpPr>
            <a:spLocks noGrp="1"/>
          </p:cNvSpPr>
          <p:nvPr>
            <p:ph type="title"/>
          </p:nvPr>
        </p:nvSpPr>
        <p:spPr>
          <a:xfrm>
            <a:off x="701675" y="3885172"/>
            <a:ext cx="5166465" cy="1002638"/>
          </a:xfrm>
        </p:spPr>
        <p:txBody>
          <a:bodyPr/>
          <a:lstStyle/>
          <a:p>
            <a:r>
              <a:rPr lang="da-DK"/>
              <a:t>Klik for at redigere titeltypografien i masteren</a:t>
            </a:r>
          </a:p>
        </p:txBody>
      </p:sp>
      <p:sp>
        <p:nvSpPr>
          <p:cNvPr id="7" name="Rektangel 6">
            <a:extLst>
              <a:ext uri="{FF2B5EF4-FFF2-40B4-BE49-F238E27FC236}">
                <a16:creationId xmlns:a16="http://schemas.microsoft.com/office/drawing/2014/main" id="{37CFD0DD-EEC6-FCD5-E2A3-33B9A1104F45}"/>
              </a:ext>
              <a:ext uri="{C183D7F6-B498-43B3-948B-1728B52AA6E4}">
                <adec:decorative xmlns:adec="http://schemas.microsoft.com/office/drawing/2017/decorative" val="1"/>
              </a:ext>
            </a:extLst>
          </p:cNvPr>
          <p:cNvSpPr/>
          <p:nvPr userDrawn="1"/>
        </p:nvSpPr>
        <p:spPr>
          <a:xfrm>
            <a:off x="0" y="5456903"/>
            <a:ext cx="6096000" cy="1406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slidenummer 3">
            <a:extLst>
              <a:ext uri="{FF2B5EF4-FFF2-40B4-BE49-F238E27FC236}">
                <a16:creationId xmlns:a16="http://schemas.microsoft.com/office/drawing/2014/main" id="{283B239A-4889-6DF9-277F-AC9FCD502B9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13" name="Pladsholder til tekst 12">
            <a:extLst>
              <a:ext uri="{FF2B5EF4-FFF2-40B4-BE49-F238E27FC236}">
                <a16:creationId xmlns:a16="http://schemas.microsoft.com/office/drawing/2014/main" id="{5F33A13C-EC89-FBCF-3C44-53F28014D577}"/>
              </a:ext>
            </a:extLst>
          </p:cNvPr>
          <p:cNvSpPr>
            <a:spLocks noGrp="1"/>
          </p:cNvSpPr>
          <p:nvPr>
            <p:ph type="body" sz="quarter" idx="13"/>
          </p:nvPr>
        </p:nvSpPr>
        <p:spPr>
          <a:xfrm>
            <a:off x="7878732" y="1454836"/>
            <a:ext cx="3611599" cy="766763"/>
          </a:xfrm>
        </p:spPr>
        <p:txBody>
          <a:bodyPr>
            <a:noAutofit/>
          </a:bodyPr>
          <a:lstStyle>
            <a:lvl1pPr marL="0" indent="0">
              <a:buNone/>
              <a:defRPr sz="1800"/>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0E99B1EF-0C0F-9F9A-C6CD-0A986D3B6835}"/>
              </a:ext>
            </a:extLst>
          </p:cNvPr>
          <p:cNvSpPr>
            <a:spLocks noGrp="1"/>
          </p:cNvSpPr>
          <p:nvPr>
            <p:ph type="body" sz="quarter" idx="14"/>
          </p:nvPr>
        </p:nvSpPr>
        <p:spPr>
          <a:xfrm>
            <a:off x="7878732" y="2522520"/>
            <a:ext cx="3611599" cy="766763"/>
          </a:xfrm>
        </p:spPr>
        <p:txBody>
          <a:bodyPr>
            <a:noAutofit/>
          </a:bodyPr>
          <a:lstStyle>
            <a:lvl1pPr marL="0" indent="0">
              <a:buNone/>
              <a:defRPr sz="1800"/>
            </a:lvl1pPr>
          </a:lstStyle>
          <a:p>
            <a:pPr lvl="0"/>
            <a:r>
              <a:rPr lang="da-DK" dirty="0"/>
              <a:t>Klik for at redigere teksttypografierne i masteren</a:t>
            </a:r>
          </a:p>
        </p:txBody>
      </p:sp>
      <p:sp>
        <p:nvSpPr>
          <p:cNvPr id="15" name="Pladsholder til tekst 12">
            <a:extLst>
              <a:ext uri="{FF2B5EF4-FFF2-40B4-BE49-F238E27FC236}">
                <a16:creationId xmlns:a16="http://schemas.microsoft.com/office/drawing/2014/main" id="{EB41C89C-300A-1925-D525-DDA9DE17E7F2}"/>
              </a:ext>
            </a:extLst>
          </p:cNvPr>
          <p:cNvSpPr>
            <a:spLocks noGrp="1"/>
          </p:cNvSpPr>
          <p:nvPr>
            <p:ph type="body" sz="quarter" idx="15"/>
          </p:nvPr>
        </p:nvSpPr>
        <p:spPr>
          <a:xfrm>
            <a:off x="7878732" y="3590204"/>
            <a:ext cx="3611599" cy="766763"/>
          </a:xfrm>
        </p:spPr>
        <p:txBody>
          <a:bodyPr>
            <a:noAutofit/>
          </a:bodyPr>
          <a:lstStyle>
            <a:lvl1pPr marL="0" indent="0">
              <a:buNone/>
              <a:defRPr sz="1800"/>
            </a:lvl1pPr>
          </a:lstStyle>
          <a:p>
            <a:pPr lvl="0"/>
            <a:r>
              <a:rPr lang="da-DK" dirty="0"/>
              <a:t>Klik for at redigere teksttypografierne i masteren</a:t>
            </a:r>
          </a:p>
        </p:txBody>
      </p:sp>
      <p:sp>
        <p:nvSpPr>
          <p:cNvPr id="17" name="Pladsholder til tekst 12">
            <a:extLst>
              <a:ext uri="{FF2B5EF4-FFF2-40B4-BE49-F238E27FC236}">
                <a16:creationId xmlns:a16="http://schemas.microsoft.com/office/drawing/2014/main" id="{FFA50BB1-4708-19A0-8F9C-D628CE297730}"/>
              </a:ext>
            </a:extLst>
          </p:cNvPr>
          <p:cNvSpPr>
            <a:spLocks noGrp="1"/>
          </p:cNvSpPr>
          <p:nvPr>
            <p:ph type="body" sz="quarter" idx="17"/>
          </p:nvPr>
        </p:nvSpPr>
        <p:spPr>
          <a:xfrm>
            <a:off x="7878732" y="4657889"/>
            <a:ext cx="3611599" cy="766763"/>
          </a:xfrm>
        </p:spPr>
        <p:txBody>
          <a:bodyPr>
            <a:noAutofit/>
          </a:bodyPr>
          <a:lstStyle>
            <a:lvl1pPr marL="0" indent="0">
              <a:buNone/>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B07317C9-E4C9-4A87-AEF6-1A5D2C7EF9A1}"/>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322544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 velkommen uden billed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0971A918-CB75-9CC0-2EE2-C7ACBD082BA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3200" y="2714574"/>
            <a:ext cx="2560000" cy="1440000"/>
          </a:xfrm>
          <a:prstGeom prst="rect">
            <a:avLst/>
          </a:prstGeom>
        </p:spPr>
      </p:pic>
      <p:pic>
        <p:nvPicPr>
          <p:cNvPr id="8" name="Grafik 7">
            <a:extLst>
              <a:ext uri="{FF2B5EF4-FFF2-40B4-BE49-F238E27FC236}">
                <a16:creationId xmlns:a16="http://schemas.microsoft.com/office/drawing/2014/main" id="{6D9D3A26-673C-468F-50E4-AECB15EF94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325" y="549275"/>
            <a:ext cx="2762968" cy="1649406"/>
          </a:xfrm>
          <a:prstGeom prst="rect">
            <a:avLst/>
          </a:prstGeom>
        </p:spPr>
      </p:pic>
      <p:sp>
        <p:nvSpPr>
          <p:cNvPr id="5" name="Rektangel 4">
            <a:extLst>
              <a:ext uri="{FF2B5EF4-FFF2-40B4-BE49-F238E27FC236}">
                <a16:creationId xmlns:a16="http://schemas.microsoft.com/office/drawing/2014/main" id="{D85C554A-DFC4-73D2-AF94-4E4EA7793A25}"/>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15ABD17F-B22D-446D-D8A9-4BF1E3B52351}"/>
              </a:ext>
              <a:ext uri="{C183D7F6-B498-43B3-948B-1728B52AA6E4}">
                <adec:decorative xmlns:adec="http://schemas.microsoft.com/office/drawing/2017/decorative" val="1"/>
              </a:ext>
            </a:extLst>
          </p:cNvPr>
          <p:cNvSpPr/>
          <p:nvPr userDrawn="1"/>
        </p:nvSpPr>
        <p:spPr>
          <a:xfrm>
            <a:off x="5249208" y="-1"/>
            <a:ext cx="6942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CDD7803C-032B-4952-A138-A1EB5BE3F645}"/>
              </a:ext>
            </a:extLst>
          </p:cNvPr>
          <p:cNvSpPr>
            <a:spLocks noGrp="1"/>
          </p:cNvSpPr>
          <p:nvPr>
            <p:ph type="title"/>
          </p:nvPr>
        </p:nvSpPr>
        <p:spPr>
          <a:xfrm>
            <a:off x="6789193" y="2336400"/>
            <a:ext cx="4704585" cy="1002638"/>
          </a:xfrm>
        </p:spPr>
        <p:txBody>
          <a:bodyPr anchor="b"/>
          <a:lstStyle/>
          <a:p>
            <a:r>
              <a:rPr lang="da-DK" dirty="0"/>
              <a:t>Klik for at redigere titeltypografien i masteren</a:t>
            </a:r>
            <a:endParaRPr lang="es-ES" dirty="0"/>
          </a:p>
        </p:txBody>
      </p:sp>
      <p:sp>
        <p:nvSpPr>
          <p:cNvPr id="7" name="Pladsholder til tekst 14">
            <a:extLst>
              <a:ext uri="{FF2B5EF4-FFF2-40B4-BE49-F238E27FC236}">
                <a16:creationId xmlns:a16="http://schemas.microsoft.com/office/drawing/2014/main" id="{684A1DEB-E09E-4352-0FF5-C26820AD4DE8}"/>
              </a:ext>
            </a:extLst>
          </p:cNvPr>
          <p:cNvSpPr>
            <a:spLocks noGrp="1"/>
          </p:cNvSpPr>
          <p:nvPr>
            <p:ph type="body" sz="quarter" idx="13"/>
          </p:nvPr>
        </p:nvSpPr>
        <p:spPr>
          <a:xfrm>
            <a:off x="6785145" y="3501188"/>
            <a:ext cx="4705180" cy="1408113"/>
          </a:xfrm>
        </p:spPr>
        <p:txBody>
          <a:bodyPr/>
          <a:lstStyle>
            <a:lvl1pPr marL="0" indent="0">
              <a:buNone/>
              <a:defRPr/>
            </a:lvl1pPr>
          </a:lstStyle>
          <a:p>
            <a:pPr lvl="0"/>
            <a:r>
              <a:rPr lang="da-DK" dirty="0"/>
              <a:t>Klik for at redigere teksttypografierne i masteren</a:t>
            </a:r>
          </a:p>
        </p:txBody>
      </p:sp>
    </p:spTree>
    <p:extLst>
      <p:ext uri="{BB962C8B-B14F-4D97-AF65-F5344CB8AC3E}">
        <p14:creationId xmlns:p14="http://schemas.microsoft.com/office/powerpoint/2010/main" val="272927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 velkommen uden billed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A479CD49-2C31-E2DC-0A3F-32F42AFD586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2" y="2697004"/>
            <a:ext cx="2560000" cy="1440000"/>
          </a:xfrm>
          <a:prstGeom prst="rect">
            <a:avLst/>
          </a:prstGeom>
        </p:spPr>
      </p:pic>
      <p:pic>
        <p:nvPicPr>
          <p:cNvPr id="8" name="Grafik 7">
            <a:extLst>
              <a:ext uri="{FF2B5EF4-FFF2-40B4-BE49-F238E27FC236}">
                <a16:creationId xmlns:a16="http://schemas.microsoft.com/office/drawing/2014/main" id="{6D9D3A26-673C-468F-50E4-AECB15EF94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325" y="549275"/>
            <a:ext cx="2762968" cy="1649406"/>
          </a:xfrm>
          <a:prstGeom prst="rect">
            <a:avLst/>
          </a:prstGeom>
        </p:spPr>
      </p:pic>
      <p:sp>
        <p:nvSpPr>
          <p:cNvPr id="5" name="Rektangel 4">
            <a:extLst>
              <a:ext uri="{FF2B5EF4-FFF2-40B4-BE49-F238E27FC236}">
                <a16:creationId xmlns:a16="http://schemas.microsoft.com/office/drawing/2014/main" id="{D85C554A-DFC4-73D2-AF94-4E4EA7793A25}"/>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15ABD17F-B22D-446D-D8A9-4BF1E3B52351}"/>
              </a:ext>
              <a:ext uri="{C183D7F6-B498-43B3-948B-1728B52AA6E4}">
                <adec:decorative xmlns:adec="http://schemas.microsoft.com/office/drawing/2017/decorative" val="1"/>
              </a:ext>
            </a:extLst>
          </p:cNvPr>
          <p:cNvSpPr/>
          <p:nvPr userDrawn="1"/>
        </p:nvSpPr>
        <p:spPr>
          <a:xfrm>
            <a:off x="5249208" y="-1"/>
            <a:ext cx="69427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CDD7803C-032B-4952-A138-A1EB5BE3F645}"/>
              </a:ext>
            </a:extLst>
          </p:cNvPr>
          <p:cNvSpPr>
            <a:spLocks noGrp="1"/>
          </p:cNvSpPr>
          <p:nvPr>
            <p:ph type="title"/>
          </p:nvPr>
        </p:nvSpPr>
        <p:spPr>
          <a:xfrm>
            <a:off x="6789193" y="2336400"/>
            <a:ext cx="4704585" cy="1002638"/>
          </a:xfrm>
        </p:spPr>
        <p:txBody>
          <a:bodyPr anchor="b"/>
          <a:lstStyle>
            <a:lvl1pPr>
              <a:defRPr>
                <a:solidFill>
                  <a:schemeClr val="bg1"/>
                </a:solidFill>
              </a:defRPr>
            </a:lvl1pPr>
          </a:lstStyle>
          <a:p>
            <a:r>
              <a:rPr lang="da-DK" dirty="0"/>
              <a:t>Klik for at redigere titeltypografien i masteren</a:t>
            </a:r>
            <a:endParaRPr lang="es-ES" dirty="0"/>
          </a:p>
        </p:txBody>
      </p:sp>
      <p:sp>
        <p:nvSpPr>
          <p:cNvPr id="7" name="Pladsholder til tekst 14">
            <a:extLst>
              <a:ext uri="{FF2B5EF4-FFF2-40B4-BE49-F238E27FC236}">
                <a16:creationId xmlns:a16="http://schemas.microsoft.com/office/drawing/2014/main" id="{684A1DEB-E09E-4352-0FF5-C26820AD4DE8}"/>
              </a:ext>
            </a:extLst>
          </p:cNvPr>
          <p:cNvSpPr>
            <a:spLocks noGrp="1"/>
          </p:cNvSpPr>
          <p:nvPr>
            <p:ph type="body" sz="quarter" idx="13"/>
          </p:nvPr>
        </p:nvSpPr>
        <p:spPr>
          <a:xfrm>
            <a:off x="6785145" y="3501188"/>
            <a:ext cx="4705180" cy="1408113"/>
          </a:xfrm>
        </p:spPr>
        <p:txBody>
          <a:bodyPr/>
          <a:lstStyle>
            <a:lvl1pPr marL="0" indent="0">
              <a:buNone/>
              <a:defRPr>
                <a:solidFill>
                  <a:schemeClr val="bg1"/>
                </a:solidFill>
              </a:defRPr>
            </a:lvl1pPr>
          </a:lstStyle>
          <a:p>
            <a:pPr lvl="0"/>
            <a:r>
              <a:rPr lang="da-DK" dirty="0"/>
              <a:t>Klik for at redigere teksttypografierne i masteren</a:t>
            </a:r>
          </a:p>
        </p:txBody>
      </p:sp>
    </p:spTree>
    <p:extLst>
      <p:ext uri="{BB962C8B-B14F-4D97-AF65-F5344CB8AC3E}">
        <p14:creationId xmlns:p14="http://schemas.microsoft.com/office/powerpoint/2010/main" val="334161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Velkommen">
    <p:spTree>
      <p:nvGrpSpPr>
        <p:cNvPr id="1" name=""/>
        <p:cNvGrpSpPr/>
        <p:nvPr/>
      </p:nvGrpSpPr>
      <p:grpSpPr>
        <a:xfrm>
          <a:off x="0" y="0"/>
          <a:ext cx="0" cy="0"/>
          <a:chOff x="0" y="0"/>
          <a:chExt cx="0" cy="0"/>
        </a:xfrm>
      </p:grpSpPr>
      <p:grpSp>
        <p:nvGrpSpPr>
          <p:cNvPr id="14" name="Gruppe 13">
            <a:extLst>
              <a:ext uri="{FF2B5EF4-FFF2-40B4-BE49-F238E27FC236}">
                <a16:creationId xmlns:a16="http://schemas.microsoft.com/office/drawing/2014/main" id="{3A354CC4-777B-1145-E03D-D0B4FEE11C3D}"/>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0" name="Gruppe 19">
              <a:extLst>
                <a:ext uri="{FF2B5EF4-FFF2-40B4-BE49-F238E27FC236}">
                  <a16:creationId xmlns:a16="http://schemas.microsoft.com/office/drawing/2014/main" id="{81E65AAD-1D48-BF7B-51EB-DAE0F064F3EF}"/>
                </a:ext>
              </a:extLst>
            </p:cNvPr>
            <p:cNvGrpSpPr/>
            <p:nvPr userDrawn="1"/>
          </p:nvGrpSpPr>
          <p:grpSpPr>
            <a:xfrm>
              <a:off x="-1838312" y="-38102"/>
              <a:ext cx="1721353" cy="2467796"/>
              <a:chOff x="-1838312" y="-9527"/>
              <a:chExt cx="1721353" cy="2467796"/>
            </a:xfrm>
          </p:grpSpPr>
          <p:grpSp>
            <p:nvGrpSpPr>
              <p:cNvPr id="25" name="Gruppe 24">
                <a:extLst>
                  <a:ext uri="{FF2B5EF4-FFF2-40B4-BE49-F238E27FC236}">
                    <a16:creationId xmlns:a16="http://schemas.microsoft.com/office/drawing/2014/main" id="{4EB9A1AB-512D-AE0F-732D-9E31267995D9}"/>
                  </a:ext>
                </a:extLst>
              </p:cNvPr>
              <p:cNvGrpSpPr/>
              <p:nvPr userDrawn="1"/>
            </p:nvGrpSpPr>
            <p:grpSpPr>
              <a:xfrm>
                <a:off x="-1838312" y="566838"/>
                <a:ext cx="1686995" cy="1891431"/>
                <a:chOff x="-2407803" y="1483724"/>
                <a:chExt cx="1686995" cy="1891431"/>
              </a:xfrm>
            </p:grpSpPr>
            <p:sp>
              <p:nvSpPr>
                <p:cNvPr id="27" name="Rektangel 26">
                  <a:extLst>
                    <a:ext uri="{FF2B5EF4-FFF2-40B4-BE49-F238E27FC236}">
                      <a16:creationId xmlns:a16="http://schemas.microsoft.com/office/drawing/2014/main" id="{65691040-5243-2CAA-C273-A5E9A2262C5B}"/>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ruppe 27">
                  <a:extLst>
                    <a:ext uri="{FF2B5EF4-FFF2-40B4-BE49-F238E27FC236}">
                      <a16:creationId xmlns:a16="http://schemas.microsoft.com/office/drawing/2014/main" id="{34B007FD-6A18-B0EF-AF4A-735C727FCA5A}"/>
                    </a:ext>
                  </a:extLst>
                </p:cNvPr>
                <p:cNvGrpSpPr/>
                <p:nvPr userDrawn="1"/>
              </p:nvGrpSpPr>
              <p:grpSpPr>
                <a:xfrm>
                  <a:off x="-2329929" y="1577145"/>
                  <a:ext cx="1531247" cy="737710"/>
                  <a:chOff x="-2855495" y="1483725"/>
                  <a:chExt cx="1531247" cy="737710"/>
                </a:xfrm>
              </p:grpSpPr>
              <p:sp>
                <p:nvSpPr>
                  <p:cNvPr id="33" name="Rektangel 32">
                    <a:extLst>
                      <a:ext uri="{FF2B5EF4-FFF2-40B4-BE49-F238E27FC236}">
                        <a16:creationId xmlns:a16="http://schemas.microsoft.com/office/drawing/2014/main" id="{38918832-FB99-7E06-431A-48FDA0BADC9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61811084-5F12-66D2-1C3D-67E5122D20DF}"/>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6F569A93-C398-B95F-1D4C-DFFB18511A12}"/>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9" name="Gruppe 28">
                  <a:extLst>
                    <a:ext uri="{FF2B5EF4-FFF2-40B4-BE49-F238E27FC236}">
                      <a16:creationId xmlns:a16="http://schemas.microsoft.com/office/drawing/2014/main" id="{9D693DC7-481B-9EC0-0978-C31D33E60D8C}"/>
                    </a:ext>
                  </a:extLst>
                </p:cNvPr>
                <p:cNvGrpSpPr/>
                <p:nvPr userDrawn="1"/>
              </p:nvGrpSpPr>
              <p:grpSpPr>
                <a:xfrm>
                  <a:off x="-2329929" y="2483522"/>
                  <a:ext cx="1531247" cy="737710"/>
                  <a:chOff x="-2879557" y="2390102"/>
                  <a:chExt cx="1531247" cy="737710"/>
                </a:xfrm>
              </p:grpSpPr>
              <p:sp>
                <p:nvSpPr>
                  <p:cNvPr id="30" name="Rektangel 29">
                    <a:extLst>
                      <a:ext uri="{FF2B5EF4-FFF2-40B4-BE49-F238E27FC236}">
                        <a16:creationId xmlns:a16="http://schemas.microsoft.com/office/drawing/2014/main" id="{29388CB9-050A-774B-F4BF-62046EDAE5DA}"/>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600662AF-4B6D-19C7-7EF2-94ED42285A6C}"/>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ktangel 31">
                    <a:extLst>
                      <a:ext uri="{FF2B5EF4-FFF2-40B4-BE49-F238E27FC236}">
                        <a16:creationId xmlns:a16="http://schemas.microsoft.com/office/drawing/2014/main" id="{CE50627D-3C0B-E552-43C9-8E65BCD152F5}"/>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6" name="Tekstfelt 25">
                <a:extLst>
                  <a:ext uri="{FF2B5EF4-FFF2-40B4-BE49-F238E27FC236}">
                    <a16:creationId xmlns:a16="http://schemas.microsoft.com/office/drawing/2014/main" id="{55CA8A35-37A1-1DD5-8392-D4CF1887024F}"/>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1" name="Rektangel 20">
              <a:extLst>
                <a:ext uri="{FF2B5EF4-FFF2-40B4-BE49-F238E27FC236}">
                  <a16:creationId xmlns:a16="http://schemas.microsoft.com/office/drawing/2014/main" id="{C3088FD5-B1C9-8154-E624-10133EE4B00D}"/>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E3783E3B-B6F7-66E7-85B8-5F8E58D30D1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 name="Billede 3">
            <a:extLst>
              <a:ext uri="{FF2B5EF4-FFF2-40B4-BE49-F238E27FC236}">
                <a16:creationId xmlns:a16="http://schemas.microsoft.com/office/drawing/2014/main" id="{448810B0-3CC3-705E-503D-BE583EC0E07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121" y="2693025"/>
            <a:ext cx="2560000" cy="1440000"/>
          </a:xfrm>
          <a:prstGeom prst="rect">
            <a:avLst/>
          </a:prstGeom>
        </p:spPr>
      </p:pic>
      <p:sp>
        <p:nvSpPr>
          <p:cNvPr id="22" name="Tekstfelt 21">
            <a:extLst>
              <a:ext uri="{FF2B5EF4-FFF2-40B4-BE49-F238E27FC236}">
                <a16:creationId xmlns:a16="http://schemas.microsoft.com/office/drawing/2014/main" id="{2B57FB61-C7B6-6DF8-172A-F2EE69F1D19F}"/>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6" name="Rektangel 15">
            <a:extLst>
              <a:ext uri="{FF2B5EF4-FFF2-40B4-BE49-F238E27FC236}">
                <a16:creationId xmlns:a16="http://schemas.microsoft.com/office/drawing/2014/main" id="{F846A292-B5B7-B328-602A-F4D5302D85A6}"/>
              </a:ext>
              <a:ext uri="{C183D7F6-B498-43B3-948B-1728B52AA6E4}">
                <adec:decorative xmlns:adec="http://schemas.microsoft.com/office/drawing/2017/decorative" val="1"/>
              </a:ext>
            </a:extLst>
          </p:cNvPr>
          <p:cNvSpPr/>
          <p:nvPr userDrawn="1"/>
        </p:nvSpPr>
        <p:spPr>
          <a:xfrm>
            <a:off x="0" y="0"/>
            <a:ext cx="432294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715115" y="2336637"/>
            <a:ext cx="3002779" cy="1002638"/>
          </a:xfrm>
        </p:spPr>
        <p:txBody>
          <a:bodyPr anchor="b"/>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712351" y="3501188"/>
            <a:ext cx="3002780" cy="1408113"/>
          </a:xfrm>
        </p:spPr>
        <p:txBody>
          <a:bodyPr/>
          <a:lstStyle>
            <a:lvl1pPr marL="0" indent="0">
              <a:buNone/>
              <a:defRPr/>
            </a:lvl1pPr>
          </a:lstStyle>
          <a:p>
            <a:pPr lvl="0"/>
            <a:r>
              <a:rPr lang="da-DK" dirty="0"/>
              <a:t>Klik for at redigere teksttypografierne i masteren</a:t>
            </a:r>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Pladsholder til billede 13">
            <a:extLst>
              <a:ext uri="{FF2B5EF4-FFF2-40B4-BE49-F238E27FC236}">
                <a16:creationId xmlns:a16="http://schemas.microsoft.com/office/drawing/2014/main" id="{EE981A26-3A7F-1177-09A4-785DC1228192}"/>
              </a:ext>
            </a:extLst>
          </p:cNvPr>
          <p:cNvSpPr>
            <a:spLocks noGrp="1"/>
          </p:cNvSpPr>
          <p:nvPr>
            <p:ph type="pic" sz="quarter" idx="14"/>
          </p:nvPr>
        </p:nvSpPr>
        <p:spPr>
          <a:xfrm>
            <a:off x="5245100" y="0"/>
            <a:ext cx="6946900" cy="6858000"/>
          </a:xfrm>
          <a:custGeom>
            <a:avLst/>
            <a:gdLst>
              <a:gd name="connsiteX0" fmla="*/ 5090170 w 6946900"/>
              <a:gd name="connsiteY0" fmla="*/ 4436762 h 6858000"/>
              <a:gd name="connsiteX1" fmla="*/ 5090170 w 6946900"/>
              <a:gd name="connsiteY1" fmla="*/ 6090471 h 6858000"/>
              <a:gd name="connsiteX2" fmla="*/ 6035641 w 6946900"/>
              <a:gd name="connsiteY2" fmla="*/ 6090471 h 6858000"/>
              <a:gd name="connsiteX3" fmla="*/ 6255216 w 6946900"/>
              <a:gd name="connsiteY3" fmla="*/ 5767581 h 6858000"/>
              <a:gd name="connsiteX4" fmla="*/ 5529826 w 6946900"/>
              <a:gd name="connsiteY4" fmla="*/ 5767581 h 6858000"/>
              <a:gd name="connsiteX5" fmla="*/ 5529826 w 6946900"/>
              <a:gd name="connsiteY5" fmla="*/ 4436762 h 6858000"/>
              <a:gd name="connsiteX6" fmla="*/ 4492558 w 6946900"/>
              <a:gd name="connsiteY6" fmla="*/ 4436762 h 6858000"/>
              <a:gd name="connsiteX7" fmla="*/ 3969594 w 6946900"/>
              <a:gd name="connsiteY7" fmla="*/ 5233017 h 6858000"/>
              <a:gd name="connsiteX8" fmla="*/ 4551823 w 6946900"/>
              <a:gd name="connsiteY8" fmla="*/ 6090471 h 6858000"/>
              <a:gd name="connsiteX9" fmla="*/ 5050744 w 6946900"/>
              <a:gd name="connsiteY9" fmla="*/ 6090471 h 6858000"/>
              <a:gd name="connsiteX10" fmla="*/ 4446322 w 6946900"/>
              <a:gd name="connsiteY10" fmla="*/ 5219651 h 6858000"/>
              <a:gd name="connsiteX11" fmla="*/ 4961216 w 6946900"/>
              <a:gd name="connsiteY11" fmla="*/ 4436762 h 6858000"/>
              <a:gd name="connsiteX12" fmla="*/ 3485216 w 6946900"/>
              <a:gd name="connsiteY12" fmla="*/ 4436762 h 6858000"/>
              <a:gd name="connsiteX13" fmla="*/ 3485216 w 6946900"/>
              <a:gd name="connsiteY13" fmla="*/ 6090387 h 6858000"/>
              <a:gd name="connsiteX14" fmla="*/ 3924872 w 6946900"/>
              <a:gd name="connsiteY14" fmla="*/ 6090387 h 6858000"/>
              <a:gd name="connsiteX15" fmla="*/ 3924872 w 6946900"/>
              <a:gd name="connsiteY15" fmla="*/ 4436762 h 6858000"/>
              <a:gd name="connsiteX16" fmla="*/ 0 w 6946900"/>
              <a:gd name="connsiteY16" fmla="*/ 0 h 6858000"/>
              <a:gd name="connsiteX17" fmla="*/ 6946900 w 6946900"/>
              <a:gd name="connsiteY17" fmla="*/ 0 h 6858000"/>
              <a:gd name="connsiteX18" fmla="*/ 6946900 w 6946900"/>
              <a:gd name="connsiteY18" fmla="*/ 6858000 h 6858000"/>
              <a:gd name="connsiteX19" fmla="*/ 0 w 69469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46900" h="6858000">
                <a:moveTo>
                  <a:pt x="5090170" y="4436762"/>
                </a:moveTo>
                <a:lnTo>
                  <a:pt x="5090170" y="6090471"/>
                </a:lnTo>
                <a:lnTo>
                  <a:pt x="6035641" y="6090471"/>
                </a:lnTo>
                <a:lnTo>
                  <a:pt x="6255216" y="5767581"/>
                </a:lnTo>
                <a:lnTo>
                  <a:pt x="5529826" y="5767581"/>
                </a:lnTo>
                <a:lnTo>
                  <a:pt x="5529826" y="4436762"/>
                </a:lnTo>
                <a:close/>
                <a:moveTo>
                  <a:pt x="4492558" y="4436762"/>
                </a:moveTo>
                <a:lnTo>
                  <a:pt x="3969594" y="5233017"/>
                </a:lnTo>
                <a:lnTo>
                  <a:pt x="4551823" y="6090471"/>
                </a:lnTo>
                <a:lnTo>
                  <a:pt x="5050744" y="6090471"/>
                </a:lnTo>
                <a:lnTo>
                  <a:pt x="4446322" y="5219651"/>
                </a:lnTo>
                <a:lnTo>
                  <a:pt x="4961216" y="4436762"/>
                </a:lnTo>
                <a:close/>
                <a:moveTo>
                  <a:pt x="3485216" y="4436762"/>
                </a:moveTo>
                <a:lnTo>
                  <a:pt x="3485216" y="6090387"/>
                </a:lnTo>
                <a:lnTo>
                  <a:pt x="3924872" y="6090387"/>
                </a:lnTo>
                <a:lnTo>
                  <a:pt x="3924872" y="4436762"/>
                </a:lnTo>
                <a:close/>
                <a:moveTo>
                  <a:pt x="0" y="0"/>
                </a:moveTo>
                <a:lnTo>
                  <a:pt x="6946900" y="0"/>
                </a:lnTo>
                <a:lnTo>
                  <a:pt x="6946900" y="6858000"/>
                </a:lnTo>
                <a:lnTo>
                  <a:pt x="0" y="6858000"/>
                </a:lnTo>
                <a:close/>
              </a:path>
            </a:pathLst>
          </a:custGeom>
          <a:solidFill>
            <a:schemeClr val="bg2"/>
          </a:solidFill>
        </p:spPr>
        <p:txBody>
          <a:bodyPr wrap="square">
            <a:noAutofit/>
          </a:bodyPr>
          <a:lstStyle/>
          <a:p>
            <a:endParaRPr lang="da-DK"/>
          </a:p>
        </p:txBody>
      </p:sp>
    </p:spTree>
    <p:extLst>
      <p:ext uri="{BB962C8B-B14F-4D97-AF65-F5344CB8AC3E}">
        <p14:creationId xmlns:p14="http://schemas.microsoft.com/office/powerpoint/2010/main" val="11914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Velkommen">
    <p:spTree>
      <p:nvGrpSpPr>
        <p:cNvPr id="1" name=""/>
        <p:cNvGrpSpPr/>
        <p:nvPr/>
      </p:nvGrpSpPr>
      <p:grpSpPr>
        <a:xfrm>
          <a:off x="0" y="0"/>
          <a:ext cx="0" cy="0"/>
          <a:chOff x="0" y="0"/>
          <a:chExt cx="0" cy="0"/>
        </a:xfrm>
      </p:grpSpPr>
      <p:sp>
        <p:nvSpPr>
          <p:cNvPr id="14" name="Pladsholder til billede 13">
            <a:extLst>
              <a:ext uri="{FF2B5EF4-FFF2-40B4-BE49-F238E27FC236}">
                <a16:creationId xmlns:a16="http://schemas.microsoft.com/office/drawing/2014/main" id="{96857C63-5C48-FF42-709C-C5820A35790B}"/>
              </a:ext>
            </a:extLst>
          </p:cNvPr>
          <p:cNvSpPr>
            <a:spLocks noGrp="1"/>
          </p:cNvSpPr>
          <p:nvPr>
            <p:ph type="pic" sz="quarter" idx="14"/>
          </p:nvPr>
        </p:nvSpPr>
        <p:spPr>
          <a:xfrm>
            <a:off x="5245100" y="0"/>
            <a:ext cx="6946900" cy="6858000"/>
          </a:xfrm>
          <a:custGeom>
            <a:avLst/>
            <a:gdLst>
              <a:gd name="connsiteX0" fmla="*/ 5090170 w 6946900"/>
              <a:gd name="connsiteY0" fmla="*/ 4436762 h 6858000"/>
              <a:gd name="connsiteX1" fmla="*/ 5090170 w 6946900"/>
              <a:gd name="connsiteY1" fmla="*/ 6090471 h 6858000"/>
              <a:gd name="connsiteX2" fmla="*/ 6035641 w 6946900"/>
              <a:gd name="connsiteY2" fmla="*/ 6090471 h 6858000"/>
              <a:gd name="connsiteX3" fmla="*/ 6255216 w 6946900"/>
              <a:gd name="connsiteY3" fmla="*/ 5767581 h 6858000"/>
              <a:gd name="connsiteX4" fmla="*/ 5529826 w 6946900"/>
              <a:gd name="connsiteY4" fmla="*/ 5767581 h 6858000"/>
              <a:gd name="connsiteX5" fmla="*/ 5529826 w 6946900"/>
              <a:gd name="connsiteY5" fmla="*/ 4436762 h 6858000"/>
              <a:gd name="connsiteX6" fmla="*/ 4492558 w 6946900"/>
              <a:gd name="connsiteY6" fmla="*/ 4436762 h 6858000"/>
              <a:gd name="connsiteX7" fmla="*/ 3969594 w 6946900"/>
              <a:gd name="connsiteY7" fmla="*/ 5233017 h 6858000"/>
              <a:gd name="connsiteX8" fmla="*/ 4551823 w 6946900"/>
              <a:gd name="connsiteY8" fmla="*/ 6090471 h 6858000"/>
              <a:gd name="connsiteX9" fmla="*/ 5050744 w 6946900"/>
              <a:gd name="connsiteY9" fmla="*/ 6090471 h 6858000"/>
              <a:gd name="connsiteX10" fmla="*/ 4446322 w 6946900"/>
              <a:gd name="connsiteY10" fmla="*/ 5219651 h 6858000"/>
              <a:gd name="connsiteX11" fmla="*/ 4961216 w 6946900"/>
              <a:gd name="connsiteY11" fmla="*/ 4436762 h 6858000"/>
              <a:gd name="connsiteX12" fmla="*/ 3485216 w 6946900"/>
              <a:gd name="connsiteY12" fmla="*/ 4436762 h 6858000"/>
              <a:gd name="connsiteX13" fmla="*/ 3485216 w 6946900"/>
              <a:gd name="connsiteY13" fmla="*/ 6090387 h 6858000"/>
              <a:gd name="connsiteX14" fmla="*/ 3924872 w 6946900"/>
              <a:gd name="connsiteY14" fmla="*/ 6090387 h 6858000"/>
              <a:gd name="connsiteX15" fmla="*/ 3924872 w 6946900"/>
              <a:gd name="connsiteY15" fmla="*/ 4436762 h 6858000"/>
              <a:gd name="connsiteX16" fmla="*/ 0 w 6946900"/>
              <a:gd name="connsiteY16" fmla="*/ 0 h 6858000"/>
              <a:gd name="connsiteX17" fmla="*/ 6946900 w 6946900"/>
              <a:gd name="connsiteY17" fmla="*/ 0 h 6858000"/>
              <a:gd name="connsiteX18" fmla="*/ 6946900 w 6946900"/>
              <a:gd name="connsiteY18" fmla="*/ 6858000 h 6858000"/>
              <a:gd name="connsiteX19" fmla="*/ 0 w 69469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46900" h="6858000">
                <a:moveTo>
                  <a:pt x="5090170" y="4436762"/>
                </a:moveTo>
                <a:lnTo>
                  <a:pt x="5090170" y="6090471"/>
                </a:lnTo>
                <a:lnTo>
                  <a:pt x="6035641" y="6090471"/>
                </a:lnTo>
                <a:lnTo>
                  <a:pt x="6255216" y="5767581"/>
                </a:lnTo>
                <a:lnTo>
                  <a:pt x="5529826" y="5767581"/>
                </a:lnTo>
                <a:lnTo>
                  <a:pt x="5529826" y="4436762"/>
                </a:lnTo>
                <a:close/>
                <a:moveTo>
                  <a:pt x="4492558" y="4436762"/>
                </a:moveTo>
                <a:lnTo>
                  <a:pt x="3969594" y="5233017"/>
                </a:lnTo>
                <a:lnTo>
                  <a:pt x="4551823" y="6090471"/>
                </a:lnTo>
                <a:lnTo>
                  <a:pt x="5050744" y="6090471"/>
                </a:lnTo>
                <a:lnTo>
                  <a:pt x="4446322" y="5219651"/>
                </a:lnTo>
                <a:lnTo>
                  <a:pt x="4961216" y="4436762"/>
                </a:lnTo>
                <a:close/>
                <a:moveTo>
                  <a:pt x="3485216" y="4436762"/>
                </a:moveTo>
                <a:lnTo>
                  <a:pt x="3485216" y="6090387"/>
                </a:lnTo>
                <a:lnTo>
                  <a:pt x="3924872" y="6090387"/>
                </a:lnTo>
                <a:lnTo>
                  <a:pt x="3924872" y="4436762"/>
                </a:lnTo>
                <a:close/>
                <a:moveTo>
                  <a:pt x="0" y="0"/>
                </a:moveTo>
                <a:lnTo>
                  <a:pt x="6946900" y="0"/>
                </a:lnTo>
                <a:lnTo>
                  <a:pt x="6946900" y="6858000"/>
                </a:lnTo>
                <a:lnTo>
                  <a:pt x="0" y="6858000"/>
                </a:lnTo>
                <a:close/>
              </a:path>
            </a:pathLst>
          </a:custGeom>
          <a:solidFill>
            <a:schemeClr val="bg2"/>
          </a:solidFill>
        </p:spPr>
        <p:txBody>
          <a:bodyPr wrap="square">
            <a:noAutofit/>
          </a:bodyPr>
          <a:lstStyle/>
          <a:p>
            <a:endParaRPr lang="da-DK"/>
          </a:p>
        </p:txBody>
      </p:sp>
      <p:sp>
        <p:nvSpPr>
          <p:cNvPr id="16" name="Rektangel 15">
            <a:extLst>
              <a:ext uri="{FF2B5EF4-FFF2-40B4-BE49-F238E27FC236}">
                <a16:creationId xmlns:a16="http://schemas.microsoft.com/office/drawing/2014/main" id="{F846A292-B5B7-B328-602A-F4D5302D85A6}"/>
              </a:ext>
            </a:extLst>
          </p:cNvPr>
          <p:cNvSpPr/>
          <p:nvPr userDrawn="1"/>
        </p:nvSpPr>
        <p:spPr>
          <a:xfrm>
            <a:off x="0" y="0"/>
            <a:ext cx="432294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715115" y="2336637"/>
            <a:ext cx="3002779" cy="1002638"/>
          </a:xfrm>
        </p:spPr>
        <p:txBody>
          <a:bodyPr anchor="b"/>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712351" y="3501188"/>
            <a:ext cx="3002780" cy="1408113"/>
          </a:xfrm>
        </p:spPr>
        <p:txBody>
          <a:bodyPr/>
          <a:lstStyle>
            <a:lvl1pPr marL="0" indent="0">
              <a:buNone/>
              <a:defRPr/>
            </a:lvl1pPr>
          </a:lstStyle>
          <a:p>
            <a:pPr lvl="0"/>
            <a:r>
              <a:rPr lang="da-DK" dirty="0"/>
              <a:t>Klik for at redigere teksttypografierne i masteren</a:t>
            </a:r>
          </a:p>
        </p:txBody>
      </p:sp>
      <p:sp>
        <p:nvSpPr>
          <p:cNvPr id="22" name="Tekstfelt 21">
            <a:extLst>
              <a:ext uri="{FF2B5EF4-FFF2-40B4-BE49-F238E27FC236}">
                <a16:creationId xmlns:a16="http://schemas.microsoft.com/office/drawing/2014/main" id="{48CA500F-EA4E-B526-CEB1-8289C15CDAAA}"/>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grpSp>
        <p:nvGrpSpPr>
          <p:cNvPr id="19" name="Gruppe 18">
            <a:extLst>
              <a:ext uri="{FF2B5EF4-FFF2-40B4-BE49-F238E27FC236}">
                <a16:creationId xmlns:a16="http://schemas.microsoft.com/office/drawing/2014/main" id="{8EE2FF2B-82E5-379E-6CE2-E158642C3E56}"/>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0" name="Gruppe 19">
              <a:extLst>
                <a:ext uri="{FF2B5EF4-FFF2-40B4-BE49-F238E27FC236}">
                  <a16:creationId xmlns:a16="http://schemas.microsoft.com/office/drawing/2014/main" id="{3DBA6837-7124-87D0-FAC6-015B9084881A}"/>
                </a:ext>
              </a:extLst>
            </p:cNvPr>
            <p:cNvGrpSpPr/>
            <p:nvPr userDrawn="1"/>
          </p:nvGrpSpPr>
          <p:grpSpPr>
            <a:xfrm>
              <a:off x="-1838312" y="-38102"/>
              <a:ext cx="1721353" cy="2467796"/>
              <a:chOff x="-1838312" y="-9527"/>
              <a:chExt cx="1721353" cy="2467796"/>
            </a:xfrm>
          </p:grpSpPr>
          <p:grpSp>
            <p:nvGrpSpPr>
              <p:cNvPr id="25" name="Gruppe 24">
                <a:extLst>
                  <a:ext uri="{FF2B5EF4-FFF2-40B4-BE49-F238E27FC236}">
                    <a16:creationId xmlns:a16="http://schemas.microsoft.com/office/drawing/2014/main" id="{7734B709-B092-FC40-C459-E07FE6C1C5CB}"/>
                  </a:ext>
                </a:extLst>
              </p:cNvPr>
              <p:cNvGrpSpPr/>
              <p:nvPr userDrawn="1"/>
            </p:nvGrpSpPr>
            <p:grpSpPr>
              <a:xfrm>
                <a:off x="-1838312" y="566838"/>
                <a:ext cx="1686995" cy="1891431"/>
                <a:chOff x="-2407803" y="1483724"/>
                <a:chExt cx="1686995" cy="1891431"/>
              </a:xfrm>
            </p:grpSpPr>
            <p:sp>
              <p:nvSpPr>
                <p:cNvPr id="27" name="Rektangel 26">
                  <a:extLst>
                    <a:ext uri="{FF2B5EF4-FFF2-40B4-BE49-F238E27FC236}">
                      <a16:creationId xmlns:a16="http://schemas.microsoft.com/office/drawing/2014/main" id="{62E97A0B-2CFA-40FC-FD10-615F891CD247}"/>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ruppe 27">
                  <a:extLst>
                    <a:ext uri="{FF2B5EF4-FFF2-40B4-BE49-F238E27FC236}">
                      <a16:creationId xmlns:a16="http://schemas.microsoft.com/office/drawing/2014/main" id="{6B24BFE3-8A13-A34D-DF10-CB8861F274EA}"/>
                    </a:ext>
                  </a:extLst>
                </p:cNvPr>
                <p:cNvGrpSpPr/>
                <p:nvPr userDrawn="1"/>
              </p:nvGrpSpPr>
              <p:grpSpPr>
                <a:xfrm>
                  <a:off x="-2329929" y="1577145"/>
                  <a:ext cx="1531247" cy="737710"/>
                  <a:chOff x="-2855495" y="1483725"/>
                  <a:chExt cx="1531247" cy="737710"/>
                </a:xfrm>
              </p:grpSpPr>
              <p:sp>
                <p:nvSpPr>
                  <p:cNvPr id="33" name="Rektangel 32">
                    <a:extLst>
                      <a:ext uri="{FF2B5EF4-FFF2-40B4-BE49-F238E27FC236}">
                        <a16:creationId xmlns:a16="http://schemas.microsoft.com/office/drawing/2014/main" id="{54E6EFB5-07DD-FE91-5D68-F1A18B87F6A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91C8C3FA-728C-F185-F455-5979E71CD6E5}"/>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F44C9357-D8DD-983C-F689-AF18606CFADB}"/>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9" name="Gruppe 28">
                  <a:extLst>
                    <a:ext uri="{FF2B5EF4-FFF2-40B4-BE49-F238E27FC236}">
                      <a16:creationId xmlns:a16="http://schemas.microsoft.com/office/drawing/2014/main" id="{0E716189-6629-CB9F-82D0-979D1DF54050}"/>
                    </a:ext>
                  </a:extLst>
                </p:cNvPr>
                <p:cNvGrpSpPr/>
                <p:nvPr userDrawn="1"/>
              </p:nvGrpSpPr>
              <p:grpSpPr>
                <a:xfrm>
                  <a:off x="-2329929" y="2483522"/>
                  <a:ext cx="1531247" cy="737710"/>
                  <a:chOff x="-2879557" y="2390102"/>
                  <a:chExt cx="1531247" cy="737710"/>
                </a:xfrm>
              </p:grpSpPr>
              <p:sp>
                <p:nvSpPr>
                  <p:cNvPr id="30" name="Rektangel 29">
                    <a:extLst>
                      <a:ext uri="{FF2B5EF4-FFF2-40B4-BE49-F238E27FC236}">
                        <a16:creationId xmlns:a16="http://schemas.microsoft.com/office/drawing/2014/main" id="{B791A4FB-C26B-1308-87B4-B050D8A99E07}"/>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04D1024E-64F4-CBB6-E09D-3BBF097C65C2}"/>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ktangel 31">
                    <a:extLst>
                      <a:ext uri="{FF2B5EF4-FFF2-40B4-BE49-F238E27FC236}">
                        <a16:creationId xmlns:a16="http://schemas.microsoft.com/office/drawing/2014/main" id="{CFF32E61-1CF1-0CA5-2C06-A09CCFB6C981}"/>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6" name="Tekstfelt 25">
                <a:extLst>
                  <a:ext uri="{FF2B5EF4-FFF2-40B4-BE49-F238E27FC236}">
                    <a16:creationId xmlns:a16="http://schemas.microsoft.com/office/drawing/2014/main" id="{2F786BB6-A91C-7142-693D-7465E2362D4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1" name="Rektangel 20">
              <a:extLst>
                <a:ext uri="{FF2B5EF4-FFF2-40B4-BE49-F238E27FC236}">
                  <a16:creationId xmlns:a16="http://schemas.microsoft.com/office/drawing/2014/main" id="{544B2F63-3DDD-1350-2F8E-761EFDD89024}"/>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1CCE155F-86C3-980E-EC05-56456D50B02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 name="Billede 3">
            <a:extLst>
              <a:ext uri="{FF2B5EF4-FFF2-40B4-BE49-F238E27FC236}">
                <a16:creationId xmlns:a16="http://schemas.microsoft.com/office/drawing/2014/main" id="{98EAB9CC-A77D-8E0B-BC90-8BB9449651E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121" y="2696347"/>
            <a:ext cx="2560000" cy="1440000"/>
          </a:xfrm>
          <a:prstGeom prst="rect">
            <a:avLst/>
          </a:prstGeom>
        </p:spPr>
      </p:pic>
    </p:spTree>
    <p:extLst>
      <p:ext uri="{BB962C8B-B14F-4D97-AF65-F5344CB8AC3E}">
        <p14:creationId xmlns:p14="http://schemas.microsoft.com/office/powerpoint/2010/main" val="287901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EFF869-108F-F34F-24CE-BF3B94F7A0F5}"/>
              </a:ext>
            </a:extLst>
          </p:cNvPr>
          <p:cNvSpPr>
            <a:spLocks noGrp="1"/>
          </p:cNvSpPr>
          <p:nvPr>
            <p:ph type="title"/>
          </p:nvPr>
        </p:nvSpPr>
        <p:spPr/>
        <p:txBody>
          <a:body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89951A19-D79F-1A0F-C046-E74893940DA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4BF7A634-55C5-439E-2A91-AFE835CAE19A}"/>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306374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3BBB4A-2A7B-5A8B-4220-F2DB09FF2D7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3242F20-693A-0909-9658-174164133C99}"/>
              </a:ext>
            </a:extLst>
          </p:cNvPr>
          <p:cNvSpPr>
            <a:spLocks noGrp="1"/>
          </p:cNvSpPr>
          <p:nvPr>
            <p:ph idx="1"/>
          </p:nvPr>
        </p:nvSpPr>
        <p:spPr>
          <a:xfrm>
            <a:off x="695325" y="2009273"/>
            <a:ext cx="10795000" cy="4068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5" name="Pladsholder til sidefod 4">
            <a:extLst>
              <a:ext uri="{FF2B5EF4-FFF2-40B4-BE49-F238E27FC236}">
                <a16:creationId xmlns:a16="http://schemas.microsoft.com/office/drawing/2014/main" id="{4FC76842-EBA2-5749-E04E-2DF09B069473}"/>
              </a:ext>
            </a:extLst>
          </p:cNvPr>
          <p:cNvSpPr>
            <a:spLocks noGrp="1"/>
          </p:cNvSpPr>
          <p:nvPr>
            <p:ph type="ftr" sz="quarter" idx="11"/>
          </p:nvPr>
        </p:nvSpPr>
        <p:spPr/>
        <p:txBody>
          <a:bodyPr/>
          <a:lstStyle/>
          <a:p>
            <a:r>
              <a:rPr lang="da-DK"/>
              <a:t>Skriv hvad præsentationen handler om</a:t>
            </a:r>
          </a:p>
        </p:txBody>
      </p:sp>
      <p:sp>
        <p:nvSpPr>
          <p:cNvPr id="6" name="Pladsholder til slidenummer 5">
            <a:extLst>
              <a:ext uri="{FF2B5EF4-FFF2-40B4-BE49-F238E27FC236}">
                <a16:creationId xmlns:a16="http://schemas.microsoft.com/office/drawing/2014/main" id="{ECEB969E-3267-CA6E-BEFD-537FA5D40CE2}"/>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107713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F4AE0-7C94-7D6B-312D-E6576DCECF8B}"/>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C5A89FA-D515-F234-493F-2A89B28703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5" name="Pladsholder til sidefod 4">
            <a:extLst>
              <a:ext uri="{FF2B5EF4-FFF2-40B4-BE49-F238E27FC236}">
                <a16:creationId xmlns:a16="http://schemas.microsoft.com/office/drawing/2014/main" id="{B32780D8-6D14-115A-6D9F-2543BC8782DD}"/>
              </a:ext>
            </a:extLst>
          </p:cNvPr>
          <p:cNvSpPr>
            <a:spLocks noGrp="1"/>
          </p:cNvSpPr>
          <p:nvPr>
            <p:ph type="ftr" sz="quarter" idx="11"/>
          </p:nvPr>
        </p:nvSpPr>
        <p:spPr/>
        <p:txBody>
          <a:bodyPr/>
          <a:lstStyle/>
          <a:p>
            <a:r>
              <a:rPr lang="da-DK"/>
              <a:t>Skriv hvad præsentationen handler om</a:t>
            </a:r>
          </a:p>
        </p:txBody>
      </p:sp>
      <p:sp>
        <p:nvSpPr>
          <p:cNvPr id="6" name="Pladsholder til slidenummer 5">
            <a:extLst>
              <a:ext uri="{FF2B5EF4-FFF2-40B4-BE49-F238E27FC236}">
                <a16:creationId xmlns:a16="http://schemas.microsoft.com/office/drawing/2014/main" id="{7DF0A323-A3A4-08AD-0218-7C399BF58B9E}"/>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151604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90D391-70BB-5BAC-BACE-FFE3A7D10FD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C1F4445-1945-D857-612A-82C6CB5E890A}"/>
              </a:ext>
            </a:extLst>
          </p:cNvPr>
          <p:cNvSpPr>
            <a:spLocks noGrp="1"/>
          </p:cNvSpPr>
          <p:nvPr>
            <p:ph sz="half" idx="1"/>
          </p:nvPr>
        </p:nvSpPr>
        <p:spPr>
          <a:xfrm>
            <a:off x="709684" y="2140423"/>
            <a:ext cx="5138382" cy="3940621"/>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indhold 3">
            <a:extLst>
              <a:ext uri="{FF2B5EF4-FFF2-40B4-BE49-F238E27FC236}">
                <a16:creationId xmlns:a16="http://schemas.microsoft.com/office/drawing/2014/main" id="{CE3C3466-0EC1-C72D-F041-BD064FBD2835}"/>
              </a:ext>
            </a:extLst>
          </p:cNvPr>
          <p:cNvSpPr>
            <a:spLocks noGrp="1"/>
          </p:cNvSpPr>
          <p:nvPr>
            <p:ph sz="half" idx="2"/>
          </p:nvPr>
        </p:nvSpPr>
        <p:spPr>
          <a:xfrm>
            <a:off x="6332561" y="2133599"/>
            <a:ext cx="5157763" cy="3940621"/>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6" name="Pladsholder til sidefod 5">
            <a:extLst>
              <a:ext uri="{FF2B5EF4-FFF2-40B4-BE49-F238E27FC236}">
                <a16:creationId xmlns:a16="http://schemas.microsoft.com/office/drawing/2014/main" id="{4989365C-575C-9FAD-C64A-61052D7EC94E}"/>
              </a:ext>
            </a:extLst>
          </p:cNvPr>
          <p:cNvSpPr>
            <a:spLocks noGrp="1"/>
          </p:cNvSpPr>
          <p:nvPr>
            <p:ph type="ftr" sz="quarter" idx="11"/>
          </p:nvPr>
        </p:nvSpPr>
        <p:spPr/>
        <p:txBody>
          <a:bodyPr/>
          <a:lstStyle/>
          <a:p>
            <a:r>
              <a:rPr lang="da-DK"/>
              <a:t>Skriv hvad præsentationen handler om</a:t>
            </a:r>
          </a:p>
        </p:txBody>
      </p:sp>
      <p:sp>
        <p:nvSpPr>
          <p:cNvPr id="7" name="Pladsholder til slidenummer 6">
            <a:extLst>
              <a:ext uri="{FF2B5EF4-FFF2-40B4-BE49-F238E27FC236}">
                <a16:creationId xmlns:a16="http://schemas.microsoft.com/office/drawing/2014/main" id="{22F1E91D-4FDF-347E-2C64-B6D27C10A61A}"/>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195291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7892A-9109-4690-8107-EBEB4F878791}"/>
              </a:ext>
            </a:extLst>
          </p:cNvPr>
          <p:cNvSpPr>
            <a:spLocks noGrp="1"/>
          </p:cNvSpPr>
          <p:nvPr>
            <p:ph type="title"/>
          </p:nvPr>
        </p:nvSpPr>
        <p:spPr>
          <a:xfrm>
            <a:off x="709862" y="914400"/>
            <a:ext cx="9938085" cy="1022684"/>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CF82D2A-2D91-5C14-2F99-643F163122F6}"/>
              </a:ext>
            </a:extLst>
          </p:cNvPr>
          <p:cNvSpPr>
            <a:spLocks noGrp="1"/>
          </p:cNvSpPr>
          <p:nvPr>
            <p:ph type="body" idx="1"/>
          </p:nvPr>
        </p:nvSpPr>
        <p:spPr>
          <a:xfrm>
            <a:off x="710147" y="2025233"/>
            <a:ext cx="51372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4" name="Pladsholder til indhold 3">
            <a:extLst>
              <a:ext uri="{FF2B5EF4-FFF2-40B4-BE49-F238E27FC236}">
                <a16:creationId xmlns:a16="http://schemas.microsoft.com/office/drawing/2014/main" id="{D7F31512-4FFE-E665-4DB0-EC44F50C07D6}"/>
              </a:ext>
            </a:extLst>
          </p:cNvPr>
          <p:cNvSpPr>
            <a:spLocks noGrp="1"/>
          </p:cNvSpPr>
          <p:nvPr>
            <p:ph sz="half" idx="2"/>
          </p:nvPr>
        </p:nvSpPr>
        <p:spPr>
          <a:xfrm>
            <a:off x="709862" y="2932645"/>
            <a:ext cx="5137485" cy="315105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5" name="Pladsholder til tekst 4">
            <a:extLst>
              <a:ext uri="{FF2B5EF4-FFF2-40B4-BE49-F238E27FC236}">
                <a16:creationId xmlns:a16="http://schemas.microsoft.com/office/drawing/2014/main" id="{F288166F-CE4D-ABEB-53FC-E780374C2730}"/>
              </a:ext>
            </a:extLst>
          </p:cNvPr>
          <p:cNvSpPr>
            <a:spLocks noGrp="1"/>
          </p:cNvSpPr>
          <p:nvPr>
            <p:ph type="body" sz="quarter" idx="3"/>
          </p:nvPr>
        </p:nvSpPr>
        <p:spPr>
          <a:xfrm>
            <a:off x="6340641" y="2025233"/>
            <a:ext cx="51372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6" name="Pladsholder til indhold 5">
            <a:extLst>
              <a:ext uri="{FF2B5EF4-FFF2-40B4-BE49-F238E27FC236}">
                <a16:creationId xmlns:a16="http://schemas.microsoft.com/office/drawing/2014/main" id="{94EC93C8-F576-6223-9698-5A15590C990F}"/>
              </a:ext>
            </a:extLst>
          </p:cNvPr>
          <p:cNvSpPr>
            <a:spLocks noGrp="1"/>
          </p:cNvSpPr>
          <p:nvPr>
            <p:ph sz="quarter" idx="4"/>
          </p:nvPr>
        </p:nvSpPr>
        <p:spPr>
          <a:xfrm>
            <a:off x="6340641" y="2925262"/>
            <a:ext cx="5137200" cy="3150856"/>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8" name="Pladsholder til sidefod 7">
            <a:extLst>
              <a:ext uri="{FF2B5EF4-FFF2-40B4-BE49-F238E27FC236}">
                <a16:creationId xmlns:a16="http://schemas.microsoft.com/office/drawing/2014/main" id="{EDC21E2B-618A-569C-84E1-F66BCD846A17}"/>
              </a:ext>
            </a:extLst>
          </p:cNvPr>
          <p:cNvSpPr>
            <a:spLocks noGrp="1"/>
          </p:cNvSpPr>
          <p:nvPr>
            <p:ph type="ftr" sz="quarter" idx="11"/>
          </p:nvPr>
        </p:nvSpPr>
        <p:spPr/>
        <p:txBody>
          <a:bodyPr/>
          <a:lstStyle/>
          <a:p>
            <a:r>
              <a:rPr lang="da-DK"/>
              <a:t>Skriv hvad præsentationen handler om</a:t>
            </a:r>
          </a:p>
        </p:txBody>
      </p:sp>
      <p:sp>
        <p:nvSpPr>
          <p:cNvPr id="9" name="Pladsholder til slidenummer 8">
            <a:extLst>
              <a:ext uri="{FF2B5EF4-FFF2-40B4-BE49-F238E27FC236}">
                <a16:creationId xmlns:a16="http://schemas.microsoft.com/office/drawing/2014/main" id="{C102BC5E-A493-87EE-D380-94E7A213FED5}"/>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397728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Overskrift og grå 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9E2ED-5D08-6628-BC7C-3452B56D3267}"/>
              </a:ext>
            </a:extLst>
          </p:cNvPr>
          <p:cNvSpPr>
            <a:spLocks noGrp="1"/>
          </p:cNvSpPr>
          <p:nvPr>
            <p:ph type="title"/>
          </p:nvPr>
        </p:nvSpPr>
        <p:spPr/>
        <p:txBody>
          <a:bodyPr/>
          <a:lstStyle/>
          <a:p>
            <a:r>
              <a:rPr lang="da-DK"/>
              <a:t>Klik for at redigere titeltypografien i masteren</a:t>
            </a:r>
          </a:p>
        </p:txBody>
      </p:sp>
      <p:sp>
        <p:nvSpPr>
          <p:cNvPr id="4" name="Pladsholder til sidefod 3">
            <a:extLst>
              <a:ext uri="{FF2B5EF4-FFF2-40B4-BE49-F238E27FC236}">
                <a16:creationId xmlns:a16="http://schemas.microsoft.com/office/drawing/2014/main" id="{D2D43147-0445-3F5A-3A16-7F6E7FCDADFC}"/>
              </a:ext>
            </a:extLst>
          </p:cNvPr>
          <p:cNvSpPr>
            <a:spLocks noGrp="1"/>
          </p:cNvSpPr>
          <p:nvPr>
            <p:ph type="ftr" sz="quarter" idx="11"/>
          </p:nvPr>
        </p:nvSpPr>
        <p:spPr/>
        <p:txBody>
          <a:bodyPr/>
          <a:lstStyle/>
          <a:p>
            <a:r>
              <a:rPr lang="da-DK"/>
              <a:t>Skriv hvad præsentationen handler om</a:t>
            </a:r>
          </a:p>
        </p:txBody>
      </p:sp>
      <p:sp>
        <p:nvSpPr>
          <p:cNvPr id="5" name="Pladsholder til slidenummer 4">
            <a:extLst>
              <a:ext uri="{FF2B5EF4-FFF2-40B4-BE49-F238E27FC236}">
                <a16:creationId xmlns:a16="http://schemas.microsoft.com/office/drawing/2014/main" id="{BF5CA0F7-A3E5-08C4-3773-25D9687FEBCA}"/>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69068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dt txt overskrift 1 tekstboks og 1 billed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97456B06-7785-CA9F-72C6-ADF18AD946A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10338"/>
            <a:ext cx="2560000" cy="1440000"/>
          </a:xfrm>
          <a:prstGeom prst="rect">
            <a:avLst/>
          </a:prstGeom>
        </p:spPr>
      </p:pic>
      <p:grpSp>
        <p:nvGrpSpPr>
          <p:cNvPr id="14" name="Gruppe 13">
            <a:extLst>
              <a:ext uri="{FF2B5EF4-FFF2-40B4-BE49-F238E27FC236}">
                <a16:creationId xmlns:a16="http://schemas.microsoft.com/office/drawing/2014/main" id="{EB64912C-9712-1362-A213-7B9DDF2B3F77}"/>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2" name="Tekstfelt 11">
              <a:extLst>
                <a:ext uri="{FF2B5EF4-FFF2-40B4-BE49-F238E27FC236}">
                  <a16:creationId xmlns:a16="http://schemas.microsoft.com/office/drawing/2014/main" id="{FBFC2CDB-2298-F744-A320-6E6890CBBACF}"/>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Tekstfelt 12">
              <a:extLst>
                <a:ext uri="{FF2B5EF4-FFF2-40B4-BE49-F238E27FC236}">
                  <a16:creationId xmlns:a16="http://schemas.microsoft.com/office/drawing/2014/main" id="{76C360E1-FD82-169C-BABB-9E37CBC46FA3}"/>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p>
            <a:r>
              <a:rPr lang="da-DK"/>
              <a:t>Klik for at redigere titeltypografien i masteren</a:t>
            </a:r>
            <a:endParaRPr lang="es-ES"/>
          </a:p>
        </p:txBody>
      </p:sp>
      <p:sp>
        <p:nvSpPr>
          <p:cNvPr id="6" name="Rektangel 5">
            <a:extLst>
              <a:ext uri="{FF2B5EF4-FFF2-40B4-BE49-F238E27FC236}">
                <a16:creationId xmlns:a16="http://schemas.microsoft.com/office/drawing/2014/main" id="{668874CD-2DDC-2D78-DE27-F81ECFBCC74F}"/>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Grafik 6">
            <a:extLst>
              <a:ext uri="{FF2B5EF4-FFF2-40B4-BE49-F238E27FC236}">
                <a16:creationId xmlns:a16="http://schemas.microsoft.com/office/drawing/2014/main" id="{69616147-8398-2372-07A0-571ECB6FEA8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4" cy="1531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 uri="{C183D7F6-B498-43B3-948B-1728B52AA6E4}">
                <adec:decorative xmlns:adec="http://schemas.microsoft.com/office/drawing/2017/decorative" val="0"/>
              </a:ext>
            </a:extLst>
          </p:cNvPr>
          <p:cNvSpPr>
            <a:spLocks noGrp="1"/>
          </p:cNvSpPr>
          <p:nvPr>
            <p:ph type="pic" sz="quarter" idx="15"/>
          </p:nvPr>
        </p:nvSpPr>
        <p:spPr>
          <a:xfrm>
            <a:off x="6094800" y="3429000"/>
            <a:ext cx="6096023" cy="3429000"/>
          </a:xfrm>
          <a:solidFill>
            <a:schemeClr val="bg2"/>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20450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Overskrift og hvid 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9E2ED-5D08-6628-BC7C-3452B56D3267}"/>
              </a:ext>
            </a:extLst>
          </p:cNvPr>
          <p:cNvSpPr>
            <a:spLocks noGrp="1"/>
          </p:cNvSpPr>
          <p:nvPr>
            <p:ph type="title"/>
          </p:nvPr>
        </p:nvSpPr>
        <p:spPr/>
        <p:txBody>
          <a:bodyPr/>
          <a:lstStyle/>
          <a:p>
            <a:r>
              <a:rPr lang="da-DK"/>
              <a:t>Klik for at redigere titeltypografien i masteren</a:t>
            </a:r>
          </a:p>
        </p:txBody>
      </p:sp>
      <p:sp>
        <p:nvSpPr>
          <p:cNvPr id="4" name="Pladsholder til sidefod 3">
            <a:extLst>
              <a:ext uri="{FF2B5EF4-FFF2-40B4-BE49-F238E27FC236}">
                <a16:creationId xmlns:a16="http://schemas.microsoft.com/office/drawing/2014/main" id="{D2D43147-0445-3F5A-3A16-7F6E7FCDADFC}"/>
              </a:ext>
            </a:extLst>
          </p:cNvPr>
          <p:cNvSpPr>
            <a:spLocks noGrp="1"/>
          </p:cNvSpPr>
          <p:nvPr>
            <p:ph type="ftr" sz="quarter" idx="11"/>
          </p:nvPr>
        </p:nvSpPr>
        <p:spPr/>
        <p:txBody>
          <a:bodyPr/>
          <a:lstStyle/>
          <a:p>
            <a:r>
              <a:rPr lang="da-DK"/>
              <a:t>Skriv hvad præsentationen handler om</a:t>
            </a:r>
          </a:p>
        </p:txBody>
      </p:sp>
      <p:sp>
        <p:nvSpPr>
          <p:cNvPr id="5" name="Pladsholder til slidenummer 4">
            <a:extLst>
              <a:ext uri="{FF2B5EF4-FFF2-40B4-BE49-F238E27FC236}">
                <a16:creationId xmlns:a16="http://schemas.microsoft.com/office/drawing/2014/main" id="{BF5CA0F7-A3E5-08C4-3773-25D9687FEBCA}"/>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210030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EC59A3DB-8ADB-5D18-A244-60AEE9AF1807}"/>
              </a:ext>
            </a:extLst>
          </p:cNvPr>
          <p:cNvSpPr>
            <a:spLocks noGrp="1"/>
          </p:cNvSpPr>
          <p:nvPr>
            <p:ph type="ftr" sz="quarter" idx="11"/>
          </p:nvPr>
        </p:nvSpPr>
        <p:spPr/>
        <p:txBody>
          <a:bodyPr/>
          <a:lstStyle/>
          <a:p>
            <a:r>
              <a:rPr lang="da-DK"/>
              <a:t>Skriv hvad præsentationen handler om</a:t>
            </a:r>
          </a:p>
        </p:txBody>
      </p:sp>
      <p:sp>
        <p:nvSpPr>
          <p:cNvPr id="4" name="Pladsholder til slidenummer 3">
            <a:extLst>
              <a:ext uri="{FF2B5EF4-FFF2-40B4-BE49-F238E27FC236}">
                <a16:creationId xmlns:a16="http://schemas.microsoft.com/office/drawing/2014/main" id="{90E25994-2B72-78C9-6087-35D1A8CFF445}"/>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14428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stretch>
            <a:fillRect/>
          </a:stretch>
        </p:blipFill>
        <p:spPr>
          <a:xfrm>
            <a:off x="-2785324" y="1170"/>
            <a:ext cx="2642284" cy="1485662"/>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300"/>
              </a:spcAft>
              <a:defRPr/>
            </a:pPr>
            <a:r>
              <a:rPr lang="en-GB" sz="1000" b="1" noProof="1">
                <a:solidFill>
                  <a:prstClr val="black">
                    <a:lumMod val="75000"/>
                    <a:lumOff val="25000"/>
                  </a:prstClr>
                </a:solidFill>
                <a:cs typeface="Arial" panose="020B0604020202020204" pitchFamily="34" charset="0"/>
              </a:rPr>
              <a:t>Vælg layout/design</a:t>
            </a:r>
          </a:p>
          <a:p>
            <a:pPr algn="r">
              <a:spcAft>
                <a:spcPts val="240"/>
              </a:spcAft>
              <a:defRPr/>
            </a:pPr>
            <a:r>
              <a:rPr lang="en-GB" sz="1000" b="1" noProof="1">
                <a:solidFill>
                  <a:prstClr val="black">
                    <a:lumMod val="75000"/>
                    <a:lumOff val="25000"/>
                  </a:prstClr>
                </a:solidFill>
                <a:cs typeface="Arial" panose="020B0604020202020204" pitchFamily="34" charset="0"/>
              </a:rPr>
              <a:t>1. </a:t>
            </a:r>
            <a:r>
              <a:rPr lang="en-GB" sz="1000" noProof="1">
                <a:solidFill>
                  <a:prstClr val="black">
                    <a:lumMod val="75000"/>
                    <a:lumOff val="25000"/>
                  </a:prstClr>
                </a:solidFill>
                <a:cs typeface="Arial" panose="020B0604020202020204" pitchFamily="34" charset="0"/>
              </a:rPr>
              <a:t>Højreklik på slide i venstre side </a:t>
            </a:r>
          </a:p>
          <a:p>
            <a:pPr algn="r">
              <a:spcAft>
                <a:spcPts val="240"/>
              </a:spcAft>
              <a:defRPr/>
            </a:pPr>
            <a:r>
              <a:rPr lang="en-GB" sz="1000" b="1" noProof="1">
                <a:solidFill>
                  <a:prstClr val="black">
                    <a:lumMod val="75000"/>
                    <a:lumOff val="25000"/>
                  </a:prstClr>
                </a:solidFill>
                <a:cs typeface="Arial" panose="020B0604020202020204" pitchFamily="34" charset="0"/>
              </a:rPr>
              <a:t>2. </a:t>
            </a:r>
            <a:r>
              <a:rPr lang="en-GB" sz="1000" noProof="1">
                <a:solidFill>
                  <a:prstClr val="black">
                    <a:lumMod val="75000"/>
                    <a:lumOff val="25000"/>
                  </a:prstClr>
                </a:solidFill>
                <a:cs typeface="Arial" panose="020B0604020202020204" pitchFamily="34" charset="0"/>
              </a:rPr>
              <a:t>Vælg et passende layout </a:t>
            </a:r>
            <a:br>
              <a:rPr lang="en-GB" sz="1000" noProof="1">
                <a:solidFill>
                  <a:prstClr val="black">
                    <a:lumMod val="75000"/>
                    <a:lumOff val="25000"/>
                  </a:prstClr>
                </a:solidFill>
                <a:cs typeface="Arial" panose="020B0604020202020204" pitchFamily="34" charset="0"/>
              </a:rPr>
            </a:br>
            <a:r>
              <a:rPr lang="en-GB" sz="1000" noProof="1">
                <a:solidFill>
                  <a:prstClr val="black">
                    <a:lumMod val="75000"/>
                    <a:lumOff val="25000"/>
                  </a:prstClr>
                </a:solidFill>
                <a:cs typeface="Arial" panose="020B0604020202020204" pitchFamily="34" charset="0"/>
              </a:rPr>
              <a:t>fra “drop ned” menuen</a:t>
            </a:r>
          </a:p>
          <a:p>
            <a:pPr algn="r">
              <a:spcAft>
                <a:spcPts val="240"/>
              </a:spcAft>
              <a:defRPr/>
            </a:pPr>
            <a:r>
              <a:rPr lang="en-GB" sz="1000" i="1" noProof="1">
                <a:solidFill>
                  <a:prstClr val="black">
                    <a:lumMod val="75000"/>
                    <a:lumOff val="25000"/>
                  </a:prstClr>
                </a:solidFill>
                <a:cs typeface="Arial" panose="020B0604020202020204" pitchFamily="34" charset="0"/>
              </a:rPr>
              <a:t>Alternativt kan du vælge layout direkte under knappen </a:t>
            </a:r>
            <a:r>
              <a:rPr lang="en-GB" sz="1000" b="1" i="1" noProof="1">
                <a:solidFill>
                  <a:prstClr val="black">
                    <a:lumMod val="75000"/>
                    <a:lumOff val="25000"/>
                  </a:prstClr>
                </a:solidFill>
                <a:cs typeface="Arial" panose="020B0604020202020204" pitchFamily="34" charset="0"/>
              </a:rPr>
              <a:t>Nyt slide</a:t>
            </a:r>
            <a:r>
              <a:rPr lang="en-GB" sz="1000" i="1" noProof="1">
                <a:solidFill>
                  <a:prstClr val="black">
                    <a:lumMod val="75000"/>
                    <a:lumOff val="25000"/>
                  </a:prstClr>
                </a:solidFill>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prstClr val="black">
                      <a:lumMod val="75000"/>
                      <a:lumOff val="25000"/>
                    </a:prstClr>
                  </a:solidFill>
                  <a:cs typeface="Arial" panose="020B0604020202020204" pitchFamily="34" charset="0"/>
                </a:rPr>
                <a:t>Agenda</a:t>
              </a:r>
            </a:p>
            <a:p>
              <a:pPr algn="r">
                <a:spcAft>
                  <a:spcPts val="300"/>
                </a:spcAft>
                <a:defRPr/>
              </a:pPr>
              <a:r>
                <a:rPr lang="nb-NO" altLang="da-DK" sz="1000" b="1" noProof="1">
                  <a:solidFill>
                    <a:prstClr val="black">
                      <a:lumMod val="75000"/>
                      <a:lumOff val="25000"/>
                    </a:prstClr>
                  </a:solidFill>
                  <a:cs typeface="Arial" panose="020B0604020202020204" pitchFamily="34" charset="0"/>
                </a:rPr>
                <a:t>Punktopstilling</a:t>
              </a:r>
            </a:p>
            <a:p>
              <a:pPr algn="r">
                <a:spcAft>
                  <a:spcPts val="300"/>
                </a:spcAft>
                <a:defRPr/>
              </a:pPr>
              <a:r>
                <a:rPr lang="nb-NO" altLang="da-DK" sz="1000" noProof="1">
                  <a:solidFill>
                    <a:prstClr val="black">
                      <a:lumMod val="75000"/>
                      <a:lumOff val="25000"/>
                    </a:prstClr>
                  </a:solidFill>
                  <a:cs typeface="Arial" panose="020B0604020202020204" pitchFamily="34" charset="0"/>
                </a:rPr>
                <a:t>Niveau 1-2</a:t>
              </a:r>
              <a:r>
                <a:rPr lang="nb-NO" altLang="da-DK" sz="1000" b="1" noProof="1">
                  <a:solidFill>
                    <a:prstClr val="black">
                      <a:lumMod val="75000"/>
                      <a:lumOff val="25000"/>
                    </a:prstClr>
                  </a:solidFill>
                  <a:cs typeface="Arial" panose="020B0604020202020204" pitchFamily="34" charset="0"/>
                </a:rPr>
                <a:t> = </a:t>
              </a:r>
              <a:r>
                <a:rPr lang="nb-NO" altLang="da-DK" sz="1000" noProof="1">
                  <a:solidFill>
                    <a:prstClr val="black">
                      <a:lumMod val="75000"/>
                      <a:lumOff val="25000"/>
                    </a:prstClr>
                  </a:solidFill>
                  <a:cs typeface="Arial" panose="020B0604020202020204" pitchFamily="34" charset="0"/>
                </a:rPr>
                <a:t>Punktopstilling</a:t>
              </a:r>
            </a:p>
            <a:p>
              <a:pPr algn="r">
                <a:spcAft>
                  <a:spcPts val="300"/>
                </a:spcAft>
                <a:defRPr/>
              </a:pPr>
              <a:r>
                <a:rPr lang="nb-NO" altLang="da-DK" sz="1000" noProof="1">
                  <a:solidFill>
                    <a:prstClr val="black">
                      <a:lumMod val="75000"/>
                      <a:lumOff val="25000"/>
                    </a:prstClr>
                  </a:solidFill>
                  <a:cs typeface="Arial" panose="020B0604020202020204" pitchFamily="34" charset="0"/>
                </a:rPr>
                <a:t>Klik på </a:t>
              </a:r>
              <a:r>
                <a:rPr lang="nb-NO" altLang="da-DK" sz="1000" b="1" noProof="1">
                  <a:solidFill>
                    <a:prstClr val="black">
                      <a:lumMod val="75000"/>
                      <a:lumOff val="25000"/>
                    </a:prstClr>
                  </a:solidFill>
                  <a:cs typeface="Arial" panose="020B0604020202020204" pitchFamily="34" charset="0"/>
                </a:rPr>
                <a:t>TAB</a:t>
              </a:r>
              <a:r>
                <a:rPr lang="nb-NO" altLang="da-DK" sz="1000" noProof="1">
                  <a:solidFill>
                    <a:prstClr val="black">
                      <a:lumMod val="75000"/>
                      <a:lumOff val="25000"/>
                    </a:prstClr>
                  </a:solidFill>
                  <a:cs typeface="Arial" panose="020B0604020202020204" pitchFamily="34" charset="0"/>
                </a:rPr>
                <a:t>-tasten én gang </a:t>
              </a:r>
              <a:br>
                <a:rPr lang="nb-NO" altLang="da-DK" sz="1000" noProof="1">
                  <a:solidFill>
                    <a:prstClr val="black">
                      <a:lumMod val="75000"/>
                      <a:lumOff val="25000"/>
                    </a:prstClr>
                  </a:solidFill>
                  <a:cs typeface="Arial" panose="020B0604020202020204" pitchFamily="34" charset="0"/>
                </a:rPr>
              </a:br>
              <a:r>
                <a:rPr lang="nb-NO" altLang="da-DK" sz="1000" noProof="1">
                  <a:solidFill>
                    <a:prstClr val="black">
                      <a:lumMod val="75000"/>
                      <a:lumOff val="25000"/>
                    </a:prstClr>
                  </a:solidFill>
                  <a:cs typeface="Arial" panose="020B0604020202020204" pitchFamily="34" charset="0"/>
                </a:rPr>
                <a:t>for at få niveau 2 </a:t>
              </a:r>
            </a:p>
            <a:p>
              <a:pPr algn="r">
                <a:spcAft>
                  <a:spcPts val="300"/>
                </a:spcAft>
                <a:defRPr/>
              </a:pPr>
              <a:r>
                <a:rPr lang="da-DK" altLang="da-DK" sz="1000" noProof="1">
                  <a:solidFill>
                    <a:prstClr val="black">
                      <a:lumMod val="75000"/>
                      <a:lumOff val="25000"/>
                    </a:prstClr>
                  </a:solidFill>
                  <a:cs typeface="Arial" panose="020B0604020202020204" pitchFamily="34" charset="0"/>
                </a:rPr>
                <a:t>Tryk</a:t>
              </a:r>
              <a:r>
                <a:rPr lang="da-DK" altLang="da-DK" sz="1000" b="1" noProof="1">
                  <a:solidFill>
                    <a:prstClr val="black">
                      <a:lumMod val="75000"/>
                      <a:lumOff val="25000"/>
                    </a:prstClr>
                  </a:solidFill>
                  <a:cs typeface="Arial" panose="020B0604020202020204" pitchFamily="34" charset="0"/>
                </a:rPr>
                <a:t> ENTER </a:t>
              </a:r>
              <a:r>
                <a:rPr lang="da-DK" altLang="da-DK" sz="1000" noProof="1">
                  <a:solidFill>
                    <a:prstClr val="black">
                      <a:lumMod val="75000"/>
                      <a:lumOff val="25000"/>
                    </a:prstClr>
                  </a:solidFill>
                  <a:cs typeface="Arial" panose="020B0604020202020204" pitchFamily="34" charset="0"/>
                </a:rPr>
                <a:t>for ny linje</a:t>
              </a:r>
            </a:p>
            <a:p>
              <a:pPr algn="r">
                <a:spcAft>
                  <a:spcPts val="300"/>
                </a:spcAft>
                <a:defRPr/>
              </a:pPr>
              <a:r>
                <a:rPr lang="da-DK" altLang="da-DK" sz="1000" noProof="1">
                  <a:solidFill>
                    <a:prstClr val="black">
                      <a:lumMod val="75000"/>
                      <a:lumOff val="25000"/>
                    </a:prstClr>
                  </a:solidFill>
                  <a:cs typeface="Arial" panose="020B0604020202020204" pitchFamily="34" charset="0"/>
                </a:rPr>
                <a:t>Brug </a:t>
              </a:r>
              <a:r>
                <a:rPr lang="da-DK" altLang="da-DK" sz="1000" b="1" noProof="1">
                  <a:solidFill>
                    <a:prstClr val="black">
                      <a:lumMod val="75000"/>
                      <a:lumOff val="25000"/>
                    </a:prstClr>
                  </a:solidFill>
                  <a:cs typeface="Arial" panose="020B0604020202020204" pitchFamily="34" charset="0"/>
                </a:rPr>
                <a:t>SHIFT+TAB</a:t>
              </a:r>
              <a:r>
                <a:rPr lang="da-DK" altLang="da-DK" sz="1000" noProof="1">
                  <a:solidFill>
                    <a:prstClr val="black">
                      <a:lumMod val="75000"/>
                      <a:lumOff val="25000"/>
                    </a:prstClr>
                  </a:solidFill>
                  <a:cs typeface="Arial" panose="020B0604020202020204" pitchFamily="34" charset="0"/>
                </a:rPr>
                <a:t>-tasterne </a:t>
              </a:r>
              <a:br>
                <a:rPr lang="da-DK" altLang="da-DK" sz="1000" noProof="1">
                  <a:solidFill>
                    <a:prstClr val="black">
                      <a:lumMod val="75000"/>
                      <a:lumOff val="25000"/>
                    </a:prstClr>
                  </a:solidFill>
                  <a:cs typeface="Arial" panose="020B0604020202020204" pitchFamily="34" charset="0"/>
                </a:rPr>
              </a:br>
              <a:r>
                <a:rPr lang="da-DK" altLang="da-DK" sz="1000" noProof="1">
                  <a:solidFill>
                    <a:prstClr val="black">
                      <a:lumMod val="75000"/>
                      <a:lumOff val="25000"/>
                    </a:prstClr>
                  </a:solidFill>
                  <a:cs typeface="Arial" panose="020B0604020202020204" pitchFamily="34" charset="0"/>
                </a:rPr>
                <a:t>for at komme tilbage</a:t>
              </a:r>
              <a:endParaRPr lang="nb-NO" altLang="da-DK" sz="1000" b="1" noProof="1">
                <a:solidFill>
                  <a:prstClr val="black">
                    <a:lumMod val="75000"/>
                    <a:lumOff val="25000"/>
                  </a:prstClr>
                </a:solidFill>
                <a:cs typeface="Arial" panose="020B0604020202020204" pitchFamily="34" charset="0"/>
              </a:endParaRPr>
            </a:p>
            <a:p>
              <a:pPr algn="r">
                <a:defRPr/>
              </a:pPr>
              <a:r>
                <a:rPr lang="nb-NO" altLang="da-DK" sz="1000" noProof="1">
                  <a:solidFill>
                    <a:prstClr val="black">
                      <a:lumMod val="75000"/>
                      <a:lumOff val="25000"/>
                    </a:prstClr>
                  </a:solidFill>
                  <a:cs typeface="Arial" panose="020B0604020202020204" pitchFamily="34" charset="0"/>
                </a:rPr>
                <a:t>Alternativt kan </a:t>
              </a:r>
              <a:r>
                <a:rPr lang="nb-NO" altLang="da-DK" sz="1000" b="1" noProof="1">
                  <a:solidFill>
                    <a:prstClr val="black">
                      <a:lumMod val="75000"/>
                      <a:lumOff val="25000"/>
                    </a:prstClr>
                  </a:solidFill>
                  <a:cs typeface="Arial" panose="020B0604020202020204" pitchFamily="34" charset="0"/>
                </a:rPr>
                <a:t>Forøg og Formindsk listeniveau </a:t>
              </a:r>
              <a:r>
                <a:rPr lang="nb-NO" altLang="da-DK" sz="1000" noProof="1">
                  <a:solidFill>
                    <a:prstClr val="black">
                      <a:lumMod val="75000"/>
                      <a:lumOff val="25000"/>
                    </a:prstClr>
                  </a:solidFill>
                  <a:cs typeface="Arial" panose="020B0604020202020204" pitchFamily="34" charset="0"/>
                </a:rPr>
                <a:t>bruges til at hoppe mellem tekst-typografierne</a:t>
              </a:r>
              <a:endParaRPr lang="nb-NO" altLang="da-DK" sz="1000" b="1" noProof="1">
                <a:solidFill>
                  <a:prstClr val="black">
                    <a:lumMod val="75000"/>
                    <a:lumOff val="25000"/>
                  </a:prstClr>
                </a:solidFill>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solidFill>
                    <a:prstClr val="white"/>
                  </a:solidFill>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solidFill>
                    <a:prstClr val="white"/>
                  </a:solidFill>
                  <a:latin typeface="HelveticaNeueLT Std Lt Cn" pitchFamily="34" charset="0"/>
                </a:endParaRPr>
              </a:p>
            </p:txBody>
          </p:sp>
        </p:grpSp>
      </p:grpSp>
    </p:spTree>
    <p:extLst>
      <p:ext uri="{BB962C8B-B14F-4D97-AF65-F5344CB8AC3E}">
        <p14:creationId xmlns:p14="http://schemas.microsoft.com/office/powerpoint/2010/main" val="4585589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Agenda 01">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4F0196E8-4BB8-8012-6B52-11C0572D5E9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000"/>
            <a:ext cx="2560000" cy="1440000"/>
          </a:xfrm>
          <a:prstGeom prst="rect">
            <a:avLst/>
          </a:prstGeom>
        </p:spPr>
      </p:pic>
      <p:sp>
        <p:nvSpPr>
          <p:cNvPr id="8" name="Tekstfelt 7">
            <a:extLst>
              <a:ext uri="{FF2B5EF4-FFF2-40B4-BE49-F238E27FC236}">
                <a16:creationId xmlns:a16="http://schemas.microsoft.com/office/drawing/2014/main" id="{5CB59071-13D0-7B80-608C-E75C8E4A34E2}"/>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7" name="Pladsholder til billede 6">
            <a:extLst>
              <a:ext uri="{FF2B5EF4-FFF2-40B4-BE49-F238E27FC236}">
                <a16:creationId xmlns:a16="http://schemas.microsoft.com/office/drawing/2014/main" id="{28671CD5-C519-103E-FE98-17C1B856EF69}"/>
              </a:ext>
            </a:extLst>
          </p:cNvPr>
          <p:cNvSpPr>
            <a:spLocks noGrp="1"/>
          </p:cNvSpPr>
          <p:nvPr>
            <p:ph type="pic" sz="quarter" idx="12"/>
          </p:nvPr>
        </p:nvSpPr>
        <p:spPr>
          <a:xfrm>
            <a:off x="0" y="0"/>
            <a:ext cx="5189783" cy="6858000"/>
          </a:xfrm>
          <a:solidFill>
            <a:schemeClr val="bg2"/>
          </a:solidFill>
        </p:spPr>
        <p:txBody>
          <a:bodyPr/>
          <a:lstStyle/>
          <a:p>
            <a:endParaRPr lang="da-DK" dirty="0"/>
          </a:p>
        </p:txBody>
      </p:sp>
      <p:sp>
        <p:nvSpPr>
          <p:cNvPr id="5" name="Rektangel 4">
            <a:extLst>
              <a:ext uri="{FF2B5EF4-FFF2-40B4-BE49-F238E27FC236}">
                <a16:creationId xmlns:a16="http://schemas.microsoft.com/office/drawing/2014/main" id="{66CD70AA-5E51-C573-3EC5-CC1FA785A320}"/>
              </a:ext>
              <a:ext uri="{C183D7F6-B498-43B3-948B-1728B52AA6E4}">
                <adec:decorative xmlns:adec="http://schemas.microsoft.com/office/drawing/2017/decorative" val="1"/>
              </a:ext>
            </a:extLst>
          </p:cNvPr>
          <p:cNvSpPr/>
          <p:nvPr userDrawn="1"/>
        </p:nvSpPr>
        <p:spPr>
          <a:xfrm>
            <a:off x="5189783"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AB117178-5E09-6064-1889-F74C39F183A8}"/>
              </a:ext>
            </a:extLst>
          </p:cNvPr>
          <p:cNvSpPr>
            <a:spLocks noGrp="1"/>
          </p:cNvSpPr>
          <p:nvPr>
            <p:ph type="title" hasCustomPrompt="1"/>
          </p:nvPr>
        </p:nvSpPr>
        <p:spPr>
          <a:xfrm>
            <a:off x="6761163" y="908050"/>
            <a:ext cx="3935411" cy="1002638"/>
          </a:xfrm>
        </p:spPr>
        <p:txBody>
          <a:bodyPr/>
          <a:lstStyle>
            <a:lvl1pPr>
              <a:defRPr sz="6000"/>
            </a:lvl1pPr>
          </a:lstStyle>
          <a:p>
            <a:r>
              <a:rPr lang="da-DK" dirty="0"/>
              <a:t>Agenda</a:t>
            </a:r>
          </a:p>
        </p:txBody>
      </p:sp>
      <p:sp>
        <p:nvSpPr>
          <p:cNvPr id="10" name="Pladsholder til tekst 9">
            <a:extLst>
              <a:ext uri="{FF2B5EF4-FFF2-40B4-BE49-F238E27FC236}">
                <a16:creationId xmlns:a16="http://schemas.microsoft.com/office/drawing/2014/main" id="{E70A253E-0F92-8677-F390-DC085457562A}"/>
              </a:ext>
            </a:extLst>
          </p:cNvPr>
          <p:cNvSpPr>
            <a:spLocks noGrp="1"/>
          </p:cNvSpPr>
          <p:nvPr>
            <p:ph type="body" sz="quarter" idx="13"/>
          </p:nvPr>
        </p:nvSpPr>
        <p:spPr>
          <a:xfrm>
            <a:off x="6761163" y="2357438"/>
            <a:ext cx="4729162" cy="3735387"/>
          </a:xfrm>
        </p:spPr>
        <p:txBody>
          <a:bodyPr/>
          <a:lstStyle/>
          <a:p>
            <a:pPr lvl="0"/>
            <a:r>
              <a:rPr lang="da-DK" dirty="0"/>
              <a:t>Klik for at redigere teksttypografierne i masteren</a:t>
            </a:r>
          </a:p>
          <a:p>
            <a:pPr lvl="1"/>
            <a:r>
              <a:rPr lang="da-DK" dirty="0"/>
              <a:t>Andet niveau</a:t>
            </a:r>
          </a:p>
        </p:txBody>
      </p:sp>
    </p:spTree>
    <p:extLst>
      <p:ext uri="{BB962C8B-B14F-4D97-AF65-F5344CB8AC3E}">
        <p14:creationId xmlns:p14="http://schemas.microsoft.com/office/powerpoint/2010/main" val="276571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Agenda 02">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945515EF-5228-6E33-D1B5-13EB3AC44A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715905" y="2688609"/>
            <a:ext cx="2560000" cy="1440000"/>
          </a:xfrm>
          <a:prstGeom prst="rect">
            <a:avLst/>
          </a:prstGeom>
        </p:spPr>
      </p:pic>
      <p:sp>
        <p:nvSpPr>
          <p:cNvPr id="5" name="Rektangel 4">
            <a:extLst>
              <a:ext uri="{FF2B5EF4-FFF2-40B4-BE49-F238E27FC236}">
                <a16:creationId xmlns:a16="http://schemas.microsoft.com/office/drawing/2014/main" id="{66CD70AA-5E51-C573-3EC5-CC1FA785A32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 y="0"/>
            <a:ext cx="518978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endParaRPr>
          </a:p>
        </p:txBody>
      </p:sp>
      <p:sp>
        <p:nvSpPr>
          <p:cNvPr id="2" name="Titel 1">
            <a:extLst>
              <a:ext uri="{FF2B5EF4-FFF2-40B4-BE49-F238E27FC236}">
                <a16:creationId xmlns:a16="http://schemas.microsoft.com/office/drawing/2014/main" id="{AB117178-5E09-6064-1889-F74C39F183A8}"/>
              </a:ext>
            </a:extLst>
          </p:cNvPr>
          <p:cNvSpPr>
            <a:spLocks noGrp="1"/>
          </p:cNvSpPr>
          <p:nvPr>
            <p:ph type="title" hasCustomPrompt="1"/>
          </p:nvPr>
        </p:nvSpPr>
        <p:spPr>
          <a:xfrm>
            <a:off x="1528010" y="2592473"/>
            <a:ext cx="3116179" cy="1002638"/>
          </a:xfrm>
        </p:spPr>
        <p:txBody>
          <a:bodyPr/>
          <a:lstStyle>
            <a:lvl1pPr algn="l">
              <a:defRPr sz="6000">
                <a:solidFill>
                  <a:schemeClr val="tx2"/>
                </a:solidFill>
              </a:defRPr>
            </a:lvl1pPr>
          </a:lstStyle>
          <a:p>
            <a:r>
              <a:rPr lang="da-DK" dirty="0"/>
              <a:t>Agenda</a:t>
            </a:r>
          </a:p>
        </p:txBody>
      </p:sp>
      <p:sp>
        <p:nvSpPr>
          <p:cNvPr id="4" name="Rektangel 3">
            <a:extLst>
              <a:ext uri="{FF2B5EF4-FFF2-40B4-BE49-F238E27FC236}">
                <a16:creationId xmlns:a16="http://schemas.microsoft.com/office/drawing/2014/main" id="{09402540-B929-FDE4-5C53-A6A1D9B29DE6}"/>
              </a:ext>
              <a:ext uri="{C183D7F6-B498-43B3-948B-1728B52AA6E4}">
                <adec:decorative xmlns:adec="http://schemas.microsoft.com/office/drawing/2017/decorative" val="1"/>
              </a:ext>
            </a:extLst>
          </p:cNvPr>
          <p:cNvSpPr/>
          <p:nvPr userDrawn="1"/>
        </p:nvSpPr>
        <p:spPr>
          <a:xfrm>
            <a:off x="5189783"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tekst 9">
            <a:extLst>
              <a:ext uri="{FF2B5EF4-FFF2-40B4-BE49-F238E27FC236}">
                <a16:creationId xmlns:a16="http://schemas.microsoft.com/office/drawing/2014/main" id="{DA387C5D-66F2-3A50-DA34-0E70DE6CD2B4}"/>
              </a:ext>
            </a:extLst>
          </p:cNvPr>
          <p:cNvSpPr>
            <a:spLocks noGrp="1"/>
          </p:cNvSpPr>
          <p:nvPr>
            <p:ph type="body" sz="quarter" idx="13"/>
          </p:nvPr>
        </p:nvSpPr>
        <p:spPr>
          <a:xfrm>
            <a:off x="6761163" y="1235242"/>
            <a:ext cx="4729162" cy="4857583"/>
          </a:xfrm>
        </p:spPr>
        <p:txBody>
          <a:bodyPr/>
          <a:lstStyle/>
          <a:p>
            <a:pPr lvl="0"/>
            <a:r>
              <a:rPr lang="da-DK" dirty="0"/>
              <a:t>Klik for at redigere teksttypografierne i masteren</a:t>
            </a:r>
          </a:p>
          <a:p>
            <a:pPr lvl="1"/>
            <a:r>
              <a:rPr lang="da-DK" dirty="0"/>
              <a:t>Andet niveau</a:t>
            </a:r>
          </a:p>
        </p:txBody>
      </p:sp>
    </p:spTree>
    <p:extLst>
      <p:ext uri="{BB962C8B-B14F-4D97-AF65-F5344CB8AC3E}">
        <p14:creationId xmlns:p14="http://schemas.microsoft.com/office/powerpoint/2010/main" val="27217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 Citat">
    <p:spTree>
      <p:nvGrpSpPr>
        <p:cNvPr id="1" name=""/>
        <p:cNvGrpSpPr/>
        <p:nvPr/>
      </p:nvGrpSpPr>
      <p:grpSpPr>
        <a:xfrm>
          <a:off x="0" y="0"/>
          <a:ext cx="0" cy="0"/>
          <a:chOff x="0" y="0"/>
          <a:chExt cx="0" cy="0"/>
        </a:xfrm>
      </p:grpSpPr>
      <p:grpSp>
        <p:nvGrpSpPr>
          <p:cNvPr id="2" name="Gruppe 1">
            <a:extLst>
              <a:ext uri="{FF2B5EF4-FFF2-40B4-BE49-F238E27FC236}">
                <a16:creationId xmlns:a16="http://schemas.microsoft.com/office/drawing/2014/main" id="{3A12F3DD-586D-6B21-89CC-0C00C156A04F}"/>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4" name="Gruppe 23">
              <a:extLst>
                <a:ext uri="{FF2B5EF4-FFF2-40B4-BE49-F238E27FC236}">
                  <a16:creationId xmlns:a16="http://schemas.microsoft.com/office/drawing/2014/main" id="{A85FC827-0F64-1DFE-7929-8FD4B439A53B}"/>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40D9071B-2623-7ABE-3435-A24BBB67458B}"/>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763CBCC9-4D76-69F7-4B5F-910C7D25DB01}"/>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100D77E7-5E52-F909-667B-DEE33C1D6A8B}"/>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FD921AE3-B466-4B27-4267-9300DDF6A132}"/>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CA845F3B-9675-A445-B59E-C6D14FF163C6}"/>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F276320A-228B-3F1A-36A5-1CAC33096E3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A4F654E1-32C0-3A44-0513-BEBC2E4660EF}"/>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0ABF4BD7-1085-3A89-CF5B-3F45394BF1AE}"/>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96D5CAAD-9F8E-1290-F216-3A1249ED4E68}"/>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BAB7779C-6DD1-C4FC-13DF-153A1DDCE474}"/>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B04610C7-BD59-9F18-6AA1-149BBA4FBA17}"/>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AF32C654-96D7-B22D-3A08-569CF39E2CDA}"/>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C989A907-62FB-35D1-2CB7-049899B688A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6" name="Billede 5">
            <a:extLst>
              <a:ext uri="{FF2B5EF4-FFF2-40B4-BE49-F238E27FC236}">
                <a16:creationId xmlns:a16="http://schemas.microsoft.com/office/drawing/2014/main" id="{C459DAFE-5439-E812-80C5-F1765D86581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8" y="2702154"/>
            <a:ext cx="2560000" cy="1440000"/>
          </a:xfrm>
          <a:prstGeom prst="rect">
            <a:avLst/>
          </a:prstGeom>
        </p:spPr>
      </p:pic>
      <p:sp>
        <p:nvSpPr>
          <p:cNvPr id="7" name="Rektangel 6">
            <a:extLst>
              <a:ext uri="{FF2B5EF4-FFF2-40B4-BE49-F238E27FC236}">
                <a16:creationId xmlns:a16="http://schemas.microsoft.com/office/drawing/2014/main" id="{C5623852-6BE9-186B-7689-E32BF72D2EBA}"/>
              </a:ext>
              <a:ext uri="{C183D7F6-B498-43B3-948B-1728B52AA6E4}">
                <adec:decorative xmlns:adec="http://schemas.microsoft.com/office/drawing/2017/decorative" val="1"/>
              </a:ext>
            </a:extLst>
          </p:cNvPr>
          <p:cNvSpPr/>
          <p:nvPr userDrawn="1"/>
        </p:nvSpPr>
        <p:spPr>
          <a:xfrm>
            <a:off x="0" y="-1"/>
            <a:ext cx="33367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Grafik 8">
            <a:extLst>
              <a:ext uri="{FF2B5EF4-FFF2-40B4-BE49-F238E27FC236}">
                <a16:creationId xmlns:a16="http://schemas.microsoft.com/office/drawing/2014/main" id="{0ED3AC08-840E-F479-CB11-A178F28A4A6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2918" y="558816"/>
            <a:ext cx="1689594" cy="1008635"/>
          </a:xfrm>
          <a:prstGeom prst="rect">
            <a:avLst/>
          </a:prstGeom>
        </p:spPr>
      </p:pic>
      <p:sp>
        <p:nvSpPr>
          <p:cNvPr id="8" name="Rektangel 7">
            <a:extLst>
              <a:ext uri="{FF2B5EF4-FFF2-40B4-BE49-F238E27FC236}">
                <a16:creationId xmlns:a16="http://schemas.microsoft.com/office/drawing/2014/main" id="{95CE1DDC-09B7-AF65-8FA6-E4B19FB644A2}"/>
              </a:ext>
              <a:ext uri="{C183D7F6-B498-43B3-948B-1728B52AA6E4}">
                <adec:decorative xmlns:adec="http://schemas.microsoft.com/office/drawing/2017/decorative" val="1"/>
              </a:ext>
            </a:extLst>
          </p:cNvPr>
          <p:cNvSpPr/>
          <p:nvPr userDrawn="1"/>
        </p:nvSpPr>
        <p:spPr>
          <a:xfrm>
            <a:off x="3336758" y="-1"/>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Pladsholder til tekst 14">
            <a:extLst>
              <a:ext uri="{FF2B5EF4-FFF2-40B4-BE49-F238E27FC236}">
                <a16:creationId xmlns:a16="http://schemas.microsoft.com/office/drawing/2014/main" id="{A5553225-A4CF-2A26-44E2-966F396CCD3E}"/>
              </a:ext>
            </a:extLst>
          </p:cNvPr>
          <p:cNvSpPr>
            <a:spLocks noGrp="1"/>
          </p:cNvSpPr>
          <p:nvPr>
            <p:ph type="body" sz="quarter" idx="14" hasCustomPrompt="1"/>
          </p:nvPr>
        </p:nvSpPr>
        <p:spPr>
          <a:xfrm>
            <a:off x="4744511" y="919751"/>
            <a:ext cx="925513" cy="647700"/>
          </a:xfrm>
        </p:spPr>
        <p:txBody>
          <a:bodyPr/>
          <a:lstStyle>
            <a:lvl1pPr marL="0" indent="0">
              <a:buNone/>
              <a:defRPr sz="10000"/>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11" name="Pladsholder til tekst 10">
            <a:extLst>
              <a:ext uri="{FF2B5EF4-FFF2-40B4-BE49-F238E27FC236}">
                <a16:creationId xmlns:a16="http://schemas.microsoft.com/office/drawing/2014/main" id="{99DEA860-AB29-71CC-B3C8-07261E1D776A}"/>
              </a:ext>
            </a:extLst>
          </p:cNvPr>
          <p:cNvSpPr>
            <a:spLocks noGrp="1"/>
          </p:cNvSpPr>
          <p:nvPr>
            <p:ph type="body" sz="quarter" idx="12"/>
          </p:nvPr>
        </p:nvSpPr>
        <p:spPr>
          <a:xfrm>
            <a:off x="5386388" y="1514975"/>
            <a:ext cx="6102350" cy="3650583"/>
          </a:xfrm>
        </p:spPr>
        <p:txBody>
          <a:bodyPr/>
          <a:lstStyle>
            <a:lvl1pPr marL="0" indent="0">
              <a:lnSpc>
                <a:spcPct val="110000"/>
              </a:lnSpc>
              <a:spcBef>
                <a:spcPts val="0"/>
              </a:spcBef>
              <a:spcAft>
                <a:spcPts val="300"/>
              </a:spcAft>
              <a:buFontTx/>
              <a:buNone/>
              <a:defRPr sz="3200">
                <a:latin typeface="+mj-lt"/>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C7C59C0C-7FC6-A56C-6537-12A0BDF8B4F0}"/>
              </a:ext>
            </a:extLst>
          </p:cNvPr>
          <p:cNvSpPr>
            <a:spLocks noGrp="1"/>
          </p:cNvSpPr>
          <p:nvPr>
            <p:ph type="body" sz="quarter" idx="13" hasCustomPrompt="1"/>
          </p:nvPr>
        </p:nvSpPr>
        <p:spPr>
          <a:xfrm>
            <a:off x="5386388" y="5438774"/>
            <a:ext cx="2197684" cy="271463"/>
          </a:xfrm>
        </p:spPr>
        <p:txBody>
          <a:bodyPr/>
          <a:lstStyle>
            <a:lvl1pPr marL="0" indent="0">
              <a:buNone/>
              <a:defRPr sz="1800"/>
            </a:lvl1pPr>
            <a:lvl2pPr marL="468000" indent="0">
              <a:buNone/>
              <a:defRPr/>
            </a:lvl2pPr>
            <a:lvl3pPr marL="900000" indent="0">
              <a:buNone/>
              <a:defRPr/>
            </a:lvl3pPr>
            <a:lvl4pPr marL="1371600" indent="0">
              <a:buNone/>
              <a:defRPr/>
            </a:lvl4pPr>
            <a:lvl5pPr marL="1828800" indent="0">
              <a:buNone/>
              <a:defRPr/>
            </a:lvl5pPr>
          </a:lstStyle>
          <a:p>
            <a:pPr lvl="0"/>
            <a:r>
              <a:rPr lang="da-DK" dirty="0"/>
              <a:t>Nav og titel</a:t>
            </a:r>
          </a:p>
        </p:txBody>
      </p:sp>
      <p:sp>
        <p:nvSpPr>
          <p:cNvPr id="16" name="Pladsholder til tekst 14">
            <a:extLst>
              <a:ext uri="{FF2B5EF4-FFF2-40B4-BE49-F238E27FC236}">
                <a16:creationId xmlns:a16="http://schemas.microsoft.com/office/drawing/2014/main" id="{24CDC1D2-F36E-FBAD-6BA2-ED46CEC38888}"/>
              </a:ext>
            </a:extLst>
          </p:cNvPr>
          <p:cNvSpPr>
            <a:spLocks noGrp="1"/>
          </p:cNvSpPr>
          <p:nvPr>
            <p:ph type="body" sz="quarter" idx="15" hasCustomPrompt="1"/>
          </p:nvPr>
        </p:nvSpPr>
        <p:spPr>
          <a:xfrm>
            <a:off x="10563225" y="4926806"/>
            <a:ext cx="925513" cy="647700"/>
          </a:xfrm>
        </p:spPr>
        <p:txBody>
          <a:bodyPr/>
          <a:lstStyle>
            <a:lvl1pPr marL="0" indent="0">
              <a:buNone/>
              <a:defRPr sz="10000"/>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3" name="Pladsholder til sidefod 2">
            <a:extLst>
              <a:ext uri="{FF2B5EF4-FFF2-40B4-BE49-F238E27FC236}">
                <a16:creationId xmlns:a16="http://schemas.microsoft.com/office/drawing/2014/main" id="{2357B2FE-6AFB-C4E5-950D-CE0BE1EB9409}"/>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0230134-17FF-842A-2433-E89954A98275}"/>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109524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 Citat">
    <p:spTree>
      <p:nvGrpSpPr>
        <p:cNvPr id="1" name=""/>
        <p:cNvGrpSpPr/>
        <p:nvPr/>
      </p:nvGrpSpPr>
      <p:grpSpPr>
        <a:xfrm>
          <a:off x="0" y="0"/>
          <a:ext cx="0" cy="0"/>
          <a:chOff x="0" y="0"/>
          <a:chExt cx="0" cy="0"/>
        </a:xfrm>
      </p:grpSpPr>
      <p:grpSp>
        <p:nvGrpSpPr>
          <p:cNvPr id="23" name="Gruppe 22">
            <a:extLst>
              <a:ext uri="{FF2B5EF4-FFF2-40B4-BE49-F238E27FC236}">
                <a16:creationId xmlns:a16="http://schemas.microsoft.com/office/drawing/2014/main" id="{428B48B5-7841-7D73-88CC-6FE67C3BF8FD}"/>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5" name="Gruppe 24">
              <a:extLst>
                <a:ext uri="{FF2B5EF4-FFF2-40B4-BE49-F238E27FC236}">
                  <a16:creationId xmlns:a16="http://schemas.microsoft.com/office/drawing/2014/main" id="{81A26F80-D4F4-D446-ACB9-7F40DAF35AC9}"/>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55FECDD2-9683-9949-5AC9-8AA73E21646D}"/>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8457AA59-866E-D64F-5B6C-F38765C6059B}"/>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C7FDE396-C1D7-3E79-CAB7-ED66BBAC3AAD}"/>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1D4F1B19-2754-1F4C-8806-9D007CC6A796}"/>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B1BC871E-DDDA-9457-BF78-16E0F7C03848}"/>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D0BC1B36-1199-E8E6-6837-77D315865C0D}"/>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0952225C-9D7B-D58F-2636-2202811C58C0}"/>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F5E9C6E8-D16E-BF52-E82D-AF3CD15D281F}"/>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FF56E815-84FD-F07A-D618-2761CFF0B5B2}"/>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EA936EB2-8C41-DCE7-B254-01628D19DA14}"/>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05EE1BFA-022A-2854-5552-D0D04240D855}"/>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2CCFBC12-2312-892E-3855-4EB6861FD7F8}"/>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036BD0CB-1D54-55D0-066B-15C7E126D673}"/>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4" name="Billede 23">
            <a:extLst>
              <a:ext uri="{FF2B5EF4-FFF2-40B4-BE49-F238E27FC236}">
                <a16:creationId xmlns:a16="http://schemas.microsoft.com/office/drawing/2014/main" id="{B5615270-6A92-29AD-5BAB-AA4ADD997E5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08999"/>
            <a:ext cx="2560000" cy="1440000"/>
          </a:xfrm>
          <a:prstGeom prst="rect">
            <a:avLst/>
          </a:prstGeom>
        </p:spPr>
      </p:pic>
      <p:sp>
        <p:nvSpPr>
          <p:cNvPr id="7" name="Rektangel 6">
            <a:extLst>
              <a:ext uri="{FF2B5EF4-FFF2-40B4-BE49-F238E27FC236}">
                <a16:creationId xmlns:a16="http://schemas.microsoft.com/office/drawing/2014/main" id="{C5623852-6BE9-186B-7689-E32BF72D2EBA}"/>
              </a:ext>
              <a:ext uri="{C183D7F6-B498-43B3-948B-1728B52AA6E4}">
                <adec:decorative xmlns:adec="http://schemas.microsoft.com/office/drawing/2017/decorative" val="1"/>
              </a:ext>
            </a:extLst>
          </p:cNvPr>
          <p:cNvSpPr/>
          <p:nvPr userDrawn="1"/>
        </p:nvSpPr>
        <p:spPr>
          <a:xfrm>
            <a:off x="0" y="-2"/>
            <a:ext cx="3336758"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Grafik 8">
            <a:extLst>
              <a:ext uri="{FF2B5EF4-FFF2-40B4-BE49-F238E27FC236}">
                <a16:creationId xmlns:a16="http://schemas.microsoft.com/office/drawing/2014/main" id="{0ED3AC08-840E-F479-CB11-A178F28A4A6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2918" y="558816"/>
            <a:ext cx="1689594" cy="1008635"/>
          </a:xfrm>
          <a:prstGeom prst="rect">
            <a:avLst/>
          </a:prstGeom>
        </p:spPr>
      </p:pic>
      <p:sp>
        <p:nvSpPr>
          <p:cNvPr id="8" name="Rektangel 7">
            <a:extLst>
              <a:ext uri="{FF2B5EF4-FFF2-40B4-BE49-F238E27FC236}">
                <a16:creationId xmlns:a16="http://schemas.microsoft.com/office/drawing/2014/main" id="{95CE1DDC-09B7-AF65-8FA6-E4B19FB644A2}"/>
              </a:ext>
              <a:ext uri="{C183D7F6-B498-43B3-948B-1728B52AA6E4}">
                <adec:decorative xmlns:adec="http://schemas.microsoft.com/office/drawing/2017/decorative" val="1"/>
              </a:ext>
            </a:extLst>
          </p:cNvPr>
          <p:cNvSpPr/>
          <p:nvPr userDrawn="1"/>
        </p:nvSpPr>
        <p:spPr>
          <a:xfrm>
            <a:off x="3336758" y="-1"/>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Pladsholder til tekst 14">
            <a:extLst>
              <a:ext uri="{FF2B5EF4-FFF2-40B4-BE49-F238E27FC236}">
                <a16:creationId xmlns:a16="http://schemas.microsoft.com/office/drawing/2014/main" id="{A5553225-A4CF-2A26-44E2-966F396CCD3E}"/>
              </a:ext>
            </a:extLst>
          </p:cNvPr>
          <p:cNvSpPr>
            <a:spLocks noGrp="1"/>
          </p:cNvSpPr>
          <p:nvPr>
            <p:ph type="body" sz="quarter" idx="14" hasCustomPrompt="1"/>
          </p:nvPr>
        </p:nvSpPr>
        <p:spPr>
          <a:xfrm>
            <a:off x="4744511" y="919751"/>
            <a:ext cx="925513" cy="647700"/>
          </a:xfrm>
        </p:spPr>
        <p:txBody>
          <a:bodyPr/>
          <a:lstStyle>
            <a:lvl1pPr marL="0" indent="0">
              <a:buNone/>
              <a:defRPr sz="10000">
                <a:solidFill>
                  <a:schemeClr val="bg1"/>
                </a:solidFill>
              </a:defRPr>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11" name="Pladsholder til tekst 10">
            <a:extLst>
              <a:ext uri="{FF2B5EF4-FFF2-40B4-BE49-F238E27FC236}">
                <a16:creationId xmlns:a16="http://schemas.microsoft.com/office/drawing/2014/main" id="{99DEA860-AB29-71CC-B3C8-07261E1D776A}"/>
              </a:ext>
            </a:extLst>
          </p:cNvPr>
          <p:cNvSpPr>
            <a:spLocks noGrp="1"/>
          </p:cNvSpPr>
          <p:nvPr>
            <p:ph type="body" sz="quarter" idx="12"/>
          </p:nvPr>
        </p:nvSpPr>
        <p:spPr>
          <a:xfrm>
            <a:off x="5386388" y="1514975"/>
            <a:ext cx="6102350" cy="3650583"/>
          </a:xfrm>
        </p:spPr>
        <p:txBody>
          <a:bodyPr/>
          <a:lstStyle>
            <a:lvl1pPr marL="0" indent="0">
              <a:lnSpc>
                <a:spcPct val="110000"/>
              </a:lnSpc>
              <a:spcBef>
                <a:spcPts val="0"/>
              </a:spcBef>
              <a:spcAft>
                <a:spcPts val="300"/>
              </a:spcAft>
              <a:buFontTx/>
              <a:buNone/>
              <a:defRPr sz="3200">
                <a:solidFill>
                  <a:schemeClr val="bg1"/>
                </a:solidFill>
                <a:latin typeface="+mj-lt"/>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C7C59C0C-7FC6-A56C-6537-12A0BDF8B4F0}"/>
              </a:ext>
            </a:extLst>
          </p:cNvPr>
          <p:cNvSpPr>
            <a:spLocks noGrp="1"/>
          </p:cNvSpPr>
          <p:nvPr>
            <p:ph type="body" sz="quarter" idx="13" hasCustomPrompt="1"/>
          </p:nvPr>
        </p:nvSpPr>
        <p:spPr>
          <a:xfrm>
            <a:off x="5386388" y="5438774"/>
            <a:ext cx="2197684" cy="271463"/>
          </a:xfrm>
        </p:spPr>
        <p:txBody>
          <a:bodyPr/>
          <a:lstStyle>
            <a:lvl1pPr marL="0" indent="0">
              <a:buNone/>
              <a:defRPr sz="1800">
                <a:solidFill>
                  <a:schemeClr val="bg1"/>
                </a:solidFill>
              </a:defRPr>
            </a:lvl1pPr>
            <a:lvl2pPr marL="468000" indent="0">
              <a:buNone/>
              <a:defRPr/>
            </a:lvl2pPr>
            <a:lvl3pPr marL="900000" indent="0">
              <a:buNone/>
              <a:defRPr/>
            </a:lvl3pPr>
            <a:lvl4pPr marL="1371600" indent="0">
              <a:buNone/>
              <a:defRPr/>
            </a:lvl4pPr>
            <a:lvl5pPr marL="1828800" indent="0">
              <a:buNone/>
              <a:defRPr/>
            </a:lvl5pPr>
          </a:lstStyle>
          <a:p>
            <a:pPr lvl="0"/>
            <a:r>
              <a:rPr lang="da-DK" dirty="0"/>
              <a:t>Nav og titel</a:t>
            </a:r>
          </a:p>
        </p:txBody>
      </p:sp>
      <p:sp>
        <p:nvSpPr>
          <p:cNvPr id="16" name="Pladsholder til tekst 14">
            <a:extLst>
              <a:ext uri="{FF2B5EF4-FFF2-40B4-BE49-F238E27FC236}">
                <a16:creationId xmlns:a16="http://schemas.microsoft.com/office/drawing/2014/main" id="{24CDC1D2-F36E-FBAD-6BA2-ED46CEC38888}"/>
              </a:ext>
            </a:extLst>
          </p:cNvPr>
          <p:cNvSpPr>
            <a:spLocks noGrp="1"/>
          </p:cNvSpPr>
          <p:nvPr>
            <p:ph type="body" sz="quarter" idx="15" hasCustomPrompt="1"/>
          </p:nvPr>
        </p:nvSpPr>
        <p:spPr>
          <a:xfrm>
            <a:off x="10563225" y="4926806"/>
            <a:ext cx="925513" cy="647700"/>
          </a:xfrm>
        </p:spPr>
        <p:txBody>
          <a:bodyPr/>
          <a:lstStyle>
            <a:lvl1pPr marL="0" indent="0">
              <a:buNone/>
              <a:defRPr sz="10000">
                <a:solidFill>
                  <a:schemeClr val="bg1"/>
                </a:solidFill>
              </a:defRPr>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3" name="Pladsholder til sidefod 2">
            <a:extLst>
              <a:ext uri="{FF2B5EF4-FFF2-40B4-BE49-F238E27FC236}">
                <a16:creationId xmlns:a16="http://schemas.microsoft.com/office/drawing/2014/main" id="{2357B2FE-6AFB-C4E5-950D-CE0BE1EB9409}"/>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0230134-17FF-842A-2433-E89954A98275}"/>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288804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1 Breaker">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1AAD1E01-6820-005D-83C8-820395DA87A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497" y="2702265"/>
            <a:ext cx="2560000" cy="1440000"/>
          </a:xfrm>
          <a:prstGeom prst="rect">
            <a:avLst/>
          </a:prstGeom>
        </p:spPr>
      </p:pic>
      <p:sp>
        <p:nvSpPr>
          <p:cNvPr id="2" name="Titel 1">
            <a:extLst>
              <a:ext uri="{FF2B5EF4-FFF2-40B4-BE49-F238E27FC236}">
                <a16:creationId xmlns:a16="http://schemas.microsoft.com/office/drawing/2014/main" id="{673A87B9-E436-6B8B-B4F9-CFAB31340A74}"/>
              </a:ext>
            </a:extLst>
          </p:cNvPr>
          <p:cNvSpPr>
            <a:spLocks noGrp="1"/>
          </p:cNvSpPr>
          <p:nvPr>
            <p:ph type="ctrTitle"/>
          </p:nvPr>
        </p:nvSpPr>
        <p:spPr>
          <a:xfrm>
            <a:off x="712372" y="1122363"/>
            <a:ext cx="5613816" cy="2387600"/>
          </a:xfrm>
        </p:spPr>
        <p:txBody>
          <a:bodyPr anchor="b"/>
          <a:lstStyle>
            <a:lvl1pPr algn="l">
              <a:defRPr sz="6000">
                <a:solidFill>
                  <a:schemeClr val="tx2"/>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8F8F3051-25E4-E83A-1745-C36FFD0CC5DF}"/>
              </a:ext>
            </a:extLst>
          </p:cNvPr>
          <p:cNvSpPr>
            <a:spLocks noGrp="1"/>
          </p:cNvSpPr>
          <p:nvPr>
            <p:ph type="subTitle" idx="1"/>
          </p:nvPr>
        </p:nvSpPr>
        <p:spPr>
          <a:xfrm>
            <a:off x="712372" y="3602038"/>
            <a:ext cx="5613816"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Rektangel 3">
            <a:extLst>
              <a:ext uri="{FF2B5EF4-FFF2-40B4-BE49-F238E27FC236}">
                <a16:creationId xmlns:a16="http://schemas.microsoft.com/office/drawing/2014/main" id="{A270B669-CA38-16D8-CAEC-182B8E70912B}"/>
              </a:ext>
              <a:ext uri="{C183D7F6-B498-43B3-948B-1728B52AA6E4}">
                <adec:decorative xmlns:adec="http://schemas.microsoft.com/office/drawing/2017/decorative" val="1"/>
              </a:ext>
            </a:extLst>
          </p:cNvPr>
          <p:cNvSpPr/>
          <p:nvPr userDrawn="1"/>
        </p:nvSpPr>
        <p:spPr>
          <a:xfrm>
            <a:off x="7038754" y="0"/>
            <a:ext cx="174373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A4348F57-8F0A-7299-2858-5E49DFAD237F}"/>
              </a:ext>
              <a:ext uri="{C183D7F6-B498-43B3-948B-1728B52AA6E4}">
                <adec:decorative xmlns:adec="http://schemas.microsoft.com/office/drawing/2017/decorative" val="1"/>
              </a:ext>
            </a:extLst>
          </p:cNvPr>
          <p:cNvSpPr/>
          <p:nvPr userDrawn="1"/>
        </p:nvSpPr>
        <p:spPr>
          <a:xfrm>
            <a:off x="8782493" y="0"/>
            <a:ext cx="340950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11">
            <a:extLst>
              <a:ext uri="{FF2B5EF4-FFF2-40B4-BE49-F238E27FC236}">
                <a16:creationId xmlns:a16="http://schemas.microsoft.com/office/drawing/2014/main" id="{6700A6F2-6950-65F3-6A25-DC5EE4A5607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14829" y="558816"/>
            <a:ext cx="1689594" cy="1008635"/>
          </a:xfrm>
          <a:prstGeom prst="rect">
            <a:avLst/>
          </a:prstGeom>
        </p:spPr>
      </p:pic>
    </p:spTree>
    <p:extLst>
      <p:ext uri="{BB962C8B-B14F-4D97-AF65-F5344CB8AC3E}">
        <p14:creationId xmlns:p14="http://schemas.microsoft.com/office/powerpoint/2010/main" val="330193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2 Breaker ">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B20F8559-5EDD-93D9-D1A9-266A5FE2552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7135" y="2709000"/>
            <a:ext cx="2560000" cy="1440000"/>
          </a:xfrm>
          <a:prstGeom prst="rect">
            <a:avLst/>
          </a:prstGeom>
        </p:spPr>
      </p:pic>
      <p:sp>
        <p:nvSpPr>
          <p:cNvPr id="2" name="Titel 1">
            <a:extLst>
              <a:ext uri="{FF2B5EF4-FFF2-40B4-BE49-F238E27FC236}">
                <a16:creationId xmlns:a16="http://schemas.microsoft.com/office/drawing/2014/main" id="{673A87B9-E436-6B8B-B4F9-CFAB31340A74}"/>
              </a:ext>
            </a:extLst>
          </p:cNvPr>
          <p:cNvSpPr>
            <a:spLocks noGrp="1"/>
          </p:cNvSpPr>
          <p:nvPr>
            <p:ph type="ctrTitle"/>
          </p:nvPr>
        </p:nvSpPr>
        <p:spPr>
          <a:xfrm>
            <a:off x="712372" y="1122363"/>
            <a:ext cx="5613816" cy="2387600"/>
          </a:xfrm>
        </p:spPr>
        <p:txBody>
          <a:bodyPr anchor="b"/>
          <a:lstStyle>
            <a:lvl1pPr algn="l">
              <a:defRPr sz="6000">
                <a:solidFill>
                  <a:schemeClr val="bg1"/>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8F8F3051-25E4-E83A-1745-C36FFD0CC5DF}"/>
              </a:ext>
            </a:extLst>
          </p:cNvPr>
          <p:cNvSpPr>
            <a:spLocks noGrp="1"/>
          </p:cNvSpPr>
          <p:nvPr>
            <p:ph type="subTitle" idx="1"/>
          </p:nvPr>
        </p:nvSpPr>
        <p:spPr>
          <a:xfrm>
            <a:off x="712372" y="3602038"/>
            <a:ext cx="5613816"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Rektangel 3">
            <a:extLst>
              <a:ext uri="{FF2B5EF4-FFF2-40B4-BE49-F238E27FC236}">
                <a16:creationId xmlns:a16="http://schemas.microsoft.com/office/drawing/2014/main" id="{A270B669-CA38-16D8-CAEC-182B8E70912B}"/>
              </a:ext>
              <a:ext uri="{C183D7F6-B498-43B3-948B-1728B52AA6E4}">
                <adec:decorative xmlns:adec="http://schemas.microsoft.com/office/drawing/2017/decorative" val="1"/>
              </a:ext>
            </a:extLst>
          </p:cNvPr>
          <p:cNvSpPr/>
          <p:nvPr userDrawn="1"/>
        </p:nvSpPr>
        <p:spPr>
          <a:xfrm>
            <a:off x="7038754" y="0"/>
            <a:ext cx="17437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A4348F57-8F0A-7299-2858-5E49DFAD237F}"/>
              </a:ext>
              <a:ext uri="{C183D7F6-B498-43B3-948B-1728B52AA6E4}">
                <adec:decorative xmlns:adec="http://schemas.microsoft.com/office/drawing/2017/decorative" val="1"/>
              </a:ext>
            </a:extLst>
          </p:cNvPr>
          <p:cNvSpPr/>
          <p:nvPr userDrawn="1"/>
        </p:nvSpPr>
        <p:spPr>
          <a:xfrm>
            <a:off x="8782493" y="0"/>
            <a:ext cx="34095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11">
            <a:extLst>
              <a:ext uri="{FF2B5EF4-FFF2-40B4-BE49-F238E27FC236}">
                <a16:creationId xmlns:a16="http://schemas.microsoft.com/office/drawing/2014/main" id="{6700A6F2-6950-65F3-6A25-DC5EE4A5607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14829" y="558816"/>
            <a:ext cx="1689594" cy="1008635"/>
          </a:xfrm>
          <a:prstGeom prst="rect">
            <a:avLst/>
          </a:prstGeom>
        </p:spPr>
      </p:pic>
    </p:spTree>
    <p:extLst>
      <p:ext uri="{BB962C8B-B14F-4D97-AF65-F5344CB8AC3E}">
        <p14:creationId xmlns:p14="http://schemas.microsoft.com/office/powerpoint/2010/main" val="99360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3 Breaker ">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D8BFA85-825C-C48E-7139-D78D4EBE70B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497" y="2709000"/>
            <a:ext cx="2560000" cy="1440000"/>
          </a:xfrm>
          <a:prstGeom prst="rect">
            <a:avLst/>
          </a:prstGeom>
        </p:spPr>
      </p:pic>
      <p:sp>
        <p:nvSpPr>
          <p:cNvPr id="2" name="Titel 1">
            <a:extLst>
              <a:ext uri="{FF2B5EF4-FFF2-40B4-BE49-F238E27FC236}">
                <a16:creationId xmlns:a16="http://schemas.microsoft.com/office/drawing/2014/main" id="{673A87B9-E436-6B8B-B4F9-CFAB31340A74}"/>
              </a:ext>
            </a:extLst>
          </p:cNvPr>
          <p:cNvSpPr>
            <a:spLocks noGrp="1"/>
          </p:cNvSpPr>
          <p:nvPr>
            <p:ph type="ctrTitle"/>
          </p:nvPr>
        </p:nvSpPr>
        <p:spPr>
          <a:xfrm>
            <a:off x="712372" y="1122363"/>
            <a:ext cx="5613816" cy="2387600"/>
          </a:xfrm>
        </p:spPr>
        <p:txBody>
          <a:bodyPr anchor="b"/>
          <a:lstStyle>
            <a:lvl1pPr algn="l">
              <a:defRPr sz="6000">
                <a:solidFill>
                  <a:schemeClr val="tx2"/>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8F8F3051-25E4-E83A-1745-C36FFD0CC5DF}"/>
              </a:ext>
            </a:extLst>
          </p:cNvPr>
          <p:cNvSpPr>
            <a:spLocks noGrp="1"/>
          </p:cNvSpPr>
          <p:nvPr>
            <p:ph type="subTitle" idx="1"/>
          </p:nvPr>
        </p:nvSpPr>
        <p:spPr>
          <a:xfrm>
            <a:off x="712372" y="3602038"/>
            <a:ext cx="5613816"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Rektangel 3">
            <a:extLst>
              <a:ext uri="{FF2B5EF4-FFF2-40B4-BE49-F238E27FC236}">
                <a16:creationId xmlns:a16="http://schemas.microsoft.com/office/drawing/2014/main" id="{A270B669-CA38-16D8-CAEC-182B8E70912B}"/>
              </a:ext>
              <a:ext uri="{C183D7F6-B498-43B3-948B-1728B52AA6E4}">
                <adec:decorative xmlns:adec="http://schemas.microsoft.com/office/drawing/2017/decorative" val="1"/>
              </a:ext>
            </a:extLst>
          </p:cNvPr>
          <p:cNvSpPr/>
          <p:nvPr userDrawn="1"/>
        </p:nvSpPr>
        <p:spPr>
          <a:xfrm>
            <a:off x="7038754" y="0"/>
            <a:ext cx="174373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A4348F57-8F0A-7299-2858-5E49DFAD237F}"/>
              </a:ext>
              <a:ext uri="{C183D7F6-B498-43B3-948B-1728B52AA6E4}">
                <adec:decorative xmlns:adec="http://schemas.microsoft.com/office/drawing/2017/decorative" val="1"/>
              </a:ext>
            </a:extLst>
          </p:cNvPr>
          <p:cNvSpPr/>
          <p:nvPr userDrawn="1"/>
        </p:nvSpPr>
        <p:spPr>
          <a:xfrm>
            <a:off x="8782493" y="0"/>
            <a:ext cx="34095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11">
            <a:extLst>
              <a:ext uri="{FF2B5EF4-FFF2-40B4-BE49-F238E27FC236}">
                <a16:creationId xmlns:a16="http://schemas.microsoft.com/office/drawing/2014/main" id="{6700A6F2-6950-65F3-6A25-DC5EE4A5607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14829" y="558816"/>
            <a:ext cx="1689594" cy="1008635"/>
          </a:xfrm>
          <a:prstGeom prst="rect">
            <a:avLst/>
          </a:prstGeom>
        </p:spPr>
      </p:pic>
    </p:spTree>
    <p:extLst>
      <p:ext uri="{BB962C8B-B14F-4D97-AF65-F5344CB8AC3E}">
        <p14:creationId xmlns:p14="http://schemas.microsoft.com/office/powerpoint/2010/main" val="319389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skrift 2 tekstbokse og 1 billede">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7E172D73-6662-AACE-1C5D-454A6356AF9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12818"/>
            <a:ext cx="2560000" cy="1440000"/>
          </a:xfrm>
          <a:prstGeom prst="rect">
            <a:avLst/>
          </a:prstGeom>
        </p:spPr>
      </p:pic>
      <p:grpSp>
        <p:nvGrpSpPr>
          <p:cNvPr id="15" name="Gruppe 14">
            <a:extLst>
              <a:ext uri="{FF2B5EF4-FFF2-40B4-BE49-F238E27FC236}">
                <a16:creationId xmlns:a16="http://schemas.microsoft.com/office/drawing/2014/main" id="{EADD4DE5-C29D-7289-D25F-66CD3E0BF03E}"/>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3" name="Tekstfelt 12">
              <a:extLst>
                <a:ext uri="{FF2B5EF4-FFF2-40B4-BE49-F238E27FC236}">
                  <a16:creationId xmlns:a16="http://schemas.microsoft.com/office/drawing/2014/main" id="{097DC424-DE26-D867-6383-E98D02EB9694}"/>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4" name="Tekstfelt 13">
              <a:extLst>
                <a:ext uri="{FF2B5EF4-FFF2-40B4-BE49-F238E27FC236}">
                  <a16:creationId xmlns:a16="http://schemas.microsoft.com/office/drawing/2014/main" id="{2B969498-9827-C447-A8FF-9B628EF8F109}"/>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p>
            <a:r>
              <a:rPr lang="da-DK"/>
              <a:t>Klik for at redigere titeltypografien i masteren</a:t>
            </a:r>
            <a:endParaRPr lang="es-ES"/>
          </a:p>
        </p:txBody>
      </p:sp>
      <p:sp>
        <p:nvSpPr>
          <p:cNvPr id="11" name="Pladsholder til tekst 17">
            <a:extLst>
              <a:ext uri="{FF2B5EF4-FFF2-40B4-BE49-F238E27FC236}">
                <a16:creationId xmlns:a16="http://schemas.microsoft.com/office/drawing/2014/main" id="{39DDDC00-8E46-676C-BC9A-B380BE4B10D9}"/>
              </a:ext>
            </a:extLst>
          </p:cNvPr>
          <p:cNvSpPr>
            <a:spLocks noGrp="1"/>
          </p:cNvSpPr>
          <p:nvPr>
            <p:ph type="body" sz="quarter" idx="16"/>
          </p:nvPr>
        </p:nvSpPr>
        <p:spPr>
          <a:xfrm>
            <a:off x="701675" y="2895600"/>
            <a:ext cx="4684713" cy="3197225"/>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668874CD-2DDC-2D78-DE27-F81ECFBCC74F}"/>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Grafik 6">
            <a:extLst>
              <a:ext uri="{FF2B5EF4-FFF2-40B4-BE49-F238E27FC236}">
                <a16:creationId xmlns:a16="http://schemas.microsoft.com/office/drawing/2014/main" id="{69616147-8398-2372-07A0-571ECB6FEA8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2" cy="1531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799" y="3429000"/>
            <a:ext cx="6094800" cy="3429000"/>
          </a:xfrm>
          <a:solidFill>
            <a:schemeClr val="bg2"/>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12026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 billede og 1 tekstboks">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FC9A437B-8630-7992-44CC-FD9A5BE8CD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3353" y="2692790"/>
            <a:ext cx="2560000" cy="1440000"/>
          </a:xfrm>
          <a:prstGeom prst="rect">
            <a:avLst/>
          </a:prstGeom>
        </p:spPr>
      </p:pic>
      <p:grpSp>
        <p:nvGrpSpPr>
          <p:cNvPr id="14" name="Gruppe 13">
            <a:extLst>
              <a:ext uri="{FF2B5EF4-FFF2-40B4-BE49-F238E27FC236}">
                <a16:creationId xmlns:a16="http://schemas.microsoft.com/office/drawing/2014/main" id="{C127C3D2-C056-2CA7-E52F-2E47E3C87344}"/>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2" name="Tekstfelt 11">
              <a:extLst>
                <a:ext uri="{FF2B5EF4-FFF2-40B4-BE49-F238E27FC236}">
                  <a16:creationId xmlns:a16="http://schemas.microsoft.com/office/drawing/2014/main" id="{FAACE32F-87D6-FDC4-90F9-8229A8B0C8E3}"/>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Tekstfelt 12">
              <a:extLst>
                <a:ext uri="{FF2B5EF4-FFF2-40B4-BE49-F238E27FC236}">
                  <a16:creationId xmlns:a16="http://schemas.microsoft.com/office/drawing/2014/main" id="{C3B707F1-D979-948C-465F-2EE526D4EA11}"/>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7" name="Rektangel 6">
            <a:extLst>
              <a:ext uri="{FF2B5EF4-FFF2-40B4-BE49-F238E27FC236}">
                <a16:creationId xmlns:a16="http://schemas.microsoft.com/office/drawing/2014/main" id="{F076580F-2C06-189D-F360-1854AE422FBB}"/>
              </a:ext>
              <a:ext uri="{C183D7F6-B498-43B3-948B-1728B52AA6E4}">
                <adec:decorative xmlns:adec="http://schemas.microsoft.com/office/drawing/2017/decorative" val="1"/>
              </a:ext>
            </a:extLst>
          </p:cNvPr>
          <p:cNvSpPr/>
          <p:nvPr userDrawn="1"/>
        </p:nvSpPr>
        <p:spPr>
          <a:xfrm>
            <a:off x="0" y="0"/>
            <a:ext cx="6096000" cy="224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F808FD6A-1FC5-A6BF-C8D9-6D5B29738A61}"/>
              </a:ext>
            </a:extLst>
          </p:cNvPr>
          <p:cNvSpPr>
            <a:spLocks noGrp="1"/>
          </p:cNvSpPr>
          <p:nvPr>
            <p:ph type="title"/>
          </p:nvPr>
        </p:nvSpPr>
        <p:spPr>
          <a:xfrm>
            <a:off x="701675" y="908050"/>
            <a:ext cx="4684713" cy="1002638"/>
          </a:xfrm>
        </p:spPr>
        <p:txBody>
          <a:bodyPr/>
          <a:lstStyle>
            <a:lvl1pPr>
              <a:defRPr>
                <a:solidFill>
                  <a:schemeClr val="tx2"/>
                </a:solidFill>
              </a:defRPr>
            </a:lvl1pPr>
          </a:lstStyle>
          <a:p>
            <a:r>
              <a:rPr lang="da-DK" dirty="0"/>
              <a:t>Klik for at redigere titeltypografien i masteren</a:t>
            </a:r>
            <a:endParaRPr lang="es-ES" dirty="0"/>
          </a:p>
        </p:txBody>
      </p:sp>
      <p:sp>
        <p:nvSpPr>
          <p:cNvPr id="10" name="Rektangel 9">
            <a:extLst>
              <a:ext uri="{FF2B5EF4-FFF2-40B4-BE49-F238E27FC236}">
                <a16:creationId xmlns:a16="http://schemas.microsoft.com/office/drawing/2014/main" id="{B19358DC-7965-6CEA-5AAC-2BD116C07365}"/>
              </a:ext>
              <a:ext uri="{C183D7F6-B498-43B3-948B-1728B52AA6E4}">
                <adec:decorative xmlns:adec="http://schemas.microsoft.com/office/drawing/2017/decorative" val="1"/>
              </a:ext>
            </a:extLst>
          </p:cNvPr>
          <p:cNvSpPr/>
          <p:nvPr userDrawn="1"/>
        </p:nvSpPr>
        <p:spPr>
          <a:xfrm>
            <a:off x="0" y="2221599"/>
            <a:ext cx="6096000" cy="1206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billede 5">
            <a:extLst>
              <a:ext uri="{FF2B5EF4-FFF2-40B4-BE49-F238E27FC236}">
                <a16:creationId xmlns:a16="http://schemas.microsoft.com/office/drawing/2014/main" id="{9FAE8703-F5A9-951C-840B-5408DA8A9789}"/>
              </a:ext>
            </a:extLst>
          </p:cNvPr>
          <p:cNvSpPr>
            <a:spLocks noGrp="1"/>
          </p:cNvSpPr>
          <p:nvPr>
            <p:ph type="pic" sz="quarter" idx="12"/>
          </p:nvPr>
        </p:nvSpPr>
        <p:spPr>
          <a:xfrm>
            <a:off x="0" y="3429000"/>
            <a:ext cx="6096000" cy="3429000"/>
          </a:xfrm>
          <a:solidFill>
            <a:schemeClr val="bg2">
              <a:lumMod val="90000"/>
            </a:schemeClr>
          </a:solidFill>
        </p:spPr>
        <p:txBody>
          <a:bodyPr/>
          <a:lstStyle/>
          <a:p>
            <a:endParaRPr lang="es-ES"/>
          </a:p>
        </p:txBody>
      </p:sp>
      <p:sp>
        <p:nvSpPr>
          <p:cNvPr id="9" name="Pladsholder til tekst 8">
            <a:extLst>
              <a:ext uri="{FF2B5EF4-FFF2-40B4-BE49-F238E27FC236}">
                <a16:creationId xmlns:a16="http://schemas.microsoft.com/office/drawing/2014/main" id="{725D4F4E-A3B8-F3BA-D53E-FA500FF235E3}"/>
              </a:ext>
            </a:extLst>
          </p:cNvPr>
          <p:cNvSpPr>
            <a:spLocks noGrp="1"/>
          </p:cNvSpPr>
          <p:nvPr>
            <p:ph type="body" sz="quarter" idx="13"/>
          </p:nvPr>
        </p:nvSpPr>
        <p:spPr>
          <a:xfrm>
            <a:off x="6773863" y="1270000"/>
            <a:ext cx="4716462" cy="4822825"/>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01D53147-F82C-FBC4-ACD3-C3A4AFA90E01}"/>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E9EE142E-CC85-368B-C467-EDA3F846F687}"/>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36506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Billede og 1 tekstboks">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1A56DBAC-2E75-4512-E958-3CD921FECB3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000"/>
            <a:ext cx="2560000" cy="1440000"/>
          </a:xfrm>
          <a:prstGeom prst="rect">
            <a:avLst/>
          </a:prstGeom>
        </p:spPr>
      </p:pic>
      <p:sp>
        <p:nvSpPr>
          <p:cNvPr id="12" name="Tekstfelt 11">
            <a:extLst>
              <a:ext uri="{FF2B5EF4-FFF2-40B4-BE49-F238E27FC236}">
                <a16:creationId xmlns:a16="http://schemas.microsoft.com/office/drawing/2014/main" id="{D058C618-1D25-04A0-6B15-524265F36535}"/>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1" name="Pladsholder til billede 10">
            <a:extLst>
              <a:ext uri="{FF2B5EF4-FFF2-40B4-BE49-F238E27FC236}">
                <a16:creationId xmlns:a16="http://schemas.microsoft.com/office/drawing/2014/main" id="{3F97047E-3FAA-1A26-3CC6-D60A3AD6D6EB}"/>
              </a:ext>
            </a:extLst>
          </p:cNvPr>
          <p:cNvSpPr>
            <a:spLocks noGrp="1"/>
          </p:cNvSpPr>
          <p:nvPr>
            <p:ph type="pic" sz="quarter" idx="12"/>
          </p:nvPr>
        </p:nvSpPr>
        <p:spPr>
          <a:xfrm>
            <a:off x="0" y="1"/>
            <a:ext cx="6096000" cy="3434330"/>
          </a:xfrm>
          <a:solidFill>
            <a:schemeClr val="bg2"/>
          </a:solidFill>
        </p:spPr>
        <p:txBody>
          <a:bodyPr/>
          <a:lstStyle/>
          <a:p>
            <a:endParaRPr lang="da-DK"/>
          </a:p>
        </p:txBody>
      </p:sp>
      <p:sp>
        <p:nvSpPr>
          <p:cNvPr id="8" name="Rektangel 7">
            <a:extLst>
              <a:ext uri="{FF2B5EF4-FFF2-40B4-BE49-F238E27FC236}">
                <a16:creationId xmlns:a16="http://schemas.microsoft.com/office/drawing/2014/main" id="{0542D7A3-F331-D157-1206-B7F52DEDFB6B}"/>
              </a:ext>
              <a:ext uri="{C183D7F6-B498-43B3-948B-1728B52AA6E4}">
                <adec:decorative xmlns:adec="http://schemas.microsoft.com/office/drawing/2017/decorative" val="1"/>
              </a:ext>
            </a:extLst>
          </p:cNvPr>
          <p:cNvSpPr/>
          <p:nvPr userDrawn="1"/>
        </p:nvSpPr>
        <p:spPr>
          <a:xfrm>
            <a:off x="0" y="3434330"/>
            <a:ext cx="6096000" cy="2022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5DB1E74D-EF6C-4CDD-F1EB-F8387BB74BA7}"/>
              </a:ext>
            </a:extLst>
          </p:cNvPr>
          <p:cNvSpPr>
            <a:spLocks noGrp="1"/>
          </p:cNvSpPr>
          <p:nvPr>
            <p:ph type="title"/>
          </p:nvPr>
        </p:nvSpPr>
        <p:spPr>
          <a:xfrm>
            <a:off x="701675" y="3885172"/>
            <a:ext cx="5166465" cy="1002638"/>
          </a:xfrm>
        </p:spPr>
        <p:txBody>
          <a:bodyPr/>
          <a:lstStyle/>
          <a:p>
            <a:r>
              <a:rPr lang="da-DK"/>
              <a:t>Klik for at redigere titeltypografien i masteren</a:t>
            </a:r>
          </a:p>
        </p:txBody>
      </p:sp>
      <p:sp>
        <p:nvSpPr>
          <p:cNvPr id="7" name="Rektangel 6">
            <a:extLst>
              <a:ext uri="{FF2B5EF4-FFF2-40B4-BE49-F238E27FC236}">
                <a16:creationId xmlns:a16="http://schemas.microsoft.com/office/drawing/2014/main" id="{37CFD0DD-EEC6-FCD5-E2A3-33B9A1104F45}"/>
              </a:ext>
              <a:ext uri="{C183D7F6-B498-43B3-948B-1728B52AA6E4}">
                <adec:decorative xmlns:adec="http://schemas.microsoft.com/office/drawing/2017/decorative" val="1"/>
              </a:ext>
            </a:extLst>
          </p:cNvPr>
          <p:cNvSpPr/>
          <p:nvPr userDrawn="1"/>
        </p:nvSpPr>
        <p:spPr>
          <a:xfrm>
            <a:off x="0" y="5456903"/>
            <a:ext cx="6096000" cy="1406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slidenummer 3">
            <a:extLst>
              <a:ext uri="{FF2B5EF4-FFF2-40B4-BE49-F238E27FC236}">
                <a16:creationId xmlns:a16="http://schemas.microsoft.com/office/drawing/2014/main" id="{283B239A-4889-6DF9-277F-AC9FCD502B9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5" name="Pladsholder til tekst 8">
            <a:extLst>
              <a:ext uri="{FF2B5EF4-FFF2-40B4-BE49-F238E27FC236}">
                <a16:creationId xmlns:a16="http://schemas.microsoft.com/office/drawing/2014/main" id="{F73D669A-69E1-690B-DBD0-4EEB0B3B37B8}"/>
              </a:ext>
            </a:extLst>
          </p:cNvPr>
          <p:cNvSpPr>
            <a:spLocks noGrp="1"/>
          </p:cNvSpPr>
          <p:nvPr>
            <p:ph type="body" sz="quarter" idx="13"/>
          </p:nvPr>
        </p:nvSpPr>
        <p:spPr>
          <a:xfrm>
            <a:off x="6773863" y="1270000"/>
            <a:ext cx="4716462" cy="4822825"/>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B07317C9-E4C9-4A87-AEF6-1A5D2C7EF9A1}"/>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39574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illede og 5 tekstboks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950A58F6-8E94-69C6-183D-861F88C016F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000"/>
            <a:ext cx="2560000" cy="1440000"/>
          </a:xfrm>
          <a:prstGeom prst="rect">
            <a:avLst/>
          </a:prstGeom>
        </p:spPr>
      </p:pic>
      <p:grpSp>
        <p:nvGrpSpPr>
          <p:cNvPr id="18" name="Gruppe 17">
            <a:extLst>
              <a:ext uri="{FF2B5EF4-FFF2-40B4-BE49-F238E27FC236}">
                <a16:creationId xmlns:a16="http://schemas.microsoft.com/office/drawing/2014/main" id="{D387C0BE-338E-ED2F-67D0-2E078D262480}"/>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0" name="Tekstfelt 9">
              <a:extLst>
                <a:ext uri="{FF2B5EF4-FFF2-40B4-BE49-F238E27FC236}">
                  <a16:creationId xmlns:a16="http://schemas.microsoft.com/office/drawing/2014/main" id="{285FC25A-F6FF-1F19-7FB9-443B8CCD1ED6}"/>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ekstfelt 11">
              <a:extLst>
                <a:ext uri="{FF2B5EF4-FFF2-40B4-BE49-F238E27FC236}">
                  <a16:creationId xmlns:a16="http://schemas.microsoft.com/office/drawing/2014/main" id="{0D64AB73-2322-B863-F604-23C7B70EC01D}"/>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E3A0128E-B157-821B-B4BD-983953130B47}"/>
              </a:ext>
              <a:ext uri="{C183D7F6-B498-43B3-948B-1728B52AA6E4}">
                <adec:decorative xmlns:adec="http://schemas.microsoft.com/office/drawing/2017/decorative" val="1"/>
              </a:ext>
            </a:extLst>
          </p:cNvPr>
          <p:cNvSpPr/>
          <p:nvPr userDrawn="1"/>
        </p:nvSpPr>
        <p:spPr>
          <a:xfrm>
            <a:off x="0" y="0"/>
            <a:ext cx="6096000" cy="22222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5DB1E74D-EF6C-4CDD-F1EB-F8387BB74BA7}"/>
              </a:ext>
            </a:extLst>
          </p:cNvPr>
          <p:cNvSpPr>
            <a:spLocks noGrp="1"/>
          </p:cNvSpPr>
          <p:nvPr>
            <p:ph type="title"/>
          </p:nvPr>
        </p:nvSpPr>
        <p:spPr>
          <a:xfrm>
            <a:off x="701675" y="908050"/>
            <a:ext cx="4684713" cy="1002638"/>
          </a:xfrm>
        </p:spPr>
        <p:txBody>
          <a:bodyPr/>
          <a:lstStyle/>
          <a:p>
            <a:r>
              <a:rPr lang="da-DK" dirty="0"/>
              <a:t>Klik for at redigere titeltypografien i masteren</a:t>
            </a:r>
          </a:p>
        </p:txBody>
      </p:sp>
      <p:sp>
        <p:nvSpPr>
          <p:cNvPr id="5" name="Rektangel 4">
            <a:extLst>
              <a:ext uri="{FF2B5EF4-FFF2-40B4-BE49-F238E27FC236}">
                <a16:creationId xmlns:a16="http://schemas.microsoft.com/office/drawing/2014/main" id="{187AB240-8B6C-137A-E503-607A8272FA89}"/>
              </a:ext>
              <a:ext uri="{C183D7F6-B498-43B3-948B-1728B52AA6E4}">
                <adec:decorative xmlns:adec="http://schemas.microsoft.com/office/drawing/2017/decorative" val="1"/>
              </a:ext>
            </a:extLst>
          </p:cNvPr>
          <p:cNvSpPr/>
          <p:nvPr userDrawn="1"/>
        </p:nvSpPr>
        <p:spPr>
          <a:xfrm>
            <a:off x="0" y="2221599"/>
            <a:ext cx="6096000" cy="1206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Pladsholder til tekst 12">
            <a:extLst>
              <a:ext uri="{FF2B5EF4-FFF2-40B4-BE49-F238E27FC236}">
                <a16:creationId xmlns:a16="http://schemas.microsoft.com/office/drawing/2014/main" id="{3C30F5E6-84A4-0FF2-D658-6EF212213FB1}"/>
              </a:ext>
            </a:extLst>
          </p:cNvPr>
          <p:cNvSpPr>
            <a:spLocks noGrp="1"/>
          </p:cNvSpPr>
          <p:nvPr>
            <p:ph type="body" sz="quarter" idx="16"/>
          </p:nvPr>
        </p:nvSpPr>
        <p:spPr>
          <a:xfrm>
            <a:off x="695325" y="2435356"/>
            <a:ext cx="4691063"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1" name="Pladsholder til billede 10">
            <a:extLst>
              <a:ext uri="{FF2B5EF4-FFF2-40B4-BE49-F238E27FC236}">
                <a16:creationId xmlns:a16="http://schemas.microsoft.com/office/drawing/2014/main" id="{3F97047E-3FAA-1A26-3CC6-D60A3AD6D6EB}"/>
              </a:ext>
            </a:extLst>
          </p:cNvPr>
          <p:cNvSpPr>
            <a:spLocks noGrp="1"/>
          </p:cNvSpPr>
          <p:nvPr>
            <p:ph type="pic" sz="quarter" idx="12"/>
          </p:nvPr>
        </p:nvSpPr>
        <p:spPr>
          <a:xfrm>
            <a:off x="0" y="3429000"/>
            <a:ext cx="6096000" cy="3429000"/>
          </a:xfrm>
          <a:solidFill>
            <a:schemeClr val="bg2"/>
          </a:solidFill>
        </p:spPr>
        <p:txBody>
          <a:bodyPr/>
          <a:lstStyle/>
          <a:p>
            <a:endParaRPr lang="da-DK"/>
          </a:p>
        </p:txBody>
      </p:sp>
      <p:sp>
        <p:nvSpPr>
          <p:cNvPr id="4" name="Pladsholder til slidenummer 3">
            <a:extLst>
              <a:ext uri="{FF2B5EF4-FFF2-40B4-BE49-F238E27FC236}">
                <a16:creationId xmlns:a16="http://schemas.microsoft.com/office/drawing/2014/main" id="{283B239A-4889-6DF9-277F-AC9FCD502B9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13" name="Pladsholder til tekst 12">
            <a:extLst>
              <a:ext uri="{FF2B5EF4-FFF2-40B4-BE49-F238E27FC236}">
                <a16:creationId xmlns:a16="http://schemas.microsoft.com/office/drawing/2014/main" id="{5F33A13C-EC89-FBCF-3C44-53F28014D577}"/>
              </a:ext>
            </a:extLst>
          </p:cNvPr>
          <p:cNvSpPr>
            <a:spLocks noGrp="1"/>
          </p:cNvSpPr>
          <p:nvPr>
            <p:ph type="body" sz="quarter" idx="13"/>
          </p:nvPr>
        </p:nvSpPr>
        <p:spPr>
          <a:xfrm>
            <a:off x="7878732" y="1454836"/>
            <a:ext cx="3611599" cy="766763"/>
          </a:xfrm>
        </p:spPr>
        <p:txBody>
          <a:bodyPr>
            <a:noAutofit/>
          </a:bodyPr>
          <a:lstStyle>
            <a:lvl1pPr marL="0" indent="0">
              <a:buNone/>
              <a:defRPr sz="1800"/>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0E99B1EF-0C0F-9F9A-C6CD-0A986D3B6835}"/>
              </a:ext>
            </a:extLst>
          </p:cNvPr>
          <p:cNvSpPr>
            <a:spLocks noGrp="1"/>
          </p:cNvSpPr>
          <p:nvPr>
            <p:ph type="body" sz="quarter" idx="14"/>
          </p:nvPr>
        </p:nvSpPr>
        <p:spPr>
          <a:xfrm>
            <a:off x="7878732" y="2522520"/>
            <a:ext cx="3611599" cy="766763"/>
          </a:xfrm>
        </p:spPr>
        <p:txBody>
          <a:bodyPr>
            <a:noAutofit/>
          </a:bodyPr>
          <a:lstStyle>
            <a:lvl1pPr marL="0" indent="0">
              <a:buNone/>
              <a:defRPr sz="1800"/>
            </a:lvl1pPr>
          </a:lstStyle>
          <a:p>
            <a:pPr lvl="0"/>
            <a:r>
              <a:rPr lang="da-DK" dirty="0"/>
              <a:t>Klik for at redigere teksttypografierne i masteren</a:t>
            </a:r>
          </a:p>
        </p:txBody>
      </p:sp>
      <p:sp>
        <p:nvSpPr>
          <p:cNvPr id="15" name="Pladsholder til tekst 12">
            <a:extLst>
              <a:ext uri="{FF2B5EF4-FFF2-40B4-BE49-F238E27FC236}">
                <a16:creationId xmlns:a16="http://schemas.microsoft.com/office/drawing/2014/main" id="{EB41C89C-300A-1925-D525-DDA9DE17E7F2}"/>
              </a:ext>
            </a:extLst>
          </p:cNvPr>
          <p:cNvSpPr>
            <a:spLocks noGrp="1"/>
          </p:cNvSpPr>
          <p:nvPr>
            <p:ph type="body" sz="quarter" idx="15"/>
          </p:nvPr>
        </p:nvSpPr>
        <p:spPr>
          <a:xfrm>
            <a:off x="7878732" y="3590204"/>
            <a:ext cx="3611599" cy="766763"/>
          </a:xfrm>
        </p:spPr>
        <p:txBody>
          <a:bodyPr>
            <a:noAutofit/>
          </a:bodyPr>
          <a:lstStyle>
            <a:lvl1pPr marL="0" indent="0">
              <a:buNone/>
              <a:defRPr sz="1800"/>
            </a:lvl1pPr>
          </a:lstStyle>
          <a:p>
            <a:pPr lvl="0"/>
            <a:r>
              <a:rPr lang="da-DK" dirty="0"/>
              <a:t>Klik for at redigere teksttypografierne i masteren</a:t>
            </a:r>
          </a:p>
        </p:txBody>
      </p:sp>
      <p:sp>
        <p:nvSpPr>
          <p:cNvPr id="17" name="Pladsholder til tekst 12">
            <a:extLst>
              <a:ext uri="{FF2B5EF4-FFF2-40B4-BE49-F238E27FC236}">
                <a16:creationId xmlns:a16="http://schemas.microsoft.com/office/drawing/2014/main" id="{FFA50BB1-4708-19A0-8F9C-D628CE297730}"/>
              </a:ext>
            </a:extLst>
          </p:cNvPr>
          <p:cNvSpPr>
            <a:spLocks noGrp="1"/>
          </p:cNvSpPr>
          <p:nvPr>
            <p:ph type="body" sz="quarter" idx="17"/>
          </p:nvPr>
        </p:nvSpPr>
        <p:spPr>
          <a:xfrm>
            <a:off x="7878732" y="4657889"/>
            <a:ext cx="3611599" cy="766763"/>
          </a:xfrm>
        </p:spPr>
        <p:txBody>
          <a:bodyPr>
            <a:noAutofit/>
          </a:bodyPr>
          <a:lstStyle>
            <a:lvl1pPr marL="0" indent="0">
              <a:buNone/>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B07317C9-E4C9-4A87-AEF6-1A5D2C7EF9A1}"/>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282945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illede og til Ikoner 4 tekstboks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301BA45D-D33D-17CF-FF6D-DC19BD1C6AB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699944"/>
            <a:ext cx="2560000" cy="1440000"/>
          </a:xfrm>
          <a:prstGeom prst="rect">
            <a:avLst/>
          </a:prstGeom>
        </p:spPr>
      </p:pic>
      <p:sp>
        <p:nvSpPr>
          <p:cNvPr id="10" name="Tekstfelt 9">
            <a:extLst>
              <a:ext uri="{FF2B5EF4-FFF2-40B4-BE49-F238E27FC236}">
                <a16:creationId xmlns:a16="http://schemas.microsoft.com/office/drawing/2014/main" id="{C2616AD9-C9C4-5685-7EDE-01EFEAEE9A75}"/>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1" name="Pladsholder til billede 10">
            <a:extLst>
              <a:ext uri="{FF2B5EF4-FFF2-40B4-BE49-F238E27FC236}">
                <a16:creationId xmlns:a16="http://schemas.microsoft.com/office/drawing/2014/main" id="{3F97047E-3FAA-1A26-3CC6-D60A3AD6D6EB}"/>
              </a:ext>
            </a:extLst>
          </p:cNvPr>
          <p:cNvSpPr>
            <a:spLocks noGrp="1"/>
          </p:cNvSpPr>
          <p:nvPr>
            <p:ph type="pic" sz="quarter" idx="12"/>
          </p:nvPr>
        </p:nvSpPr>
        <p:spPr>
          <a:xfrm>
            <a:off x="0" y="1"/>
            <a:ext cx="6096000" cy="3434330"/>
          </a:xfrm>
          <a:solidFill>
            <a:schemeClr val="bg2"/>
          </a:solidFill>
        </p:spPr>
        <p:txBody>
          <a:bodyPr/>
          <a:lstStyle/>
          <a:p>
            <a:endParaRPr lang="da-DK"/>
          </a:p>
        </p:txBody>
      </p:sp>
      <p:sp>
        <p:nvSpPr>
          <p:cNvPr id="8" name="Rektangel 7">
            <a:extLst>
              <a:ext uri="{FF2B5EF4-FFF2-40B4-BE49-F238E27FC236}">
                <a16:creationId xmlns:a16="http://schemas.microsoft.com/office/drawing/2014/main" id="{0542D7A3-F331-D157-1206-B7F52DEDFB6B}"/>
              </a:ext>
              <a:ext uri="{C183D7F6-B498-43B3-948B-1728B52AA6E4}">
                <adec:decorative xmlns:adec="http://schemas.microsoft.com/office/drawing/2017/decorative" val="1"/>
              </a:ext>
            </a:extLst>
          </p:cNvPr>
          <p:cNvSpPr/>
          <p:nvPr userDrawn="1"/>
        </p:nvSpPr>
        <p:spPr>
          <a:xfrm>
            <a:off x="0" y="3434330"/>
            <a:ext cx="6096000" cy="2022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5DB1E74D-EF6C-4CDD-F1EB-F8387BB74BA7}"/>
              </a:ext>
            </a:extLst>
          </p:cNvPr>
          <p:cNvSpPr>
            <a:spLocks noGrp="1"/>
          </p:cNvSpPr>
          <p:nvPr>
            <p:ph type="title"/>
          </p:nvPr>
        </p:nvSpPr>
        <p:spPr>
          <a:xfrm>
            <a:off x="701675" y="3885172"/>
            <a:ext cx="5166465" cy="1002638"/>
          </a:xfrm>
        </p:spPr>
        <p:txBody>
          <a:bodyPr/>
          <a:lstStyle/>
          <a:p>
            <a:r>
              <a:rPr lang="da-DK"/>
              <a:t>Klik for at redigere titeltypografien i masteren</a:t>
            </a:r>
          </a:p>
        </p:txBody>
      </p:sp>
      <p:sp>
        <p:nvSpPr>
          <p:cNvPr id="7" name="Rektangel 6">
            <a:extLst>
              <a:ext uri="{FF2B5EF4-FFF2-40B4-BE49-F238E27FC236}">
                <a16:creationId xmlns:a16="http://schemas.microsoft.com/office/drawing/2014/main" id="{37CFD0DD-EEC6-FCD5-E2A3-33B9A1104F45}"/>
              </a:ext>
              <a:ext uri="{C183D7F6-B498-43B3-948B-1728B52AA6E4}">
                <adec:decorative xmlns:adec="http://schemas.microsoft.com/office/drawing/2017/decorative" val="1"/>
              </a:ext>
            </a:extLst>
          </p:cNvPr>
          <p:cNvSpPr/>
          <p:nvPr userDrawn="1"/>
        </p:nvSpPr>
        <p:spPr>
          <a:xfrm>
            <a:off x="0" y="5456903"/>
            <a:ext cx="6096000" cy="1406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slidenummer 3">
            <a:extLst>
              <a:ext uri="{FF2B5EF4-FFF2-40B4-BE49-F238E27FC236}">
                <a16:creationId xmlns:a16="http://schemas.microsoft.com/office/drawing/2014/main" id="{283B239A-4889-6DF9-277F-AC9FCD502B9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13" name="Pladsholder til tekst 12">
            <a:extLst>
              <a:ext uri="{FF2B5EF4-FFF2-40B4-BE49-F238E27FC236}">
                <a16:creationId xmlns:a16="http://schemas.microsoft.com/office/drawing/2014/main" id="{5F33A13C-EC89-FBCF-3C44-53F28014D577}"/>
              </a:ext>
            </a:extLst>
          </p:cNvPr>
          <p:cNvSpPr>
            <a:spLocks noGrp="1"/>
          </p:cNvSpPr>
          <p:nvPr>
            <p:ph type="body" sz="quarter" idx="13"/>
          </p:nvPr>
        </p:nvSpPr>
        <p:spPr>
          <a:xfrm>
            <a:off x="7878732" y="1454836"/>
            <a:ext cx="3611599" cy="766763"/>
          </a:xfrm>
        </p:spPr>
        <p:txBody>
          <a:bodyPr>
            <a:noAutofit/>
          </a:bodyPr>
          <a:lstStyle>
            <a:lvl1pPr marL="0" indent="0">
              <a:buNone/>
              <a:defRPr sz="1800"/>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0E99B1EF-0C0F-9F9A-C6CD-0A986D3B6835}"/>
              </a:ext>
            </a:extLst>
          </p:cNvPr>
          <p:cNvSpPr>
            <a:spLocks noGrp="1"/>
          </p:cNvSpPr>
          <p:nvPr>
            <p:ph type="body" sz="quarter" idx="14"/>
          </p:nvPr>
        </p:nvSpPr>
        <p:spPr>
          <a:xfrm>
            <a:off x="7878732" y="2522520"/>
            <a:ext cx="3611599" cy="766763"/>
          </a:xfrm>
        </p:spPr>
        <p:txBody>
          <a:bodyPr>
            <a:noAutofit/>
          </a:bodyPr>
          <a:lstStyle>
            <a:lvl1pPr marL="0" indent="0">
              <a:buNone/>
              <a:defRPr sz="1800"/>
            </a:lvl1pPr>
          </a:lstStyle>
          <a:p>
            <a:pPr lvl="0"/>
            <a:r>
              <a:rPr lang="da-DK" dirty="0"/>
              <a:t>Klik for at redigere teksttypografierne i masteren</a:t>
            </a:r>
          </a:p>
        </p:txBody>
      </p:sp>
      <p:sp>
        <p:nvSpPr>
          <p:cNvPr id="15" name="Pladsholder til tekst 12">
            <a:extLst>
              <a:ext uri="{FF2B5EF4-FFF2-40B4-BE49-F238E27FC236}">
                <a16:creationId xmlns:a16="http://schemas.microsoft.com/office/drawing/2014/main" id="{EB41C89C-300A-1925-D525-DDA9DE17E7F2}"/>
              </a:ext>
            </a:extLst>
          </p:cNvPr>
          <p:cNvSpPr>
            <a:spLocks noGrp="1"/>
          </p:cNvSpPr>
          <p:nvPr>
            <p:ph type="body" sz="quarter" idx="15"/>
          </p:nvPr>
        </p:nvSpPr>
        <p:spPr>
          <a:xfrm>
            <a:off x="7878732" y="3590204"/>
            <a:ext cx="3611599" cy="766763"/>
          </a:xfrm>
        </p:spPr>
        <p:txBody>
          <a:bodyPr>
            <a:noAutofit/>
          </a:bodyPr>
          <a:lstStyle>
            <a:lvl1pPr marL="0" indent="0">
              <a:buNone/>
              <a:defRPr sz="1800"/>
            </a:lvl1pPr>
          </a:lstStyle>
          <a:p>
            <a:pPr lvl="0"/>
            <a:r>
              <a:rPr lang="da-DK" dirty="0"/>
              <a:t>Klik for at redigere teksttypografierne i masteren</a:t>
            </a:r>
          </a:p>
        </p:txBody>
      </p:sp>
      <p:sp>
        <p:nvSpPr>
          <p:cNvPr id="17" name="Pladsholder til tekst 12">
            <a:extLst>
              <a:ext uri="{FF2B5EF4-FFF2-40B4-BE49-F238E27FC236}">
                <a16:creationId xmlns:a16="http://schemas.microsoft.com/office/drawing/2014/main" id="{FFA50BB1-4708-19A0-8F9C-D628CE297730}"/>
              </a:ext>
            </a:extLst>
          </p:cNvPr>
          <p:cNvSpPr>
            <a:spLocks noGrp="1"/>
          </p:cNvSpPr>
          <p:nvPr>
            <p:ph type="body" sz="quarter" idx="17"/>
          </p:nvPr>
        </p:nvSpPr>
        <p:spPr>
          <a:xfrm>
            <a:off x="7878732" y="4657889"/>
            <a:ext cx="3611599" cy="766763"/>
          </a:xfrm>
        </p:spPr>
        <p:txBody>
          <a:bodyPr>
            <a:noAutofit/>
          </a:bodyPr>
          <a:lstStyle>
            <a:lvl1pPr marL="0" indent="0">
              <a:buNone/>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B07317C9-E4C9-4A87-AEF6-1A5D2C7EF9A1}"/>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185510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Lidt txt overskrift 1 tekstboks og 1 billed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97456B06-7785-CA9F-72C6-ADF18AD946A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10338"/>
            <a:ext cx="2560000" cy="1440000"/>
          </a:xfrm>
          <a:prstGeom prst="rect">
            <a:avLst/>
          </a:prstGeom>
        </p:spPr>
      </p:pic>
      <p:grpSp>
        <p:nvGrpSpPr>
          <p:cNvPr id="14" name="Gruppe 13">
            <a:extLst>
              <a:ext uri="{FF2B5EF4-FFF2-40B4-BE49-F238E27FC236}">
                <a16:creationId xmlns:a16="http://schemas.microsoft.com/office/drawing/2014/main" id="{EB64912C-9712-1362-A213-7B9DDF2B3F77}"/>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2" name="Tekstfelt 11">
              <a:extLst>
                <a:ext uri="{FF2B5EF4-FFF2-40B4-BE49-F238E27FC236}">
                  <a16:creationId xmlns:a16="http://schemas.microsoft.com/office/drawing/2014/main" id="{FBFC2CDB-2298-F744-A320-6E6890CBBACF}"/>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Tekstfelt 12">
              <a:extLst>
                <a:ext uri="{FF2B5EF4-FFF2-40B4-BE49-F238E27FC236}">
                  <a16:creationId xmlns:a16="http://schemas.microsoft.com/office/drawing/2014/main" id="{76C360E1-FD82-169C-BABB-9E37CBC46FA3}"/>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p>
            <a:r>
              <a:rPr lang="da-DK"/>
              <a:t>Klik for at redigere titeltypografien i masteren</a:t>
            </a:r>
            <a:endParaRPr lang="es-ES"/>
          </a:p>
        </p:txBody>
      </p:sp>
      <p:sp>
        <p:nvSpPr>
          <p:cNvPr id="6" name="Rektangel 5">
            <a:extLst>
              <a:ext uri="{FF2B5EF4-FFF2-40B4-BE49-F238E27FC236}">
                <a16:creationId xmlns:a16="http://schemas.microsoft.com/office/drawing/2014/main" id="{668874CD-2DDC-2D78-DE27-F81ECFBCC74F}"/>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Grafik 6">
            <a:extLst>
              <a:ext uri="{FF2B5EF4-FFF2-40B4-BE49-F238E27FC236}">
                <a16:creationId xmlns:a16="http://schemas.microsoft.com/office/drawing/2014/main" id="{69616147-8398-2372-07A0-571ECB6FEA8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4" cy="1531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 uri="{C183D7F6-B498-43B3-948B-1728B52AA6E4}">
                <adec:decorative xmlns:adec="http://schemas.microsoft.com/office/drawing/2017/decorative" val="0"/>
              </a:ext>
            </a:extLst>
          </p:cNvPr>
          <p:cNvSpPr>
            <a:spLocks noGrp="1"/>
          </p:cNvSpPr>
          <p:nvPr>
            <p:ph type="pic" sz="quarter" idx="15"/>
          </p:nvPr>
        </p:nvSpPr>
        <p:spPr>
          <a:xfrm>
            <a:off x="6094800" y="3429000"/>
            <a:ext cx="6096023" cy="3429000"/>
          </a:xfrm>
          <a:solidFill>
            <a:schemeClr val="bg2"/>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411886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Overskrift 2 tekstbokse og 1 billede">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7E172D73-6662-AACE-1C5D-454A6356AF9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12818"/>
            <a:ext cx="2560000" cy="1440000"/>
          </a:xfrm>
          <a:prstGeom prst="rect">
            <a:avLst/>
          </a:prstGeom>
        </p:spPr>
      </p:pic>
      <p:grpSp>
        <p:nvGrpSpPr>
          <p:cNvPr id="15" name="Gruppe 14">
            <a:extLst>
              <a:ext uri="{FF2B5EF4-FFF2-40B4-BE49-F238E27FC236}">
                <a16:creationId xmlns:a16="http://schemas.microsoft.com/office/drawing/2014/main" id="{EADD4DE5-C29D-7289-D25F-66CD3E0BF03E}"/>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3" name="Tekstfelt 12">
              <a:extLst>
                <a:ext uri="{FF2B5EF4-FFF2-40B4-BE49-F238E27FC236}">
                  <a16:creationId xmlns:a16="http://schemas.microsoft.com/office/drawing/2014/main" id="{097DC424-DE26-D867-6383-E98D02EB9694}"/>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4" name="Tekstfelt 13">
              <a:extLst>
                <a:ext uri="{FF2B5EF4-FFF2-40B4-BE49-F238E27FC236}">
                  <a16:creationId xmlns:a16="http://schemas.microsoft.com/office/drawing/2014/main" id="{2B969498-9827-C447-A8FF-9B628EF8F109}"/>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p>
            <a:r>
              <a:rPr lang="da-DK"/>
              <a:t>Klik for at redigere titeltypografien i masteren</a:t>
            </a:r>
            <a:endParaRPr lang="es-ES"/>
          </a:p>
        </p:txBody>
      </p:sp>
      <p:sp>
        <p:nvSpPr>
          <p:cNvPr id="11" name="Pladsholder til tekst 17">
            <a:extLst>
              <a:ext uri="{FF2B5EF4-FFF2-40B4-BE49-F238E27FC236}">
                <a16:creationId xmlns:a16="http://schemas.microsoft.com/office/drawing/2014/main" id="{39DDDC00-8E46-676C-BC9A-B380BE4B10D9}"/>
              </a:ext>
            </a:extLst>
          </p:cNvPr>
          <p:cNvSpPr>
            <a:spLocks noGrp="1"/>
          </p:cNvSpPr>
          <p:nvPr>
            <p:ph type="body" sz="quarter" idx="16"/>
          </p:nvPr>
        </p:nvSpPr>
        <p:spPr>
          <a:xfrm>
            <a:off x="701675" y="2895600"/>
            <a:ext cx="4684713" cy="3197225"/>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668874CD-2DDC-2D78-DE27-F81ECFBCC74F}"/>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Grafik 6">
            <a:extLst>
              <a:ext uri="{FF2B5EF4-FFF2-40B4-BE49-F238E27FC236}">
                <a16:creationId xmlns:a16="http://schemas.microsoft.com/office/drawing/2014/main" id="{69616147-8398-2372-07A0-571ECB6FEA8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2" cy="1531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799" y="3429000"/>
            <a:ext cx="6094800" cy="3429000"/>
          </a:xfrm>
          <a:solidFill>
            <a:schemeClr val="bg2"/>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398852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Overskrift 2 tekstbokse og 1 billed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DEB031EE-790E-CE29-B666-113FF3F9669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2" y="2722659"/>
            <a:ext cx="2560000" cy="1440000"/>
          </a:xfrm>
          <a:prstGeom prst="rect">
            <a:avLst/>
          </a:prstGeom>
        </p:spPr>
      </p:pic>
      <p:grpSp>
        <p:nvGrpSpPr>
          <p:cNvPr id="9" name="Gruppe 8">
            <a:extLst>
              <a:ext uri="{FF2B5EF4-FFF2-40B4-BE49-F238E27FC236}">
                <a16:creationId xmlns:a16="http://schemas.microsoft.com/office/drawing/2014/main" id="{E28ADBAB-18F6-7B46-EE72-6C3A2489CEDE}"/>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3" name="Tekstfelt 12">
              <a:extLst>
                <a:ext uri="{FF2B5EF4-FFF2-40B4-BE49-F238E27FC236}">
                  <a16:creationId xmlns:a16="http://schemas.microsoft.com/office/drawing/2014/main" id="{148E9BC9-7765-A784-1D64-29E388093FAC}"/>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4" name="Tekstfelt 13">
              <a:extLst>
                <a:ext uri="{FF2B5EF4-FFF2-40B4-BE49-F238E27FC236}">
                  <a16:creationId xmlns:a16="http://schemas.microsoft.com/office/drawing/2014/main" id="{9CDD5E2C-8EA9-EE40-4AC5-E2BF7F1A4129}"/>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lvl1pPr>
              <a:defRPr>
                <a:solidFill>
                  <a:schemeClr val="bg1"/>
                </a:solidFill>
              </a:defRPr>
            </a:lvl1pPr>
          </a:lstStyle>
          <a:p>
            <a:r>
              <a:rPr lang="da-DK"/>
              <a:t>Klik for at redigere titeltypografien i masteren</a:t>
            </a:r>
            <a:endParaRPr lang="es-ES"/>
          </a:p>
        </p:txBody>
      </p:sp>
      <p:sp>
        <p:nvSpPr>
          <p:cNvPr id="5" name="Pladsholder til tekst 17">
            <a:extLst>
              <a:ext uri="{FF2B5EF4-FFF2-40B4-BE49-F238E27FC236}">
                <a16:creationId xmlns:a16="http://schemas.microsoft.com/office/drawing/2014/main" id="{29EA0F17-A844-AFBE-C8CF-BD26DDBB2160}"/>
              </a:ext>
            </a:extLst>
          </p:cNvPr>
          <p:cNvSpPr>
            <a:spLocks noGrp="1"/>
          </p:cNvSpPr>
          <p:nvPr>
            <p:ph type="body" sz="quarter" idx="16"/>
          </p:nvPr>
        </p:nvSpPr>
        <p:spPr>
          <a:xfrm>
            <a:off x="701675" y="2895600"/>
            <a:ext cx="4684713" cy="31972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668874CD-2DDC-2D78-DE27-F81ECFBCC74F}"/>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Grafik 6">
            <a:extLst>
              <a:ext uri="{FF2B5EF4-FFF2-40B4-BE49-F238E27FC236}">
                <a16:creationId xmlns:a16="http://schemas.microsoft.com/office/drawing/2014/main" id="{69616147-8398-2372-07A0-571ECB6FEA8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2" cy="1531937"/>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799" y="3429000"/>
            <a:ext cx="6094800" cy="3429000"/>
          </a:xfrm>
          <a:solidFill>
            <a:schemeClr val="bg2">
              <a:lumMod val="90000"/>
            </a:schemeClr>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55163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 lidt txt overskrift 1 tekstboks og 1 billede">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AE750A8-5109-91B8-418B-D15D807CEB5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5" y="2702258"/>
            <a:ext cx="2560000" cy="1440000"/>
          </a:xfrm>
          <a:prstGeom prst="rect">
            <a:avLst/>
          </a:prstGeom>
        </p:spPr>
      </p:pic>
      <p:grpSp>
        <p:nvGrpSpPr>
          <p:cNvPr id="6" name="Gruppe 5">
            <a:extLst>
              <a:ext uri="{FF2B5EF4-FFF2-40B4-BE49-F238E27FC236}">
                <a16:creationId xmlns:a16="http://schemas.microsoft.com/office/drawing/2014/main" id="{C124F20B-A22D-0847-BF73-A33FC402F139}"/>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1" name="Tekstfelt 10">
              <a:extLst>
                <a:ext uri="{FF2B5EF4-FFF2-40B4-BE49-F238E27FC236}">
                  <a16:creationId xmlns:a16="http://schemas.microsoft.com/office/drawing/2014/main" id="{5FD8E140-23BA-6371-C776-A44BF4E9B9C9}"/>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ekstfelt 11">
              <a:extLst>
                <a:ext uri="{FF2B5EF4-FFF2-40B4-BE49-F238E27FC236}">
                  <a16:creationId xmlns:a16="http://schemas.microsoft.com/office/drawing/2014/main" id="{5E4DDF8A-2A33-34F8-88FF-4BD17E704095}"/>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lvl1pPr>
              <a:defRPr>
                <a:solidFill>
                  <a:schemeClr val="bg1"/>
                </a:solidFill>
              </a:defRPr>
            </a:lvl1pPr>
          </a:lstStyle>
          <a:p>
            <a:r>
              <a:rPr lang="da-DK" dirty="0"/>
              <a:t>Klik for at redigere titeltypografien i masteren</a:t>
            </a:r>
            <a:endParaRPr lang="es-ES" dirty="0"/>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9" name="Rektangel 8">
            <a:extLst>
              <a:ext uri="{FF2B5EF4-FFF2-40B4-BE49-F238E27FC236}">
                <a16:creationId xmlns:a16="http://schemas.microsoft.com/office/drawing/2014/main" id="{931D671C-1474-D703-4076-EF96F72486E1}"/>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Grafik 12">
            <a:extLst>
              <a:ext uri="{FF2B5EF4-FFF2-40B4-BE49-F238E27FC236}">
                <a16:creationId xmlns:a16="http://schemas.microsoft.com/office/drawing/2014/main" id="{12905D35-D7A5-D5C7-A3C6-ACD65C5042AD}"/>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4" cy="1531937"/>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799" y="3432000"/>
            <a:ext cx="6094800" cy="3429000"/>
          </a:xfrm>
          <a:solidFill>
            <a:schemeClr val="bg2">
              <a:lumMod val="90000"/>
            </a:schemeClr>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21061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illede og 2 tekstbokse">
    <p:spTree>
      <p:nvGrpSpPr>
        <p:cNvPr id="1" name=""/>
        <p:cNvGrpSpPr/>
        <p:nvPr/>
      </p:nvGrpSpPr>
      <p:grpSpPr>
        <a:xfrm>
          <a:off x="0" y="0"/>
          <a:ext cx="0" cy="0"/>
          <a:chOff x="0" y="0"/>
          <a:chExt cx="0" cy="0"/>
        </a:xfrm>
      </p:grpSpPr>
      <p:grpSp>
        <p:nvGrpSpPr>
          <p:cNvPr id="6" name="Gruppe 5">
            <a:extLst>
              <a:ext uri="{FF2B5EF4-FFF2-40B4-BE49-F238E27FC236}">
                <a16:creationId xmlns:a16="http://schemas.microsoft.com/office/drawing/2014/main" id="{9FBD02F1-67C4-0897-60A8-CAA4F0FE2267}"/>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3" name="Gruppe 22">
              <a:extLst>
                <a:ext uri="{FF2B5EF4-FFF2-40B4-BE49-F238E27FC236}">
                  <a16:creationId xmlns:a16="http://schemas.microsoft.com/office/drawing/2014/main" id="{92605177-68D0-0154-C343-B8C79746DC0E}"/>
                </a:ext>
              </a:extLst>
            </p:cNvPr>
            <p:cNvGrpSpPr/>
            <p:nvPr userDrawn="1"/>
          </p:nvGrpSpPr>
          <p:grpSpPr>
            <a:xfrm>
              <a:off x="-1838312" y="-38102"/>
              <a:ext cx="1721353" cy="2467796"/>
              <a:chOff x="-1838312" y="-9527"/>
              <a:chExt cx="1721353" cy="2467796"/>
            </a:xfrm>
          </p:grpSpPr>
          <p:grpSp>
            <p:nvGrpSpPr>
              <p:cNvPr id="27" name="Gruppe 26">
                <a:extLst>
                  <a:ext uri="{FF2B5EF4-FFF2-40B4-BE49-F238E27FC236}">
                    <a16:creationId xmlns:a16="http://schemas.microsoft.com/office/drawing/2014/main" id="{4722888E-2AE7-9651-FF9F-BB5504D132EF}"/>
                  </a:ext>
                </a:extLst>
              </p:cNvPr>
              <p:cNvGrpSpPr/>
              <p:nvPr userDrawn="1"/>
            </p:nvGrpSpPr>
            <p:grpSpPr>
              <a:xfrm>
                <a:off x="-1838312" y="566838"/>
                <a:ext cx="1686995" cy="1891431"/>
                <a:chOff x="-2407803" y="1483724"/>
                <a:chExt cx="1686995" cy="1891431"/>
              </a:xfrm>
            </p:grpSpPr>
            <p:sp>
              <p:nvSpPr>
                <p:cNvPr id="29" name="Rektangel 28">
                  <a:extLst>
                    <a:ext uri="{FF2B5EF4-FFF2-40B4-BE49-F238E27FC236}">
                      <a16:creationId xmlns:a16="http://schemas.microsoft.com/office/drawing/2014/main" id="{6D40063F-C681-7B89-5AD3-FA5BF75F58B1}"/>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0" name="Gruppe 29">
                  <a:extLst>
                    <a:ext uri="{FF2B5EF4-FFF2-40B4-BE49-F238E27FC236}">
                      <a16:creationId xmlns:a16="http://schemas.microsoft.com/office/drawing/2014/main" id="{1C413BBA-020B-1282-C1B7-EB1D15963BDD}"/>
                    </a:ext>
                  </a:extLst>
                </p:cNvPr>
                <p:cNvGrpSpPr/>
                <p:nvPr userDrawn="1"/>
              </p:nvGrpSpPr>
              <p:grpSpPr>
                <a:xfrm>
                  <a:off x="-2329929" y="1577145"/>
                  <a:ext cx="1531247" cy="737710"/>
                  <a:chOff x="-2855495" y="1483725"/>
                  <a:chExt cx="1531247" cy="737710"/>
                </a:xfrm>
              </p:grpSpPr>
              <p:sp>
                <p:nvSpPr>
                  <p:cNvPr id="35" name="Rektangel 34">
                    <a:extLst>
                      <a:ext uri="{FF2B5EF4-FFF2-40B4-BE49-F238E27FC236}">
                        <a16:creationId xmlns:a16="http://schemas.microsoft.com/office/drawing/2014/main" id="{4EB5E555-0A4C-11D1-F21F-A0733F77F2B4}"/>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4B05F6DA-71A6-658B-BA34-FA97368713E2}"/>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DDC80255-FFAB-4982-5D4D-7E12BC537D3F}"/>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1" name="Gruppe 30">
                  <a:extLst>
                    <a:ext uri="{FF2B5EF4-FFF2-40B4-BE49-F238E27FC236}">
                      <a16:creationId xmlns:a16="http://schemas.microsoft.com/office/drawing/2014/main" id="{858A789E-6E82-4D85-7758-3AB99D0D50AD}"/>
                    </a:ext>
                  </a:extLst>
                </p:cNvPr>
                <p:cNvGrpSpPr/>
                <p:nvPr userDrawn="1"/>
              </p:nvGrpSpPr>
              <p:grpSpPr>
                <a:xfrm>
                  <a:off x="-2329929" y="2483522"/>
                  <a:ext cx="1531247" cy="737710"/>
                  <a:chOff x="-2879557" y="2390102"/>
                  <a:chExt cx="1531247" cy="737710"/>
                </a:xfrm>
              </p:grpSpPr>
              <p:sp>
                <p:nvSpPr>
                  <p:cNvPr id="32" name="Rektangel 31">
                    <a:extLst>
                      <a:ext uri="{FF2B5EF4-FFF2-40B4-BE49-F238E27FC236}">
                        <a16:creationId xmlns:a16="http://schemas.microsoft.com/office/drawing/2014/main" id="{7ED2D1BA-A406-ABAB-6AA6-1607634C17F4}"/>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2E0C995D-8F08-24B7-47DB-F22A8E5E4ECA}"/>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3B29E325-0DE9-E3C0-D758-F06520EA2EE0}"/>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8" name="Tekstfelt 27">
                <a:extLst>
                  <a:ext uri="{FF2B5EF4-FFF2-40B4-BE49-F238E27FC236}">
                    <a16:creationId xmlns:a16="http://schemas.microsoft.com/office/drawing/2014/main" id="{C8D46028-73E2-AECF-1472-5CE6E9A983AD}"/>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5" name="Rektangel 24">
              <a:extLst>
                <a:ext uri="{FF2B5EF4-FFF2-40B4-BE49-F238E27FC236}">
                  <a16:creationId xmlns:a16="http://schemas.microsoft.com/office/drawing/2014/main" id="{CAFB7C5F-4A90-55C4-7267-16046EF7EC2F}"/>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406ED3C5-4FF1-A62D-763E-80B42E133D88}"/>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7" name="Billede 6">
            <a:extLst>
              <a:ext uri="{FF2B5EF4-FFF2-40B4-BE49-F238E27FC236}">
                <a16:creationId xmlns:a16="http://schemas.microsoft.com/office/drawing/2014/main" id="{7B997986-483C-E2FC-36B6-FCB710DD2BD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09000"/>
            <a:ext cx="2560000" cy="1440000"/>
          </a:xfrm>
          <a:prstGeom prst="rect">
            <a:avLst/>
          </a:prstGeom>
        </p:spPr>
      </p:pic>
      <p:sp>
        <p:nvSpPr>
          <p:cNvPr id="24" name="Tekstfelt 23">
            <a:extLst>
              <a:ext uri="{FF2B5EF4-FFF2-40B4-BE49-F238E27FC236}">
                <a16:creationId xmlns:a16="http://schemas.microsoft.com/office/drawing/2014/main" id="{BD332B74-DEC1-1C52-F698-40B76C6F49DD}"/>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5" name="Rektangel 4">
            <a:extLst>
              <a:ext uri="{FF2B5EF4-FFF2-40B4-BE49-F238E27FC236}">
                <a16:creationId xmlns:a16="http://schemas.microsoft.com/office/drawing/2014/main" id="{2D21E0DF-E442-E8F7-81A8-2D006A84E3D2}"/>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8B33295C-A521-48CE-EF22-C464B0F2DA7F}"/>
              </a:ext>
            </a:extLst>
          </p:cNvPr>
          <p:cNvSpPr>
            <a:spLocks noGrp="1"/>
          </p:cNvSpPr>
          <p:nvPr>
            <p:ph type="title"/>
          </p:nvPr>
        </p:nvSpPr>
        <p:spPr>
          <a:xfrm>
            <a:off x="701675" y="917024"/>
            <a:ext cx="4684713" cy="1418673"/>
          </a:xfrm>
        </p:spPr>
        <p:txBody>
          <a:bodyPr anchor="t"/>
          <a:lstStyle>
            <a:lvl1pPr>
              <a:defRPr>
                <a:solidFill>
                  <a:schemeClr val="tx2"/>
                </a:solidFill>
              </a:defRPr>
            </a:lvl1pPr>
          </a:lstStyle>
          <a:p>
            <a:r>
              <a:rPr lang="da-DK" dirty="0"/>
              <a:t>Klik for at redigere titeltypografien i masteren</a:t>
            </a:r>
          </a:p>
        </p:txBody>
      </p:sp>
      <p:sp>
        <p:nvSpPr>
          <p:cNvPr id="18" name="Pladsholder til tekst 17">
            <a:extLst>
              <a:ext uri="{FF2B5EF4-FFF2-40B4-BE49-F238E27FC236}">
                <a16:creationId xmlns:a16="http://schemas.microsoft.com/office/drawing/2014/main" id="{6E793180-F9E7-EECE-63C8-5EE761FC1C81}"/>
              </a:ext>
            </a:extLst>
          </p:cNvPr>
          <p:cNvSpPr>
            <a:spLocks noGrp="1"/>
          </p:cNvSpPr>
          <p:nvPr>
            <p:ph type="body" sz="quarter" idx="13"/>
          </p:nvPr>
        </p:nvSpPr>
        <p:spPr>
          <a:xfrm>
            <a:off x="701675" y="2703445"/>
            <a:ext cx="4684713" cy="338938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070E3EFD-4F2B-A779-3662-167C19E66640}"/>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a:p>
        </p:txBody>
      </p:sp>
      <p:sp>
        <p:nvSpPr>
          <p:cNvPr id="14" name="Pladsholder til billede 13">
            <a:extLst>
              <a:ext uri="{FF2B5EF4-FFF2-40B4-BE49-F238E27FC236}">
                <a16:creationId xmlns:a16="http://schemas.microsoft.com/office/drawing/2014/main" id="{389AD5F4-6E24-7FA9-7F1A-A6BAE5A94430}"/>
              </a:ext>
            </a:extLst>
          </p:cNvPr>
          <p:cNvSpPr>
            <a:spLocks noGrp="1"/>
          </p:cNvSpPr>
          <p:nvPr>
            <p:ph type="pic" sz="quarter" idx="12"/>
          </p:nvPr>
        </p:nvSpPr>
        <p:spPr>
          <a:xfrm>
            <a:off x="6094800" y="0"/>
            <a:ext cx="6096000" cy="3429000"/>
          </a:xfrm>
          <a:custGeom>
            <a:avLst/>
            <a:gdLst>
              <a:gd name="connsiteX0" fmla="*/ 5040750 w 6096000"/>
              <a:gd name="connsiteY0" fmla="*/ 558817 h 3429000"/>
              <a:gd name="connsiteX1" fmla="*/ 4934213 w 6096000"/>
              <a:gd name="connsiteY1" fmla="*/ 721029 h 3429000"/>
              <a:gd name="connsiteX2" fmla="*/ 5052823 w 6096000"/>
              <a:gd name="connsiteY2" fmla="*/ 895708 h 3429000"/>
              <a:gd name="connsiteX3" fmla="*/ 5154463 w 6096000"/>
              <a:gd name="connsiteY3" fmla="*/ 895708 h 3429000"/>
              <a:gd name="connsiteX4" fmla="*/ 5031331 w 6096000"/>
              <a:gd name="connsiteY4" fmla="*/ 718306 h 3429000"/>
              <a:gd name="connsiteX5" fmla="*/ 5136224 w 6096000"/>
              <a:gd name="connsiteY5" fmla="*/ 558817 h 3429000"/>
              <a:gd name="connsiteX6" fmla="*/ 4835537 w 6096000"/>
              <a:gd name="connsiteY6" fmla="*/ 558817 h 3429000"/>
              <a:gd name="connsiteX7" fmla="*/ 4835537 w 6096000"/>
              <a:gd name="connsiteY7" fmla="*/ 895690 h 3429000"/>
              <a:gd name="connsiteX8" fmla="*/ 4925103 w 6096000"/>
              <a:gd name="connsiteY8" fmla="*/ 895690 h 3429000"/>
              <a:gd name="connsiteX9" fmla="*/ 4925103 w 6096000"/>
              <a:gd name="connsiteY9" fmla="*/ 558817 h 3429000"/>
              <a:gd name="connsiteX10" fmla="*/ 5162495 w 6096000"/>
              <a:gd name="connsiteY10" fmla="*/ 558817 h 3429000"/>
              <a:gd name="connsiteX11" fmla="*/ 5162495 w 6096000"/>
              <a:gd name="connsiteY11" fmla="*/ 895708 h 3429000"/>
              <a:gd name="connsiteX12" fmla="*/ 5355104 w 6096000"/>
              <a:gd name="connsiteY12" fmla="*/ 895708 h 3429000"/>
              <a:gd name="connsiteX13" fmla="*/ 5399836 w 6096000"/>
              <a:gd name="connsiteY13" fmla="*/ 829929 h 3429000"/>
              <a:gd name="connsiteX14" fmla="*/ 5252061 w 6096000"/>
              <a:gd name="connsiteY14" fmla="*/ 829929 h 3429000"/>
              <a:gd name="connsiteX15" fmla="*/ 5252061 w 6096000"/>
              <a:gd name="connsiteY15" fmla="*/ 558817 h 3429000"/>
              <a:gd name="connsiteX16" fmla="*/ 0 w 6096000"/>
              <a:gd name="connsiteY16" fmla="*/ 0 h 3429000"/>
              <a:gd name="connsiteX17" fmla="*/ 6096000 w 6096000"/>
              <a:gd name="connsiteY17" fmla="*/ 0 h 3429000"/>
              <a:gd name="connsiteX18" fmla="*/ 6096000 w 6096000"/>
              <a:gd name="connsiteY18" fmla="*/ 3429000 h 3429000"/>
              <a:gd name="connsiteX19" fmla="*/ 0 w 6096000"/>
              <a:gd name="connsiteY1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3429000">
                <a:moveTo>
                  <a:pt x="5040750" y="558817"/>
                </a:moveTo>
                <a:lnTo>
                  <a:pt x="4934213" y="721029"/>
                </a:lnTo>
                <a:lnTo>
                  <a:pt x="5052823" y="895708"/>
                </a:lnTo>
                <a:lnTo>
                  <a:pt x="5154463" y="895708"/>
                </a:lnTo>
                <a:lnTo>
                  <a:pt x="5031331" y="718306"/>
                </a:lnTo>
                <a:lnTo>
                  <a:pt x="5136224" y="558817"/>
                </a:lnTo>
                <a:close/>
                <a:moveTo>
                  <a:pt x="4835537" y="558817"/>
                </a:moveTo>
                <a:lnTo>
                  <a:pt x="4835537" y="895690"/>
                </a:lnTo>
                <a:lnTo>
                  <a:pt x="4925103" y="895690"/>
                </a:lnTo>
                <a:lnTo>
                  <a:pt x="4925103" y="558817"/>
                </a:lnTo>
                <a:close/>
                <a:moveTo>
                  <a:pt x="5162495" y="558817"/>
                </a:moveTo>
                <a:lnTo>
                  <a:pt x="5162495" y="895708"/>
                </a:lnTo>
                <a:lnTo>
                  <a:pt x="5355104" y="895708"/>
                </a:lnTo>
                <a:lnTo>
                  <a:pt x="5399836" y="829929"/>
                </a:lnTo>
                <a:lnTo>
                  <a:pt x="5252061" y="829929"/>
                </a:lnTo>
                <a:lnTo>
                  <a:pt x="5252061" y="558817"/>
                </a:lnTo>
                <a:close/>
                <a:moveTo>
                  <a:pt x="0" y="0"/>
                </a:moveTo>
                <a:lnTo>
                  <a:pt x="6096000" y="0"/>
                </a:lnTo>
                <a:lnTo>
                  <a:pt x="6096000" y="3429000"/>
                </a:lnTo>
                <a:lnTo>
                  <a:pt x="0" y="3429000"/>
                </a:lnTo>
                <a:close/>
              </a:path>
            </a:pathLst>
          </a:custGeom>
          <a:solidFill>
            <a:schemeClr val="bg2"/>
          </a:solidFill>
        </p:spPr>
        <p:txBody>
          <a:bodyPr wrap="square">
            <a:noAutofit/>
          </a:bodyPr>
          <a:lstStyle/>
          <a:p>
            <a:endParaRPr lang="da-DK"/>
          </a:p>
        </p:txBody>
      </p:sp>
      <p:sp>
        <p:nvSpPr>
          <p:cNvPr id="19" name="Pladsholder til tekst 17">
            <a:extLst>
              <a:ext uri="{FF2B5EF4-FFF2-40B4-BE49-F238E27FC236}">
                <a16:creationId xmlns:a16="http://schemas.microsoft.com/office/drawing/2014/main" id="{FEB91AFF-1725-F9E7-C74E-3652AA7F0B45}"/>
              </a:ext>
            </a:extLst>
          </p:cNvPr>
          <p:cNvSpPr>
            <a:spLocks noGrp="1"/>
          </p:cNvSpPr>
          <p:nvPr>
            <p:ph type="body" sz="quarter" idx="14"/>
          </p:nvPr>
        </p:nvSpPr>
        <p:spPr>
          <a:xfrm>
            <a:off x="6761163" y="4075086"/>
            <a:ext cx="4735514" cy="2017739"/>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FE238026-13E4-BC71-AB4B-AB48AD0D3C70}"/>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165290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 tekstbokse til ikoner og et bille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DB9B64FC-630F-8F98-1C03-A0C3C62658B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3" y="2709000"/>
            <a:ext cx="2560000" cy="1440000"/>
          </a:xfrm>
          <a:prstGeom prst="rect">
            <a:avLst/>
          </a:prstGeom>
        </p:spPr>
      </p:pic>
      <p:grpSp>
        <p:nvGrpSpPr>
          <p:cNvPr id="5" name="Gruppe 4">
            <a:extLst>
              <a:ext uri="{FF2B5EF4-FFF2-40B4-BE49-F238E27FC236}">
                <a16:creationId xmlns:a16="http://schemas.microsoft.com/office/drawing/2014/main" id="{36FFAEB5-C425-5956-85A0-6F3DF142531E}"/>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5" name="Tekstfelt 14">
              <a:extLst>
                <a:ext uri="{FF2B5EF4-FFF2-40B4-BE49-F238E27FC236}">
                  <a16:creationId xmlns:a16="http://schemas.microsoft.com/office/drawing/2014/main" id="{CB3608D1-4B3C-C15F-40EA-8A10B00F4967}"/>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6" name="Tekstfelt 15">
              <a:extLst>
                <a:ext uri="{FF2B5EF4-FFF2-40B4-BE49-F238E27FC236}">
                  <a16:creationId xmlns:a16="http://schemas.microsoft.com/office/drawing/2014/main" id="{3A4DAF2F-8C48-CE30-A1CE-4FB1DCE594DC}"/>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586A600E-1294-4177-49BE-2F3F58CC6973}"/>
              </a:ext>
            </a:extLst>
          </p:cNvPr>
          <p:cNvSpPr>
            <a:spLocks noGrp="1"/>
          </p:cNvSpPr>
          <p:nvPr>
            <p:ph type="title"/>
          </p:nvPr>
        </p:nvSpPr>
        <p:spPr>
          <a:xfrm>
            <a:off x="701675" y="908050"/>
            <a:ext cx="4687887" cy="1002638"/>
          </a:xfrm>
        </p:spPr>
        <p:txBody>
          <a:bodyPr anchor="t"/>
          <a:lstStyle>
            <a:lvl1pPr>
              <a:defRPr>
                <a:solidFill>
                  <a:schemeClr val="bg1"/>
                </a:solidFill>
              </a:defRPr>
            </a:lvl1pPr>
          </a:lstStyle>
          <a:p>
            <a:r>
              <a:rPr lang="da-DK" dirty="0"/>
              <a:t>Klik for at redigere titeltypografien i masteren</a:t>
            </a:r>
          </a:p>
        </p:txBody>
      </p:sp>
      <p:sp>
        <p:nvSpPr>
          <p:cNvPr id="12" name="Pladsholder til tekst 12">
            <a:extLst>
              <a:ext uri="{FF2B5EF4-FFF2-40B4-BE49-F238E27FC236}">
                <a16:creationId xmlns:a16="http://schemas.microsoft.com/office/drawing/2014/main" id="{23051AE5-CCD9-B7BC-B37C-44C7A68111F6}"/>
              </a:ext>
            </a:extLst>
          </p:cNvPr>
          <p:cNvSpPr>
            <a:spLocks noGrp="1"/>
          </p:cNvSpPr>
          <p:nvPr>
            <p:ph type="body" sz="quarter" idx="15"/>
          </p:nvPr>
        </p:nvSpPr>
        <p:spPr>
          <a:xfrm>
            <a:off x="1600201" y="2465494"/>
            <a:ext cx="3789362"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C959361F-1DB0-265F-9AFF-8BE4CB9A9C2C}"/>
              </a:ext>
            </a:extLst>
          </p:cNvPr>
          <p:cNvSpPr>
            <a:spLocks noGrp="1"/>
          </p:cNvSpPr>
          <p:nvPr>
            <p:ph type="body" sz="quarter" idx="16"/>
          </p:nvPr>
        </p:nvSpPr>
        <p:spPr>
          <a:xfrm>
            <a:off x="1600201" y="3533178"/>
            <a:ext cx="3789362"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A70ACFD8-AE17-BDA0-732A-E912EF7FE30E}"/>
              </a:ext>
            </a:extLst>
          </p:cNvPr>
          <p:cNvSpPr>
            <a:spLocks noGrp="1"/>
          </p:cNvSpPr>
          <p:nvPr>
            <p:ph type="body" sz="quarter" idx="17"/>
          </p:nvPr>
        </p:nvSpPr>
        <p:spPr>
          <a:xfrm>
            <a:off x="1600201" y="4600862"/>
            <a:ext cx="3789362"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4" name="Pladsholder til slidenummer 3">
            <a:extLst>
              <a:ext uri="{FF2B5EF4-FFF2-40B4-BE49-F238E27FC236}">
                <a16:creationId xmlns:a16="http://schemas.microsoft.com/office/drawing/2014/main" id="{3F7249DB-F879-AADB-5735-CFEF5AB2EEA7}"/>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17AF05B9-F072-E431-69C9-8C7BB549B457}"/>
              </a:ext>
              <a:ext uri="{C183D7F6-B498-43B3-948B-1728B52AA6E4}">
                <adec:decorative xmlns:adec="http://schemas.microsoft.com/office/drawing/2017/decorative" val="1"/>
              </a:ext>
            </a:extLst>
          </p:cNvPr>
          <p:cNvSpPr>
            <a:spLocks/>
          </p:cNvSpPr>
          <p:nvPr userDrawn="1"/>
        </p:nvSpPr>
        <p:spPr>
          <a:xfrm>
            <a:off x="60960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a:extLst>
              <a:ext uri="{FF2B5EF4-FFF2-40B4-BE49-F238E27FC236}">
                <a16:creationId xmlns:a16="http://schemas.microsoft.com/office/drawing/2014/main" id="{B3BD5E7A-A023-6348-8D92-E7238AC6599E}"/>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9" name="Pladsholder til tekst 8">
            <a:extLst>
              <a:ext uri="{FF2B5EF4-FFF2-40B4-BE49-F238E27FC236}">
                <a16:creationId xmlns:a16="http://schemas.microsoft.com/office/drawing/2014/main" id="{4AA6F53B-B6FE-88DF-12F8-DA9E536A4AAF}"/>
              </a:ext>
            </a:extLst>
          </p:cNvPr>
          <p:cNvSpPr>
            <a:spLocks noGrp="1"/>
          </p:cNvSpPr>
          <p:nvPr>
            <p:ph type="body" sz="quarter" idx="13"/>
          </p:nvPr>
        </p:nvSpPr>
        <p:spPr>
          <a:xfrm>
            <a:off x="6761163" y="1257300"/>
            <a:ext cx="4729162" cy="1661361"/>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7" name="Pladsholder til billede 10">
            <a:extLst>
              <a:ext uri="{FF2B5EF4-FFF2-40B4-BE49-F238E27FC236}">
                <a16:creationId xmlns:a16="http://schemas.microsoft.com/office/drawing/2014/main" id="{4D751C8A-DBD7-C9C5-0E67-66A2A695CB25}"/>
              </a:ext>
            </a:extLst>
          </p:cNvPr>
          <p:cNvSpPr>
            <a:spLocks noGrp="1"/>
          </p:cNvSpPr>
          <p:nvPr>
            <p:ph type="pic" sz="quarter" idx="12"/>
          </p:nvPr>
        </p:nvSpPr>
        <p:spPr>
          <a:xfrm>
            <a:off x="6096000" y="3429001"/>
            <a:ext cx="6096000" cy="3429000"/>
          </a:xfrm>
          <a:solidFill>
            <a:schemeClr val="bg2"/>
          </a:solidFill>
        </p:spPr>
        <p:txBody>
          <a:bodyPr/>
          <a:lstStyle/>
          <a:p>
            <a:endParaRPr lang="da-DK"/>
          </a:p>
        </p:txBody>
      </p:sp>
      <p:sp>
        <p:nvSpPr>
          <p:cNvPr id="3" name="Pladsholder til sidefod 2">
            <a:extLst>
              <a:ext uri="{FF2B5EF4-FFF2-40B4-BE49-F238E27FC236}">
                <a16:creationId xmlns:a16="http://schemas.microsoft.com/office/drawing/2014/main" id="{4EC61DF4-5CAA-43A3-A4BD-058AFD93FAB8}"/>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161743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Overskrift 2 tekstbokse og 1 billed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DEB031EE-790E-CE29-B666-113FF3F9669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2" y="2722659"/>
            <a:ext cx="2560000" cy="1440000"/>
          </a:xfrm>
          <a:prstGeom prst="rect">
            <a:avLst/>
          </a:prstGeom>
        </p:spPr>
      </p:pic>
      <p:grpSp>
        <p:nvGrpSpPr>
          <p:cNvPr id="9" name="Gruppe 8">
            <a:extLst>
              <a:ext uri="{FF2B5EF4-FFF2-40B4-BE49-F238E27FC236}">
                <a16:creationId xmlns:a16="http://schemas.microsoft.com/office/drawing/2014/main" id="{E28ADBAB-18F6-7B46-EE72-6C3A2489CEDE}"/>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3" name="Tekstfelt 12">
              <a:extLst>
                <a:ext uri="{FF2B5EF4-FFF2-40B4-BE49-F238E27FC236}">
                  <a16:creationId xmlns:a16="http://schemas.microsoft.com/office/drawing/2014/main" id="{148E9BC9-7765-A784-1D64-29E388093FAC}"/>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4" name="Tekstfelt 13">
              <a:extLst>
                <a:ext uri="{FF2B5EF4-FFF2-40B4-BE49-F238E27FC236}">
                  <a16:creationId xmlns:a16="http://schemas.microsoft.com/office/drawing/2014/main" id="{9CDD5E2C-8EA9-EE40-4AC5-E2BF7F1A4129}"/>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lvl1pPr>
              <a:defRPr>
                <a:solidFill>
                  <a:schemeClr val="bg1"/>
                </a:solidFill>
              </a:defRPr>
            </a:lvl1pPr>
          </a:lstStyle>
          <a:p>
            <a:r>
              <a:rPr lang="da-DK"/>
              <a:t>Klik for at redigere titeltypografien i masteren</a:t>
            </a:r>
            <a:endParaRPr lang="es-ES"/>
          </a:p>
        </p:txBody>
      </p:sp>
      <p:sp>
        <p:nvSpPr>
          <p:cNvPr id="5" name="Pladsholder til tekst 17">
            <a:extLst>
              <a:ext uri="{FF2B5EF4-FFF2-40B4-BE49-F238E27FC236}">
                <a16:creationId xmlns:a16="http://schemas.microsoft.com/office/drawing/2014/main" id="{29EA0F17-A844-AFBE-C8CF-BD26DDBB2160}"/>
              </a:ext>
            </a:extLst>
          </p:cNvPr>
          <p:cNvSpPr>
            <a:spLocks noGrp="1"/>
          </p:cNvSpPr>
          <p:nvPr>
            <p:ph type="body" sz="quarter" idx="16"/>
          </p:nvPr>
        </p:nvSpPr>
        <p:spPr>
          <a:xfrm>
            <a:off x="701675" y="2895600"/>
            <a:ext cx="4684713" cy="31972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668874CD-2DDC-2D78-DE27-F81ECFBCC74F}"/>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Grafik 6">
            <a:extLst>
              <a:ext uri="{FF2B5EF4-FFF2-40B4-BE49-F238E27FC236}">
                <a16:creationId xmlns:a16="http://schemas.microsoft.com/office/drawing/2014/main" id="{69616147-8398-2372-07A0-571ECB6FEA8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2" cy="1531937"/>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799" y="3429000"/>
            <a:ext cx="6094800" cy="3429000"/>
          </a:xfrm>
          <a:solidFill>
            <a:schemeClr val="bg2">
              <a:lumMod val="90000"/>
            </a:schemeClr>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292246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 tekstbokse og et bille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7AF05B9-F072-E431-69C9-8C7BB549B457}"/>
              </a:ext>
            </a:extLst>
          </p:cNvPr>
          <p:cNvSpPr>
            <a:spLocks/>
          </p:cNvSpPr>
          <p:nvPr userDrawn="1"/>
        </p:nvSpPr>
        <p:spPr>
          <a:xfrm>
            <a:off x="60960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billede 10">
            <a:extLst>
              <a:ext uri="{FF2B5EF4-FFF2-40B4-BE49-F238E27FC236}">
                <a16:creationId xmlns:a16="http://schemas.microsoft.com/office/drawing/2014/main" id="{4D751C8A-DBD7-C9C5-0E67-66A2A695CB25}"/>
              </a:ext>
            </a:extLst>
          </p:cNvPr>
          <p:cNvSpPr>
            <a:spLocks noGrp="1"/>
          </p:cNvSpPr>
          <p:nvPr>
            <p:ph type="pic" sz="quarter" idx="12"/>
          </p:nvPr>
        </p:nvSpPr>
        <p:spPr>
          <a:xfrm>
            <a:off x="6096000" y="3429001"/>
            <a:ext cx="6096000" cy="3429000"/>
          </a:xfrm>
          <a:solidFill>
            <a:schemeClr val="bg2"/>
          </a:solidFill>
        </p:spPr>
        <p:txBody>
          <a:bodyPr/>
          <a:lstStyle/>
          <a:p>
            <a:endParaRPr lang="da-DK"/>
          </a:p>
        </p:txBody>
      </p:sp>
      <p:sp>
        <p:nvSpPr>
          <p:cNvPr id="2" name="Titel 1">
            <a:extLst>
              <a:ext uri="{FF2B5EF4-FFF2-40B4-BE49-F238E27FC236}">
                <a16:creationId xmlns:a16="http://schemas.microsoft.com/office/drawing/2014/main" id="{586A600E-1294-4177-49BE-2F3F58CC6973}"/>
              </a:ext>
            </a:extLst>
          </p:cNvPr>
          <p:cNvSpPr>
            <a:spLocks noGrp="1"/>
          </p:cNvSpPr>
          <p:nvPr>
            <p:ph type="title"/>
          </p:nvPr>
        </p:nvSpPr>
        <p:spPr>
          <a:xfrm>
            <a:off x="701675" y="908050"/>
            <a:ext cx="4687887" cy="1166410"/>
          </a:xfrm>
        </p:spPr>
        <p:txBody>
          <a:bodyPr anchor="t"/>
          <a:lstStyle>
            <a:lvl1pPr>
              <a:defRPr>
                <a:solidFill>
                  <a:schemeClr val="bg1"/>
                </a:solidFill>
              </a:defRPr>
            </a:lvl1pPr>
          </a:lstStyle>
          <a:p>
            <a:r>
              <a:rPr lang="da-DK" dirty="0"/>
              <a:t>Klik for at redigere titeltypografien i masteren</a:t>
            </a:r>
          </a:p>
        </p:txBody>
      </p:sp>
      <p:sp>
        <p:nvSpPr>
          <p:cNvPr id="3" name="Pladsholder til sidefod 2">
            <a:extLst>
              <a:ext uri="{FF2B5EF4-FFF2-40B4-BE49-F238E27FC236}">
                <a16:creationId xmlns:a16="http://schemas.microsoft.com/office/drawing/2014/main" id="{4EC61DF4-5CAA-43A3-A4BD-058AFD93FAB8}"/>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3F7249DB-F879-AADB-5735-CFEF5AB2EEA7}"/>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9" name="Pladsholder til tekst 8">
            <a:extLst>
              <a:ext uri="{FF2B5EF4-FFF2-40B4-BE49-F238E27FC236}">
                <a16:creationId xmlns:a16="http://schemas.microsoft.com/office/drawing/2014/main" id="{4AA6F53B-B6FE-88DF-12F8-DA9E536A4AAF}"/>
              </a:ext>
            </a:extLst>
          </p:cNvPr>
          <p:cNvSpPr>
            <a:spLocks noGrp="1"/>
          </p:cNvSpPr>
          <p:nvPr>
            <p:ph type="body" sz="quarter" idx="13"/>
          </p:nvPr>
        </p:nvSpPr>
        <p:spPr>
          <a:xfrm>
            <a:off x="6761163" y="1276350"/>
            <a:ext cx="4729162" cy="1623261"/>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pic>
        <p:nvPicPr>
          <p:cNvPr id="10" name="Grafik 9">
            <a:extLst>
              <a:ext uri="{FF2B5EF4-FFF2-40B4-BE49-F238E27FC236}">
                <a16:creationId xmlns:a16="http://schemas.microsoft.com/office/drawing/2014/main" id="{B3BD5E7A-A023-6348-8D92-E7238AC6599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31537" y="558817"/>
            <a:ext cx="565138" cy="337370"/>
          </a:xfrm>
          <a:prstGeom prst="rect">
            <a:avLst/>
          </a:prstGeom>
        </p:spPr>
      </p:pic>
      <p:sp>
        <p:nvSpPr>
          <p:cNvPr id="11" name="Pladsholder til tekst 7">
            <a:extLst>
              <a:ext uri="{FF2B5EF4-FFF2-40B4-BE49-F238E27FC236}">
                <a16:creationId xmlns:a16="http://schemas.microsoft.com/office/drawing/2014/main" id="{1D0E34D4-9190-B908-0A30-C5466126CC05}"/>
              </a:ext>
            </a:extLst>
          </p:cNvPr>
          <p:cNvSpPr>
            <a:spLocks noGrp="1"/>
          </p:cNvSpPr>
          <p:nvPr>
            <p:ph type="body" sz="quarter" idx="14"/>
          </p:nvPr>
        </p:nvSpPr>
        <p:spPr>
          <a:xfrm>
            <a:off x="695325" y="2538484"/>
            <a:ext cx="4687888" cy="355434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pic>
        <p:nvPicPr>
          <p:cNvPr id="8" name="Billede 7">
            <a:extLst>
              <a:ext uri="{FF2B5EF4-FFF2-40B4-BE49-F238E27FC236}">
                <a16:creationId xmlns:a16="http://schemas.microsoft.com/office/drawing/2014/main" id="{B25002B8-12A3-F291-4485-A4F850EFE1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29553" y="2716809"/>
            <a:ext cx="2560000" cy="1440000"/>
          </a:xfrm>
          <a:prstGeom prst="rect">
            <a:avLst/>
          </a:prstGeom>
        </p:spPr>
      </p:pic>
      <p:sp>
        <p:nvSpPr>
          <p:cNvPr id="13" name="Tekstfelt 12">
            <a:extLst>
              <a:ext uri="{FF2B5EF4-FFF2-40B4-BE49-F238E27FC236}">
                <a16:creationId xmlns:a16="http://schemas.microsoft.com/office/drawing/2014/main" id="{9AF9C502-4495-E3C0-2426-2E8489C6B3AC}"/>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4" name="Tekstfelt 13">
            <a:extLst>
              <a:ext uri="{FF2B5EF4-FFF2-40B4-BE49-F238E27FC236}">
                <a16:creationId xmlns:a16="http://schemas.microsoft.com/office/drawing/2014/main" id="{07DE1FB9-5130-4401-3B13-E55BA204C70F}"/>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spTree>
    <p:extLst>
      <p:ext uri="{BB962C8B-B14F-4D97-AF65-F5344CB8AC3E}">
        <p14:creationId xmlns:p14="http://schemas.microsoft.com/office/powerpoint/2010/main" val="142987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tort billede og 1 tekstboks">
    <p:spTree>
      <p:nvGrpSpPr>
        <p:cNvPr id="1" name=""/>
        <p:cNvGrpSpPr/>
        <p:nvPr/>
      </p:nvGrpSpPr>
      <p:grpSpPr>
        <a:xfrm>
          <a:off x="0" y="0"/>
          <a:ext cx="0" cy="0"/>
          <a:chOff x="0" y="0"/>
          <a:chExt cx="0" cy="0"/>
        </a:xfrm>
      </p:grpSpPr>
      <p:grpSp>
        <p:nvGrpSpPr>
          <p:cNvPr id="20" name="Gruppe 19">
            <a:extLst>
              <a:ext uri="{FF2B5EF4-FFF2-40B4-BE49-F238E27FC236}">
                <a16:creationId xmlns:a16="http://schemas.microsoft.com/office/drawing/2014/main" id="{3D098DC2-9709-AD7D-8210-514BE5E4DBE2}"/>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2" name="Gruppe 21">
              <a:extLst>
                <a:ext uri="{FF2B5EF4-FFF2-40B4-BE49-F238E27FC236}">
                  <a16:creationId xmlns:a16="http://schemas.microsoft.com/office/drawing/2014/main" id="{CCACFC27-83A5-653A-789F-DB15D120A0A4}"/>
                </a:ext>
              </a:extLst>
            </p:cNvPr>
            <p:cNvGrpSpPr/>
            <p:nvPr userDrawn="1"/>
          </p:nvGrpSpPr>
          <p:grpSpPr>
            <a:xfrm>
              <a:off x="-1838312" y="-38102"/>
              <a:ext cx="1721353" cy="2467796"/>
              <a:chOff x="-1838312" y="-9527"/>
              <a:chExt cx="1721353" cy="2467796"/>
            </a:xfrm>
          </p:grpSpPr>
          <p:grpSp>
            <p:nvGrpSpPr>
              <p:cNvPr id="27" name="Gruppe 26">
                <a:extLst>
                  <a:ext uri="{FF2B5EF4-FFF2-40B4-BE49-F238E27FC236}">
                    <a16:creationId xmlns:a16="http://schemas.microsoft.com/office/drawing/2014/main" id="{643E7C0B-136C-7EDA-40E8-DD01765CB01D}"/>
                  </a:ext>
                </a:extLst>
              </p:cNvPr>
              <p:cNvGrpSpPr/>
              <p:nvPr userDrawn="1"/>
            </p:nvGrpSpPr>
            <p:grpSpPr>
              <a:xfrm>
                <a:off x="-1838312" y="566838"/>
                <a:ext cx="1686995" cy="1891431"/>
                <a:chOff x="-2407803" y="1483724"/>
                <a:chExt cx="1686995" cy="1891431"/>
              </a:xfrm>
            </p:grpSpPr>
            <p:sp>
              <p:nvSpPr>
                <p:cNvPr id="29" name="Rektangel 28">
                  <a:extLst>
                    <a:ext uri="{FF2B5EF4-FFF2-40B4-BE49-F238E27FC236}">
                      <a16:creationId xmlns:a16="http://schemas.microsoft.com/office/drawing/2014/main" id="{3AAC5BBA-E439-6756-0832-902E284A38E6}"/>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0" name="Gruppe 29">
                  <a:extLst>
                    <a:ext uri="{FF2B5EF4-FFF2-40B4-BE49-F238E27FC236}">
                      <a16:creationId xmlns:a16="http://schemas.microsoft.com/office/drawing/2014/main" id="{2E1E7C77-1BC5-CC5D-5222-04B6B3A07EAE}"/>
                    </a:ext>
                  </a:extLst>
                </p:cNvPr>
                <p:cNvGrpSpPr/>
                <p:nvPr userDrawn="1"/>
              </p:nvGrpSpPr>
              <p:grpSpPr>
                <a:xfrm>
                  <a:off x="-2329929" y="1577145"/>
                  <a:ext cx="1531247" cy="737710"/>
                  <a:chOff x="-2855495" y="1483725"/>
                  <a:chExt cx="1531247" cy="737710"/>
                </a:xfrm>
              </p:grpSpPr>
              <p:sp>
                <p:nvSpPr>
                  <p:cNvPr id="35" name="Rektangel 34">
                    <a:extLst>
                      <a:ext uri="{FF2B5EF4-FFF2-40B4-BE49-F238E27FC236}">
                        <a16:creationId xmlns:a16="http://schemas.microsoft.com/office/drawing/2014/main" id="{F84424E1-CC4C-9AF3-B3BB-358A90FED0C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4DD6E3A4-BA95-8D1D-72BE-11FA62B08AA2}"/>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FE431416-2F7A-61CB-29AD-561F4573B4F7}"/>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1" name="Gruppe 30">
                  <a:extLst>
                    <a:ext uri="{FF2B5EF4-FFF2-40B4-BE49-F238E27FC236}">
                      <a16:creationId xmlns:a16="http://schemas.microsoft.com/office/drawing/2014/main" id="{A60AC80F-EA8E-430D-2A8F-1ACB6A8D16CC}"/>
                    </a:ext>
                  </a:extLst>
                </p:cNvPr>
                <p:cNvGrpSpPr/>
                <p:nvPr userDrawn="1"/>
              </p:nvGrpSpPr>
              <p:grpSpPr>
                <a:xfrm>
                  <a:off x="-2329929" y="2483522"/>
                  <a:ext cx="1531247" cy="737710"/>
                  <a:chOff x="-2879557" y="2390102"/>
                  <a:chExt cx="1531247" cy="737710"/>
                </a:xfrm>
              </p:grpSpPr>
              <p:sp>
                <p:nvSpPr>
                  <p:cNvPr id="32" name="Rektangel 31">
                    <a:extLst>
                      <a:ext uri="{FF2B5EF4-FFF2-40B4-BE49-F238E27FC236}">
                        <a16:creationId xmlns:a16="http://schemas.microsoft.com/office/drawing/2014/main" id="{D20632B6-D549-F548-2EAD-41664B790930}"/>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8A9EA559-01AF-DC35-460F-966CB30FA8C9}"/>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2FFF2F6C-4406-D200-45C3-06CAD3133529}"/>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8" name="Tekstfelt 27">
                <a:extLst>
                  <a:ext uri="{FF2B5EF4-FFF2-40B4-BE49-F238E27FC236}">
                    <a16:creationId xmlns:a16="http://schemas.microsoft.com/office/drawing/2014/main" id="{500631E8-ED3F-BB5B-1292-902BAC98E6AE}"/>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5" name="Rektangel 24">
              <a:extLst>
                <a:ext uri="{FF2B5EF4-FFF2-40B4-BE49-F238E27FC236}">
                  <a16:creationId xmlns:a16="http://schemas.microsoft.com/office/drawing/2014/main" id="{F263517C-542F-4AE7-DDA7-2A2CA46D0B77}"/>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D8BD098C-54B9-1063-9CB5-48CEF7F19EB4}"/>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1" name="Billede 20">
            <a:extLst>
              <a:ext uri="{FF2B5EF4-FFF2-40B4-BE49-F238E27FC236}">
                <a16:creationId xmlns:a16="http://schemas.microsoft.com/office/drawing/2014/main" id="{EDDD6B14-3570-2A55-D9C0-B89299B5E1F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17580"/>
            <a:ext cx="2560000" cy="1440000"/>
          </a:xfrm>
          <a:prstGeom prst="rect">
            <a:avLst/>
          </a:prstGeom>
        </p:spPr>
      </p:pic>
      <p:grpSp>
        <p:nvGrpSpPr>
          <p:cNvPr id="5" name="Gruppe 4">
            <a:extLst>
              <a:ext uri="{FF2B5EF4-FFF2-40B4-BE49-F238E27FC236}">
                <a16:creationId xmlns:a16="http://schemas.microsoft.com/office/drawing/2014/main" id="{28357BC8-BFF7-1929-5CD3-B28A2A4D3C02}"/>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23" name="Tekstfelt 22">
              <a:extLst>
                <a:ext uri="{FF2B5EF4-FFF2-40B4-BE49-F238E27FC236}">
                  <a16:creationId xmlns:a16="http://schemas.microsoft.com/office/drawing/2014/main" id="{632F083F-1067-51CF-F686-7BF2AD0E60C8}"/>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4" name="Tekstfelt 23">
              <a:extLst>
                <a:ext uri="{FF2B5EF4-FFF2-40B4-BE49-F238E27FC236}">
                  <a16:creationId xmlns:a16="http://schemas.microsoft.com/office/drawing/2014/main" id="{BD4ACA68-4842-5AA2-EAA6-EF5BD4A9CC7E}"/>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13" name="Rektangel 12">
            <a:extLst>
              <a:ext uri="{FF2B5EF4-FFF2-40B4-BE49-F238E27FC236}">
                <a16:creationId xmlns:a16="http://schemas.microsoft.com/office/drawing/2014/main" id="{3C95A522-76E1-D070-BD5B-946549E3A7A6}"/>
              </a:ext>
              <a:ext uri="{C183D7F6-B498-43B3-948B-1728B52AA6E4}">
                <adec:decorative xmlns:adec="http://schemas.microsoft.com/office/drawing/2017/decorative" val="1"/>
              </a:ext>
            </a:extLst>
          </p:cNvPr>
          <p:cNvSpPr>
            <a:spLocks/>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BAA3405F-665B-2416-AD1D-3D19DC2EBC18}"/>
              </a:ext>
            </a:extLst>
          </p:cNvPr>
          <p:cNvSpPr>
            <a:spLocks noGrp="1"/>
          </p:cNvSpPr>
          <p:nvPr>
            <p:ph type="title"/>
          </p:nvPr>
        </p:nvSpPr>
        <p:spPr>
          <a:xfrm>
            <a:off x="701675" y="908050"/>
            <a:ext cx="4684713" cy="1002638"/>
          </a:xfrm>
        </p:spPr>
        <p:txBody>
          <a:bodyPr anchor="t"/>
          <a:lstStyle/>
          <a:p>
            <a:r>
              <a:rPr lang="da-DK"/>
              <a:t>Klik for at redigere titeltypografien i masteren</a:t>
            </a:r>
          </a:p>
        </p:txBody>
      </p:sp>
      <p:sp>
        <p:nvSpPr>
          <p:cNvPr id="15" name="Pladsholder til tekst 14">
            <a:extLst>
              <a:ext uri="{FF2B5EF4-FFF2-40B4-BE49-F238E27FC236}">
                <a16:creationId xmlns:a16="http://schemas.microsoft.com/office/drawing/2014/main" id="{9E6D3E4F-BA60-53BD-5A48-7F54B431ED78}"/>
              </a:ext>
            </a:extLst>
          </p:cNvPr>
          <p:cNvSpPr>
            <a:spLocks noGrp="1"/>
          </p:cNvSpPr>
          <p:nvPr>
            <p:ph type="body" sz="quarter" idx="13"/>
          </p:nvPr>
        </p:nvSpPr>
        <p:spPr>
          <a:xfrm>
            <a:off x="701675" y="2466313"/>
            <a:ext cx="4684713" cy="3645525"/>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E4FEB082-6347-40B3-5282-28795DB3AD6C}"/>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14" name="Pladsholder til billede 13">
            <a:extLst>
              <a:ext uri="{FF2B5EF4-FFF2-40B4-BE49-F238E27FC236}">
                <a16:creationId xmlns:a16="http://schemas.microsoft.com/office/drawing/2014/main" id="{9D5F0D69-688F-CCA1-A61E-CE82A1936E77}"/>
              </a:ext>
            </a:extLst>
          </p:cNvPr>
          <p:cNvSpPr>
            <a:spLocks noGrp="1"/>
          </p:cNvSpPr>
          <p:nvPr>
            <p:ph type="pic" sz="quarter" idx="14"/>
          </p:nvPr>
        </p:nvSpPr>
        <p:spPr>
          <a:xfrm>
            <a:off x="6096000" y="0"/>
            <a:ext cx="6096000" cy="6858000"/>
          </a:xfrm>
          <a:custGeom>
            <a:avLst/>
            <a:gdLst>
              <a:gd name="connsiteX0" fmla="*/ 5162495 w 6096000"/>
              <a:gd name="connsiteY0" fmla="*/ 558817 h 6858000"/>
              <a:gd name="connsiteX1" fmla="*/ 5162495 w 6096000"/>
              <a:gd name="connsiteY1" fmla="*/ 895708 h 6858000"/>
              <a:gd name="connsiteX2" fmla="*/ 5355104 w 6096000"/>
              <a:gd name="connsiteY2" fmla="*/ 895708 h 6858000"/>
              <a:gd name="connsiteX3" fmla="*/ 5399836 w 6096000"/>
              <a:gd name="connsiteY3" fmla="*/ 829929 h 6858000"/>
              <a:gd name="connsiteX4" fmla="*/ 5252061 w 6096000"/>
              <a:gd name="connsiteY4" fmla="*/ 829929 h 6858000"/>
              <a:gd name="connsiteX5" fmla="*/ 5252061 w 6096000"/>
              <a:gd name="connsiteY5" fmla="*/ 558817 h 6858000"/>
              <a:gd name="connsiteX6" fmla="*/ 5040750 w 6096000"/>
              <a:gd name="connsiteY6" fmla="*/ 558817 h 6858000"/>
              <a:gd name="connsiteX7" fmla="*/ 4934213 w 6096000"/>
              <a:gd name="connsiteY7" fmla="*/ 721029 h 6858000"/>
              <a:gd name="connsiteX8" fmla="*/ 5052823 w 6096000"/>
              <a:gd name="connsiteY8" fmla="*/ 895708 h 6858000"/>
              <a:gd name="connsiteX9" fmla="*/ 5154463 w 6096000"/>
              <a:gd name="connsiteY9" fmla="*/ 895708 h 6858000"/>
              <a:gd name="connsiteX10" fmla="*/ 5031331 w 6096000"/>
              <a:gd name="connsiteY10" fmla="*/ 718306 h 6858000"/>
              <a:gd name="connsiteX11" fmla="*/ 5136224 w 6096000"/>
              <a:gd name="connsiteY11" fmla="*/ 558817 h 6858000"/>
              <a:gd name="connsiteX12" fmla="*/ 4835537 w 6096000"/>
              <a:gd name="connsiteY12" fmla="*/ 558817 h 6858000"/>
              <a:gd name="connsiteX13" fmla="*/ 4835537 w 6096000"/>
              <a:gd name="connsiteY13" fmla="*/ 895690 h 6858000"/>
              <a:gd name="connsiteX14" fmla="*/ 4925103 w 6096000"/>
              <a:gd name="connsiteY14" fmla="*/ 895690 h 6858000"/>
              <a:gd name="connsiteX15" fmla="*/ 4925103 w 6096000"/>
              <a:gd name="connsiteY15" fmla="*/ 558817 h 6858000"/>
              <a:gd name="connsiteX16" fmla="*/ 0 w 6096000"/>
              <a:gd name="connsiteY16" fmla="*/ 0 h 6858000"/>
              <a:gd name="connsiteX17" fmla="*/ 6096000 w 6096000"/>
              <a:gd name="connsiteY17" fmla="*/ 0 h 6858000"/>
              <a:gd name="connsiteX18" fmla="*/ 6096000 w 6096000"/>
              <a:gd name="connsiteY18" fmla="*/ 6858000 h 6858000"/>
              <a:gd name="connsiteX19" fmla="*/ 0 w 60960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58000">
                <a:moveTo>
                  <a:pt x="5162495" y="558817"/>
                </a:moveTo>
                <a:lnTo>
                  <a:pt x="5162495" y="895708"/>
                </a:lnTo>
                <a:lnTo>
                  <a:pt x="5355104" y="895708"/>
                </a:lnTo>
                <a:lnTo>
                  <a:pt x="5399836" y="829929"/>
                </a:lnTo>
                <a:lnTo>
                  <a:pt x="5252061" y="829929"/>
                </a:lnTo>
                <a:lnTo>
                  <a:pt x="5252061" y="558817"/>
                </a:lnTo>
                <a:close/>
                <a:moveTo>
                  <a:pt x="5040750" y="558817"/>
                </a:moveTo>
                <a:lnTo>
                  <a:pt x="4934213" y="721029"/>
                </a:lnTo>
                <a:lnTo>
                  <a:pt x="5052823" y="895708"/>
                </a:lnTo>
                <a:lnTo>
                  <a:pt x="5154463" y="895708"/>
                </a:lnTo>
                <a:lnTo>
                  <a:pt x="5031331" y="718306"/>
                </a:lnTo>
                <a:lnTo>
                  <a:pt x="5136224" y="558817"/>
                </a:lnTo>
                <a:close/>
                <a:moveTo>
                  <a:pt x="4835537" y="558817"/>
                </a:moveTo>
                <a:lnTo>
                  <a:pt x="4835537" y="895690"/>
                </a:lnTo>
                <a:lnTo>
                  <a:pt x="4925103" y="895690"/>
                </a:lnTo>
                <a:lnTo>
                  <a:pt x="4925103" y="558817"/>
                </a:lnTo>
                <a:close/>
                <a:moveTo>
                  <a:pt x="0" y="0"/>
                </a:moveTo>
                <a:lnTo>
                  <a:pt x="6096000" y="0"/>
                </a:lnTo>
                <a:lnTo>
                  <a:pt x="6096000"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43A5FCB1-92C8-7EF4-32CA-9C7141CD73A4}"/>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269657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 tekstbokse til meget teks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5567C43F-E018-03DD-1651-AC8E785D682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2" y="2711977"/>
            <a:ext cx="2560000" cy="1440000"/>
          </a:xfrm>
          <a:prstGeom prst="rect">
            <a:avLst/>
          </a:prstGeom>
        </p:spPr>
      </p:pic>
      <p:sp>
        <p:nvSpPr>
          <p:cNvPr id="5" name="Rektangel 4">
            <a:extLst>
              <a:ext uri="{FF2B5EF4-FFF2-40B4-BE49-F238E27FC236}">
                <a16:creationId xmlns:a16="http://schemas.microsoft.com/office/drawing/2014/main" id="{195CAA4D-B575-38B9-BE6E-9FD1E7894887}"/>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Titel 1">
            <a:extLst>
              <a:ext uri="{FF2B5EF4-FFF2-40B4-BE49-F238E27FC236}">
                <a16:creationId xmlns:a16="http://schemas.microsoft.com/office/drawing/2014/main" id="{14ECC835-FB8B-DA76-28DB-3228EB6E76C9}"/>
              </a:ext>
            </a:extLst>
          </p:cNvPr>
          <p:cNvSpPr>
            <a:spLocks noGrp="1"/>
          </p:cNvSpPr>
          <p:nvPr>
            <p:ph type="title"/>
          </p:nvPr>
        </p:nvSpPr>
        <p:spPr>
          <a:xfrm>
            <a:off x="701675" y="908050"/>
            <a:ext cx="4684713" cy="1002638"/>
          </a:xfrm>
        </p:spPr>
        <p:txBody>
          <a:bodyPr anchor="t"/>
          <a:lstStyle/>
          <a:p>
            <a:r>
              <a:rPr lang="da-DK" dirty="0"/>
              <a:t>Klik for at redigere titeltypografien i masteren</a:t>
            </a:r>
          </a:p>
        </p:txBody>
      </p:sp>
      <p:sp>
        <p:nvSpPr>
          <p:cNvPr id="14" name="Pladsholder til tekst 14">
            <a:extLst>
              <a:ext uri="{FF2B5EF4-FFF2-40B4-BE49-F238E27FC236}">
                <a16:creationId xmlns:a16="http://schemas.microsoft.com/office/drawing/2014/main" id="{4976F0C9-D0AD-43C2-25F3-AAEECCD5C1F7}"/>
              </a:ext>
            </a:extLst>
          </p:cNvPr>
          <p:cNvSpPr>
            <a:spLocks noGrp="1"/>
          </p:cNvSpPr>
          <p:nvPr>
            <p:ph type="body" sz="quarter" idx="17"/>
          </p:nvPr>
        </p:nvSpPr>
        <p:spPr>
          <a:xfrm>
            <a:off x="701675" y="2466313"/>
            <a:ext cx="4684713" cy="3626511"/>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68495AFA-8452-AA94-2D6E-8C23496A73AE}"/>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2" name="Rektangel 1">
            <a:extLst>
              <a:ext uri="{FF2B5EF4-FFF2-40B4-BE49-F238E27FC236}">
                <a16:creationId xmlns:a16="http://schemas.microsoft.com/office/drawing/2014/main" id="{96422027-F08D-320A-F93F-6AB61A11CC08}"/>
              </a:ext>
              <a:ext uri="{C183D7F6-B498-43B3-948B-1728B52AA6E4}">
                <adec:decorative xmlns:adec="http://schemas.microsoft.com/office/drawing/2017/decorative" val="1"/>
              </a:ext>
            </a:extLst>
          </p:cNvPr>
          <p:cNvSpPr/>
          <p:nvPr userDrawn="1"/>
        </p:nvSpPr>
        <p:spPr>
          <a:xfrm>
            <a:off x="6088062" y="0"/>
            <a:ext cx="6123947"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Grafik 7">
            <a:extLst>
              <a:ext uri="{FF2B5EF4-FFF2-40B4-BE49-F238E27FC236}">
                <a16:creationId xmlns:a16="http://schemas.microsoft.com/office/drawing/2014/main" id="{483AB0BF-535F-2E0A-A96C-E23498C49557}"/>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10" name="Pladsholder til tekst 7">
            <a:extLst>
              <a:ext uri="{FF2B5EF4-FFF2-40B4-BE49-F238E27FC236}">
                <a16:creationId xmlns:a16="http://schemas.microsoft.com/office/drawing/2014/main" id="{2B320BAA-3ACD-E4DF-8C6B-BBE5C2552B96}"/>
              </a:ext>
            </a:extLst>
          </p:cNvPr>
          <p:cNvSpPr>
            <a:spLocks noGrp="1"/>
          </p:cNvSpPr>
          <p:nvPr>
            <p:ph type="body" sz="quarter" idx="14" hasCustomPrompt="1"/>
          </p:nvPr>
        </p:nvSpPr>
        <p:spPr>
          <a:xfrm>
            <a:off x="6759575" y="1295400"/>
            <a:ext cx="4721225" cy="552450"/>
          </a:xfrm>
        </p:spPr>
        <p:txBody>
          <a:bodyPr anchor="t"/>
          <a:lstStyle>
            <a:lvl1pPr marL="0" indent="0">
              <a:buNone/>
              <a:defRPr sz="2000"/>
            </a:lvl1pPr>
          </a:lstStyle>
          <a:p>
            <a:pPr lvl="0"/>
            <a:r>
              <a:rPr lang="da-DK" dirty="0"/>
              <a:t>Overskrift</a:t>
            </a:r>
          </a:p>
        </p:txBody>
      </p:sp>
      <p:sp>
        <p:nvSpPr>
          <p:cNvPr id="9" name="Pladsholder til tekst 7">
            <a:extLst>
              <a:ext uri="{FF2B5EF4-FFF2-40B4-BE49-F238E27FC236}">
                <a16:creationId xmlns:a16="http://schemas.microsoft.com/office/drawing/2014/main" id="{78B24E33-4F1C-17BC-3B98-0DB56B99395E}"/>
              </a:ext>
            </a:extLst>
          </p:cNvPr>
          <p:cNvSpPr>
            <a:spLocks noGrp="1"/>
          </p:cNvSpPr>
          <p:nvPr>
            <p:ph type="body" sz="quarter" idx="13"/>
          </p:nvPr>
        </p:nvSpPr>
        <p:spPr>
          <a:xfrm>
            <a:off x="6780213" y="2095499"/>
            <a:ext cx="4706937" cy="1139809"/>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2" name="Pladsholder til tekst 7">
            <a:extLst>
              <a:ext uri="{FF2B5EF4-FFF2-40B4-BE49-F238E27FC236}">
                <a16:creationId xmlns:a16="http://schemas.microsoft.com/office/drawing/2014/main" id="{7A4BF954-5F2E-6892-8795-923F355BE803}"/>
              </a:ext>
            </a:extLst>
          </p:cNvPr>
          <p:cNvSpPr>
            <a:spLocks noGrp="1"/>
          </p:cNvSpPr>
          <p:nvPr>
            <p:ph type="body" sz="quarter" idx="16" hasCustomPrompt="1"/>
          </p:nvPr>
        </p:nvSpPr>
        <p:spPr>
          <a:xfrm>
            <a:off x="6759575" y="3676650"/>
            <a:ext cx="4721225" cy="552450"/>
          </a:xfrm>
        </p:spPr>
        <p:txBody>
          <a:bodyPr anchor="t"/>
          <a:lstStyle>
            <a:lvl1pPr marL="0" indent="0">
              <a:buNone/>
              <a:defRPr sz="2000">
                <a:solidFill>
                  <a:schemeClr val="bg1"/>
                </a:solidFill>
              </a:defRPr>
            </a:lvl1pPr>
          </a:lstStyle>
          <a:p>
            <a:pPr lvl="0"/>
            <a:r>
              <a:rPr lang="da-DK" dirty="0"/>
              <a:t>Overskrift</a:t>
            </a:r>
          </a:p>
        </p:txBody>
      </p:sp>
      <p:sp>
        <p:nvSpPr>
          <p:cNvPr id="11" name="Pladsholder til tekst 7">
            <a:extLst>
              <a:ext uri="{FF2B5EF4-FFF2-40B4-BE49-F238E27FC236}">
                <a16:creationId xmlns:a16="http://schemas.microsoft.com/office/drawing/2014/main" id="{ED9D8540-F516-BDC6-CF23-043B6F28E6C5}"/>
              </a:ext>
            </a:extLst>
          </p:cNvPr>
          <p:cNvSpPr>
            <a:spLocks noGrp="1"/>
          </p:cNvSpPr>
          <p:nvPr>
            <p:ph type="body" sz="quarter" idx="15"/>
          </p:nvPr>
        </p:nvSpPr>
        <p:spPr>
          <a:xfrm>
            <a:off x="6780213" y="4476750"/>
            <a:ext cx="4706937" cy="1616074"/>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B21AB3F-DA89-98B8-AF4D-73BBBDD2EB24}"/>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339647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5 tekstbokse til meget tekst og billede">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1AC77DE0-49F4-741D-FFD1-2990F148293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5277" y="2709000"/>
            <a:ext cx="2560000" cy="1440000"/>
          </a:xfrm>
          <a:prstGeom prst="rect">
            <a:avLst/>
          </a:prstGeom>
        </p:spPr>
      </p:pic>
      <p:grpSp>
        <p:nvGrpSpPr>
          <p:cNvPr id="14" name="Gruppe 13">
            <a:extLst>
              <a:ext uri="{FF2B5EF4-FFF2-40B4-BE49-F238E27FC236}">
                <a16:creationId xmlns:a16="http://schemas.microsoft.com/office/drawing/2014/main" id="{5191E277-8D93-B524-D771-99CA6FD761B5}"/>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5" name="Tekstfelt 14">
              <a:extLst>
                <a:ext uri="{FF2B5EF4-FFF2-40B4-BE49-F238E27FC236}">
                  <a16:creationId xmlns:a16="http://schemas.microsoft.com/office/drawing/2014/main" id="{4C37CC05-39B4-C37D-3DAF-B90229C5E446}"/>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6" name="Tekstfelt 15">
              <a:extLst>
                <a:ext uri="{FF2B5EF4-FFF2-40B4-BE49-F238E27FC236}">
                  <a16:creationId xmlns:a16="http://schemas.microsoft.com/office/drawing/2014/main" id="{A204164F-3E30-A1C2-7B2C-AA4987BBBA3C}"/>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2E6673EB-004E-CDA6-8EEB-D0718DE7EA85}"/>
              </a:ext>
            </a:extLst>
          </p:cNvPr>
          <p:cNvSpPr>
            <a:spLocks noGrp="1"/>
          </p:cNvSpPr>
          <p:nvPr>
            <p:ph type="title"/>
          </p:nvPr>
        </p:nvSpPr>
        <p:spPr>
          <a:xfrm>
            <a:off x="701675" y="908050"/>
            <a:ext cx="4680000" cy="1002638"/>
          </a:xfrm>
        </p:spPr>
        <p:txBody>
          <a:bodyPr anchor="t"/>
          <a:lstStyle>
            <a:lvl1pPr>
              <a:defRPr>
                <a:solidFill>
                  <a:schemeClr val="bg1"/>
                </a:solidFill>
              </a:defRPr>
            </a:lvl1pPr>
          </a:lstStyle>
          <a:p>
            <a:r>
              <a:rPr lang="da-DK" dirty="0"/>
              <a:t>Klik for at redigere titeltypografien i masteren</a:t>
            </a:r>
            <a:endParaRPr lang="es-ES" dirty="0"/>
          </a:p>
        </p:txBody>
      </p:sp>
      <p:sp>
        <p:nvSpPr>
          <p:cNvPr id="5" name="Pladsholder til tekst 14">
            <a:extLst>
              <a:ext uri="{FF2B5EF4-FFF2-40B4-BE49-F238E27FC236}">
                <a16:creationId xmlns:a16="http://schemas.microsoft.com/office/drawing/2014/main" id="{6C970C51-3978-671A-AF8F-C35989717ED2}"/>
              </a:ext>
            </a:extLst>
          </p:cNvPr>
          <p:cNvSpPr>
            <a:spLocks noGrp="1"/>
          </p:cNvSpPr>
          <p:nvPr>
            <p:ph type="body" sz="quarter" idx="17"/>
          </p:nvPr>
        </p:nvSpPr>
        <p:spPr>
          <a:xfrm>
            <a:off x="701675" y="2163115"/>
            <a:ext cx="4680000" cy="857249"/>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7" name="Pladsholder til billede 6">
            <a:extLst>
              <a:ext uri="{FF2B5EF4-FFF2-40B4-BE49-F238E27FC236}">
                <a16:creationId xmlns:a16="http://schemas.microsoft.com/office/drawing/2014/main" id="{9048F007-4F31-4D5E-9584-0B4858604D54}"/>
              </a:ext>
            </a:extLst>
          </p:cNvPr>
          <p:cNvSpPr>
            <a:spLocks noGrp="1"/>
          </p:cNvSpPr>
          <p:nvPr>
            <p:ph type="pic" sz="quarter" idx="18"/>
          </p:nvPr>
        </p:nvSpPr>
        <p:spPr>
          <a:xfrm>
            <a:off x="0" y="3448050"/>
            <a:ext cx="6096000" cy="3409950"/>
          </a:xfrm>
          <a:solidFill>
            <a:schemeClr val="bg2">
              <a:lumMod val="90000"/>
            </a:schemeClr>
          </a:solidFill>
        </p:spPr>
        <p:txBody>
          <a:bodyPr/>
          <a:lstStyle/>
          <a:p>
            <a:endParaRPr lang="es-ES"/>
          </a:p>
        </p:txBody>
      </p:sp>
      <p:sp>
        <p:nvSpPr>
          <p:cNvPr id="4" name="Pladsholder til slidenummer 3">
            <a:extLst>
              <a:ext uri="{FF2B5EF4-FFF2-40B4-BE49-F238E27FC236}">
                <a16:creationId xmlns:a16="http://schemas.microsoft.com/office/drawing/2014/main" id="{917A2875-B929-2A4A-4462-5CD684462DC1}"/>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
        <p:nvSpPr>
          <p:cNvPr id="13" name="Rektangel 12">
            <a:extLst>
              <a:ext uri="{FF2B5EF4-FFF2-40B4-BE49-F238E27FC236}">
                <a16:creationId xmlns:a16="http://schemas.microsoft.com/office/drawing/2014/main" id="{9E86D556-434B-98BD-2456-31FC6EDEF0FB}"/>
              </a:ext>
              <a:ext uri="{C183D7F6-B498-43B3-948B-1728B52AA6E4}">
                <adec:decorative xmlns:adec="http://schemas.microsoft.com/office/drawing/2017/decorative" val="1"/>
              </a:ext>
            </a:extLst>
          </p:cNvPr>
          <p:cNvSpPr/>
          <p:nvPr userDrawn="1"/>
        </p:nvSpPr>
        <p:spPr>
          <a:xfrm>
            <a:off x="6112035" y="5330"/>
            <a:ext cx="6096000" cy="6852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Grafik 5">
            <a:extLst>
              <a:ext uri="{FF2B5EF4-FFF2-40B4-BE49-F238E27FC236}">
                <a16:creationId xmlns:a16="http://schemas.microsoft.com/office/drawing/2014/main" id="{A549EDC4-E677-5BC0-8C52-A54873F893FB}"/>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3" name="Pladsholder til sidefod 2">
            <a:extLst>
              <a:ext uri="{FF2B5EF4-FFF2-40B4-BE49-F238E27FC236}">
                <a16:creationId xmlns:a16="http://schemas.microsoft.com/office/drawing/2014/main" id="{4F3F614E-AB1E-C8CB-200E-C14C32DF1A6D}"/>
              </a:ext>
            </a:extLst>
          </p:cNvPr>
          <p:cNvSpPr>
            <a:spLocks noGrp="1"/>
          </p:cNvSpPr>
          <p:nvPr>
            <p:ph type="ftr" sz="quarter" idx="10"/>
          </p:nvPr>
        </p:nvSpPr>
        <p:spPr/>
        <p:txBody>
          <a:bodyPr/>
          <a:lstStyle/>
          <a:p>
            <a:r>
              <a:rPr lang="da-DK"/>
              <a:t>Skriv hvad præsentationen handler om</a:t>
            </a:r>
            <a:endParaRPr lang="da-DK" dirty="0"/>
          </a:p>
        </p:txBody>
      </p:sp>
      <p:sp>
        <p:nvSpPr>
          <p:cNvPr id="8" name="Pladsholder til tekst 14">
            <a:extLst>
              <a:ext uri="{FF2B5EF4-FFF2-40B4-BE49-F238E27FC236}">
                <a16:creationId xmlns:a16="http://schemas.microsoft.com/office/drawing/2014/main" id="{3636116B-9533-D4CD-B0AA-7834E4DD500E}"/>
              </a:ext>
            </a:extLst>
          </p:cNvPr>
          <p:cNvSpPr>
            <a:spLocks noGrp="1"/>
          </p:cNvSpPr>
          <p:nvPr>
            <p:ph type="body" sz="quarter" idx="19"/>
          </p:nvPr>
        </p:nvSpPr>
        <p:spPr>
          <a:xfrm>
            <a:off x="6780213" y="1257300"/>
            <a:ext cx="2135187" cy="21717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9" name="Pladsholder til tekst 14">
            <a:extLst>
              <a:ext uri="{FF2B5EF4-FFF2-40B4-BE49-F238E27FC236}">
                <a16:creationId xmlns:a16="http://schemas.microsoft.com/office/drawing/2014/main" id="{83113031-5852-6894-2CE9-DCAA95FAA6DD}"/>
              </a:ext>
            </a:extLst>
          </p:cNvPr>
          <p:cNvSpPr>
            <a:spLocks noGrp="1"/>
          </p:cNvSpPr>
          <p:nvPr>
            <p:ph type="body" sz="quarter" idx="20"/>
          </p:nvPr>
        </p:nvSpPr>
        <p:spPr>
          <a:xfrm>
            <a:off x="9355138" y="1257300"/>
            <a:ext cx="2134800" cy="21717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tekst 14">
            <a:extLst>
              <a:ext uri="{FF2B5EF4-FFF2-40B4-BE49-F238E27FC236}">
                <a16:creationId xmlns:a16="http://schemas.microsoft.com/office/drawing/2014/main" id="{349F8B4C-7F98-9DF8-30FB-7B437C42F4F7}"/>
              </a:ext>
            </a:extLst>
          </p:cNvPr>
          <p:cNvSpPr>
            <a:spLocks noGrp="1"/>
          </p:cNvSpPr>
          <p:nvPr>
            <p:ph type="body" sz="quarter" idx="21"/>
          </p:nvPr>
        </p:nvSpPr>
        <p:spPr>
          <a:xfrm>
            <a:off x="6770688" y="3776662"/>
            <a:ext cx="2135187" cy="21708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1" name="Pladsholder til tekst 14">
            <a:extLst>
              <a:ext uri="{FF2B5EF4-FFF2-40B4-BE49-F238E27FC236}">
                <a16:creationId xmlns:a16="http://schemas.microsoft.com/office/drawing/2014/main" id="{79F2A4F7-F2D3-3894-1B4B-AC9368D7738A}"/>
              </a:ext>
            </a:extLst>
          </p:cNvPr>
          <p:cNvSpPr>
            <a:spLocks noGrp="1"/>
          </p:cNvSpPr>
          <p:nvPr>
            <p:ph type="body" sz="quarter" idx="22"/>
          </p:nvPr>
        </p:nvSpPr>
        <p:spPr>
          <a:xfrm>
            <a:off x="9345613" y="3776662"/>
            <a:ext cx="2134800" cy="2170800"/>
          </a:xfrm>
        </p:spPr>
        <p:txBody>
          <a:body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79779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illede og 5 tekstbokse til meget tekst">
    <p:spTree>
      <p:nvGrpSpPr>
        <p:cNvPr id="1" name=""/>
        <p:cNvGrpSpPr/>
        <p:nvPr/>
      </p:nvGrpSpPr>
      <p:grpSpPr>
        <a:xfrm>
          <a:off x="0" y="0"/>
          <a:ext cx="0" cy="0"/>
          <a:chOff x="0" y="0"/>
          <a:chExt cx="0" cy="0"/>
        </a:xfrm>
      </p:grpSpPr>
      <p:grpSp>
        <p:nvGrpSpPr>
          <p:cNvPr id="26" name="Gruppe 25">
            <a:extLst>
              <a:ext uri="{FF2B5EF4-FFF2-40B4-BE49-F238E27FC236}">
                <a16:creationId xmlns:a16="http://schemas.microsoft.com/office/drawing/2014/main" id="{316D167B-0A82-D554-F533-99A2B84B43D0}"/>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8" name="Gruppe 27">
              <a:extLst>
                <a:ext uri="{FF2B5EF4-FFF2-40B4-BE49-F238E27FC236}">
                  <a16:creationId xmlns:a16="http://schemas.microsoft.com/office/drawing/2014/main" id="{A8A2FF09-A80B-C0B3-D8E0-EDEEBA87E7B4}"/>
                </a:ext>
              </a:extLst>
            </p:cNvPr>
            <p:cNvGrpSpPr/>
            <p:nvPr userDrawn="1"/>
          </p:nvGrpSpPr>
          <p:grpSpPr>
            <a:xfrm>
              <a:off x="-1838312" y="-38102"/>
              <a:ext cx="1721353" cy="2467796"/>
              <a:chOff x="-1838312" y="-9527"/>
              <a:chExt cx="1721353" cy="2467796"/>
            </a:xfrm>
          </p:grpSpPr>
          <p:grpSp>
            <p:nvGrpSpPr>
              <p:cNvPr id="31" name="Gruppe 30">
                <a:extLst>
                  <a:ext uri="{FF2B5EF4-FFF2-40B4-BE49-F238E27FC236}">
                    <a16:creationId xmlns:a16="http://schemas.microsoft.com/office/drawing/2014/main" id="{D6DE3E4A-3E6B-A33E-CBB7-25C47F57D1CE}"/>
                  </a:ext>
                </a:extLst>
              </p:cNvPr>
              <p:cNvGrpSpPr/>
              <p:nvPr userDrawn="1"/>
            </p:nvGrpSpPr>
            <p:grpSpPr>
              <a:xfrm>
                <a:off x="-1838312" y="566838"/>
                <a:ext cx="1686995" cy="1891431"/>
                <a:chOff x="-2407803" y="1483724"/>
                <a:chExt cx="1686995" cy="1891431"/>
              </a:xfrm>
            </p:grpSpPr>
            <p:sp>
              <p:nvSpPr>
                <p:cNvPr id="33" name="Rektangel 32">
                  <a:extLst>
                    <a:ext uri="{FF2B5EF4-FFF2-40B4-BE49-F238E27FC236}">
                      <a16:creationId xmlns:a16="http://schemas.microsoft.com/office/drawing/2014/main" id="{A30FCF2C-85C9-2571-563C-A002CDF24020}"/>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4" name="Gruppe 33">
                  <a:extLst>
                    <a:ext uri="{FF2B5EF4-FFF2-40B4-BE49-F238E27FC236}">
                      <a16:creationId xmlns:a16="http://schemas.microsoft.com/office/drawing/2014/main" id="{FA36E4AE-7ACB-B892-92F3-AD4EC166C984}"/>
                    </a:ext>
                  </a:extLst>
                </p:cNvPr>
                <p:cNvGrpSpPr/>
                <p:nvPr userDrawn="1"/>
              </p:nvGrpSpPr>
              <p:grpSpPr>
                <a:xfrm>
                  <a:off x="-2329929" y="1577145"/>
                  <a:ext cx="1531247" cy="737710"/>
                  <a:chOff x="-2855495" y="1483725"/>
                  <a:chExt cx="1531247" cy="737710"/>
                </a:xfrm>
              </p:grpSpPr>
              <p:sp>
                <p:nvSpPr>
                  <p:cNvPr id="39" name="Rektangel 38">
                    <a:extLst>
                      <a:ext uri="{FF2B5EF4-FFF2-40B4-BE49-F238E27FC236}">
                        <a16:creationId xmlns:a16="http://schemas.microsoft.com/office/drawing/2014/main" id="{18725B7E-7AD8-9633-E65A-CADB5A1BCDA9}"/>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Rektangel 39">
                    <a:extLst>
                      <a:ext uri="{FF2B5EF4-FFF2-40B4-BE49-F238E27FC236}">
                        <a16:creationId xmlns:a16="http://schemas.microsoft.com/office/drawing/2014/main" id="{6F33C8EB-AA4C-E107-9609-9F3F096E0438}"/>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ktangel 40">
                    <a:extLst>
                      <a:ext uri="{FF2B5EF4-FFF2-40B4-BE49-F238E27FC236}">
                        <a16:creationId xmlns:a16="http://schemas.microsoft.com/office/drawing/2014/main" id="{83D54488-AE27-2B0B-C61C-4C851FE84892}"/>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5" name="Gruppe 34">
                  <a:extLst>
                    <a:ext uri="{FF2B5EF4-FFF2-40B4-BE49-F238E27FC236}">
                      <a16:creationId xmlns:a16="http://schemas.microsoft.com/office/drawing/2014/main" id="{776F1C0A-4A28-185B-8D32-0AED18264DC0}"/>
                    </a:ext>
                  </a:extLst>
                </p:cNvPr>
                <p:cNvGrpSpPr/>
                <p:nvPr userDrawn="1"/>
              </p:nvGrpSpPr>
              <p:grpSpPr>
                <a:xfrm>
                  <a:off x="-2329929" y="2483522"/>
                  <a:ext cx="1531247" cy="737710"/>
                  <a:chOff x="-2879557" y="2390102"/>
                  <a:chExt cx="1531247" cy="737710"/>
                </a:xfrm>
              </p:grpSpPr>
              <p:sp>
                <p:nvSpPr>
                  <p:cNvPr id="36" name="Rektangel 35">
                    <a:extLst>
                      <a:ext uri="{FF2B5EF4-FFF2-40B4-BE49-F238E27FC236}">
                        <a16:creationId xmlns:a16="http://schemas.microsoft.com/office/drawing/2014/main" id="{524D8956-0728-4D51-DAE6-D2E177B2B5A2}"/>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59CBDF96-2C34-E3D0-FB5A-423E664776DB}"/>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DB92EE15-37EF-1F4C-97B5-3B081B38B7EB}"/>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32" name="Tekstfelt 31">
                <a:extLst>
                  <a:ext uri="{FF2B5EF4-FFF2-40B4-BE49-F238E27FC236}">
                    <a16:creationId xmlns:a16="http://schemas.microsoft.com/office/drawing/2014/main" id="{EFF22FD9-0F0E-4A15-FF4D-A9E7DCDC23F2}"/>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9" name="Rektangel 28">
              <a:extLst>
                <a:ext uri="{FF2B5EF4-FFF2-40B4-BE49-F238E27FC236}">
                  <a16:creationId xmlns:a16="http://schemas.microsoft.com/office/drawing/2014/main" id="{39677E34-2C79-D3F7-019B-52B0A5959599}"/>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D8A49487-1C14-4F5D-EBD5-B2F76E8A3987}"/>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7" name="Billede 6">
            <a:extLst>
              <a:ext uri="{FF2B5EF4-FFF2-40B4-BE49-F238E27FC236}">
                <a16:creationId xmlns:a16="http://schemas.microsoft.com/office/drawing/2014/main" id="{3511CBAC-21D2-AB52-0D04-F8CDB94C484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8" y="2709000"/>
            <a:ext cx="2560000" cy="1440000"/>
          </a:xfrm>
          <a:prstGeom prst="rect">
            <a:avLst/>
          </a:prstGeom>
        </p:spPr>
      </p:pic>
      <p:sp>
        <p:nvSpPr>
          <p:cNvPr id="27" name="Tekstfelt 26">
            <a:extLst>
              <a:ext uri="{FF2B5EF4-FFF2-40B4-BE49-F238E27FC236}">
                <a16:creationId xmlns:a16="http://schemas.microsoft.com/office/drawing/2014/main" id="{7CC52717-4EFE-6A51-8223-F81EBE3B27F5}"/>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Rektangel 12">
            <a:extLst>
              <a:ext uri="{FF2B5EF4-FFF2-40B4-BE49-F238E27FC236}">
                <a16:creationId xmlns:a16="http://schemas.microsoft.com/office/drawing/2014/main" id="{9E86D556-434B-98BD-2456-31FC6EDEF0FB}"/>
              </a:ext>
              <a:ext uri="{C183D7F6-B498-43B3-948B-1728B52AA6E4}">
                <adec:decorative xmlns:adec="http://schemas.microsoft.com/office/drawing/2017/decorative" val="1"/>
              </a:ext>
            </a:extLst>
          </p:cNvPr>
          <p:cNvSpPr/>
          <p:nvPr userDrawn="1"/>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6673EB-004E-CDA6-8EEB-D0718DE7EA85}"/>
              </a:ext>
            </a:extLst>
          </p:cNvPr>
          <p:cNvSpPr>
            <a:spLocks noGrp="1"/>
          </p:cNvSpPr>
          <p:nvPr>
            <p:ph type="title"/>
          </p:nvPr>
        </p:nvSpPr>
        <p:spPr>
          <a:xfrm>
            <a:off x="701675" y="908050"/>
            <a:ext cx="4680000" cy="1002638"/>
          </a:xfrm>
        </p:spPr>
        <p:txBody>
          <a:bodyPr anchor="t"/>
          <a:lstStyle>
            <a:lvl1pPr>
              <a:defRPr>
                <a:solidFill>
                  <a:schemeClr val="bg1"/>
                </a:solidFill>
              </a:defRPr>
            </a:lvl1pPr>
          </a:lstStyle>
          <a:p>
            <a:r>
              <a:rPr lang="da-DK"/>
              <a:t>Klik for at redigere titeltypografien i masteren</a:t>
            </a:r>
            <a:endParaRPr lang="es-ES"/>
          </a:p>
        </p:txBody>
      </p:sp>
      <p:sp>
        <p:nvSpPr>
          <p:cNvPr id="5" name="Pladsholder til tekst 14">
            <a:extLst>
              <a:ext uri="{FF2B5EF4-FFF2-40B4-BE49-F238E27FC236}">
                <a16:creationId xmlns:a16="http://schemas.microsoft.com/office/drawing/2014/main" id="{6C970C51-3978-671A-AF8F-C35989717ED2}"/>
              </a:ext>
            </a:extLst>
          </p:cNvPr>
          <p:cNvSpPr>
            <a:spLocks noGrp="1"/>
          </p:cNvSpPr>
          <p:nvPr>
            <p:ph type="body" sz="quarter" idx="17"/>
          </p:nvPr>
        </p:nvSpPr>
        <p:spPr>
          <a:xfrm>
            <a:off x="701675" y="2163115"/>
            <a:ext cx="4680000" cy="857249"/>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24" name="Rektangel 23">
            <a:extLst>
              <a:ext uri="{FF2B5EF4-FFF2-40B4-BE49-F238E27FC236}">
                <a16:creationId xmlns:a16="http://schemas.microsoft.com/office/drawing/2014/main" id="{1FDAEDE0-F169-1241-0D59-0211D047522A}"/>
              </a:ext>
              <a:ext uri="{C183D7F6-B498-43B3-948B-1728B52AA6E4}">
                <adec:decorative xmlns:adec="http://schemas.microsoft.com/office/drawing/2017/decorative" val="1"/>
              </a:ext>
            </a:extLst>
          </p:cNvPr>
          <p:cNvSpPr/>
          <p:nvPr userDrawn="1"/>
        </p:nvSpPr>
        <p:spPr>
          <a:xfrm>
            <a:off x="6083350" y="0"/>
            <a:ext cx="610865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Pladsholder til billede 16">
            <a:extLst>
              <a:ext uri="{FF2B5EF4-FFF2-40B4-BE49-F238E27FC236}">
                <a16:creationId xmlns:a16="http://schemas.microsoft.com/office/drawing/2014/main" id="{DEC3A2E8-71E0-26CF-A92A-A8FC2A6F8A20}"/>
              </a:ext>
            </a:extLst>
          </p:cNvPr>
          <p:cNvSpPr>
            <a:spLocks noGrp="1"/>
          </p:cNvSpPr>
          <p:nvPr>
            <p:ph type="pic" sz="quarter" idx="18"/>
          </p:nvPr>
        </p:nvSpPr>
        <p:spPr>
          <a:xfrm>
            <a:off x="6083350" y="-6826"/>
            <a:ext cx="6096000" cy="3435826"/>
          </a:xfrm>
          <a:custGeom>
            <a:avLst/>
            <a:gdLst>
              <a:gd name="connsiteX0" fmla="*/ 4848187 w 6096000"/>
              <a:gd name="connsiteY0" fmla="*/ 565643 h 3435826"/>
              <a:gd name="connsiteX1" fmla="*/ 4848187 w 6096000"/>
              <a:gd name="connsiteY1" fmla="*/ 902516 h 3435826"/>
              <a:gd name="connsiteX2" fmla="*/ 4937753 w 6096000"/>
              <a:gd name="connsiteY2" fmla="*/ 902516 h 3435826"/>
              <a:gd name="connsiteX3" fmla="*/ 4937753 w 6096000"/>
              <a:gd name="connsiteY3" fmla="*/ 565643 h 3435826"/>
              <a:gd name="connsiteX4" fmla="*/ 5053400 w 6096000"/>
              <a:gd name="connsiteY4" fmla="*/ 565643 h 3435826"/>
              <a:gd name="connsiteX5" fmla="*/ 4946863 w 6096000"/>
              <a:gd name="connsiteY5" fmla="*/ 727855 h 3435826"/>
              <a:gd name="connsiteX6" fmla="*/ 5065473 w 6096000"/>
              <a:gd name="connsiteY6" fmla="*/ 902534 h 3435826"/>
              <a:gd name="connsiteX7" fmla="*/ 5167113 w 6096000"/>
              <a:gd name="connsiteY7" fmla="*/ 902534 h 3435826"/>
              <a:gd name="connsiteX8" fmla="*/ 5043981 w 6096000"/>
              <a:gd name="connsiteY8" fmla="*/ 725132 h 3435826"/>
              <a:gd name="connsiteX9" fmla="*/ 5148874 w 6096000"/>
              <a:gd name="connsiteY9" fmla="*/ 565643 h 3435826"/>
              <a:gd name="connsiteX10" fmla="*/ 5175145 w 6096000"/>
              <a:gd name="connsiteY10" fmla="*/ 565643 h 3435826"/>
              <a:gd name="connsiteX11" fmla="*/ 5175145 w 6096000"/>
              <a:gd name="connsiteY11" fmla="*/ 902534 h 3435826"/>
              <a:gd name="connsiteX12" fmla="*/ 5367754 w 6096000"/>
              <a:gd name="connsiteY12" fmla="*/ 902534 h 3435826"/>
              <a:gd name="connsiteX13" fmla="*/ 5412486 w 6096000"/>
              <a:gd name="connsiteY13" fmla="*/ 836755 h 3435826"/>
              <a:gd name="connsiteX14" fmla="*/ 5264711 w 6096000"/>
              <a:gd name="connsiteY14" fmla="*/ 836755 h 3435826"/>
              <a:gd name="connsiteX15" fmla="*/ 5264711 w 6096000"/>
              <a:gd name="connsiteY15" fmla="*/ 565643 h 3435826"/>
              <a:gd name="connsiteX16" fmla="*/ 0 w 6096000"/>
              <a:gd name="connsiteY16" fmla="*/ 0 h 3435826"/>
              <a:gd name="connsiteX17" fmla="*/ 6096000 w 6096000"/>
              <a:gd name="connsiteY17" fmla="*/ 0 h 3435826"/>
              <a:gd name="connsiteX18" fmla="*/ 6096000 w 6096000"/>
              <a:gd name="connsiteY18" fmla="*/ 3435826 h 3435826"/>
              <a:gd name="connsiteX19" fmla="*/ 0 w 6096000"/>
              <a:gd name="connsiteY19" fmla="*/ 3435826 h 343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3435826">
                <a:moveTo>
                  <a:pt x="4848187" y="565643"/>
                </a:moveTo>
                <a:lnTo>
                  <a:pt x="4848187" y="902516"/>
                </a:lnTo>
                <a:lnTo>
                  <a:pt x="4937753" y="902516"/>
                </a:lnTo>
                <a:lnTo>
                  <a:pt x="4937753" y="565643"/>
                </a:lnTo>
                <a:close/>
                <a:moveTo>
                  <a:pt x="5053400" y="565643"/>
                </a:moveTo>
                <a:lnTo>
                  <a:pt x="4946863" y="727855"/>
                </a:lnTo>
                <a:lnTo>
                  <a:pt x="5065473" y="902534"/>
                </a:lnTo>
                <a:lnTo>
                  <a:pt x="5167113" y="902534"/>
                </a:lnTo>
                <a:lnTo>
                  <a:pt x="5043981" y="725132"/>
                </a:lnTo>
                <a:lnTo>
                  <a:pt x="5148874" y="565643"/>
                </a:lnTo>
                <a:close/>
                <a:moveTo>
                  <a:pt x="5175145" y="565643"/>
                </a:moveTo>
                <a:lnTo>
                  <a:pt x="5175145" y="902534"/>
                </a:lnTo>
                <a:lnTo>
                  <a:pt x="5367754" y="902534"/>
                </a:lnTo>
                <a:lnTo>
                  <a:pt x="5412486" y="836755"/>
                </a:lnTo>
                <a:lnTo>
                  <a:pt x="5264711" y="836755"/>
                </a:lnTo>
                <a:lnTo>
                  <a:pt x="5264711" y="565643"/>
                </a:lnTo>
                <a:close/>
                <a:moveTo>
                  <a:pt x="0" y="0"/>
                </a:moveTo>
                <a:lnTo>
                  <a:pt x="6096000" y="0"/>
                </a:lnTo>
                <a:lnTo>
                  <a:pt x="6096000" y="3435826"/>
                </a:lnTo>
                <a:lnTo>
                  <a:pt x="0" y="3435826"/>
                </a:lnTo>
                <a:close/>
              </a:path>
            </a:pathLst>
          </a:custGeom>
          <a:solidFill>
            <a:schemeClr val="bg2">
              <a:lumMod val="90000"/>
            </a:schemeClr>
          </a:solidFill>
        </p:spPr>
        <p:txBody>
          <a:bodyPr wrap="square">
            <a:noAutofit/>
          </a:bodyPr>
          <a:lstStyle/>
          <a:p>
            <a:endParaRPr lang="es-ES"/>
          </a:p>
        </p:txBody>
      </p:sp>
      <p:sp>
        <p:nvSpPr>
          <p:cNvPr id="8" name="Pladsholder til tekst 14">
            <a:extLst>
              <a:ext uri="{FF2B5EF4-FFF2-40B4-BE49-F238E27FC236}">
                <a16:creationId xmlns:a16="http://schemas.microsoft.com/office/drawing/2014/main" id="{3636116B-9533-D4CD-B0AA-7834E4DD500E}"/>
              </a:ext>
            </a:extLst>
          </p:cNvPr>
          <p:cNvSpPr>
            <a:spLocks noGrp="1"/>
          </p:cNvSpPr>
          <p:nvPr>
            <p:ph type="body" sz="quarter" idx="19"/>
          </p:nvPr>
        </p:nvSpPr>
        <p:spPr>
          <a:xfrm>
            <a:off x="706940" y="39122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9" name="Pladsholder til tekst 14">
            <a:extLst>
              <a:ext uri="{FF2B5EF4-FFF2-40B4-BE49-F238E27FC236}">
                <a16:creationId xmlns:a16="http://schemas.microsoft.com/office/drawing/2014/main" id="{83113031-5852-6894-2CE9-DCAA95FAA6DD}"/>
              </a:ext>
            </a:extLst>
          </p:cNvPr>
          <p:cNvSpPr>
            <a:spLocks noGrp="1"/>
          </p:cNvSpPr>
          <p:nvPr>
            <p:ph type="body" sz="quarter" idx="20"/>
          </p:nvPr>
        </p:nvSpPr>
        <p:spPr>
          <a:xfrm>
            <a:off x="3527356" y="39122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tekst 14">
            <a:extLst>
              <a:ext uri="{FF2B5EF4-FFF2-40B4-BE49-F238E27FC236}">
                <a16:creationId xmlns:a16="http://schemas.microsoft.com/office/drawing/2014/main" id="{349F8B4C-7F98-9DF8-30FB-7B437C42F4F7}"/>
              </a:ext>
            </a:extLst>
          </p:cNvPr>
          <p:cNvSpPr>
            <a:spLocks noGrp="1"/>
          </p:cNvSpPr>
          <p:nvPr>
            <p:ph type="body" sz="quarter" idx="21"/>
          </p:nvPr>
        </p:nvSpPr>
        <p:spPr>
          <a:xfrm>
            <a:off x="6347772" y="39131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1" name="Pladsholder til tekst 14">
            <a:extLst>
              <a:ext uri="{FF2B5EF4-FFF2-40B4-BE49-F238E27FC236}">
                <a16:creationId xmlns:a16="http://schemas.microsoft.com/office/drawing/2014/main" id="{79F2A4F7-F2D3-3894-1B4B-AC9368D7738A}"/>
              </a:ext>
            </a:extLst>
          </p:cNvPr>
          <p:cNvSpPr>
            <a:spLocks noGrp="1"/>
          </p:cNvSpPr>
          <p:nvPr>
            <p:ph type="body" sz="quarter" idx="22"/>
          </p:nvPr>
        </p:nvSpPr>
        <p:spPr>
          <a:xfrm>
            <a:off x="9168189" y="39131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F3F614E-AB1E-C8CB-200E-C14C32DF1A6D}"/>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917A2875-B929-2A4A-4462-5CD684462DC1}"/>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360451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illede og 2 tekstbokse til meget tekst">
    <p:spTree>
      <p:nvGrpSpPr>
        <p:cNvPr id="1" name=""/>
        <p:cNvGrpSpPr/>
        <p:nvPr/>
      </p:nvGrpSpPr>
      <p:grpSpPr>
        <a:xfrm>
          <a:off x="0" y="0"/>
          <a:ext cx="0" cy="0"/>
          <a:chOff x="0" y="0"/>
          <a:chExt cx="0" cy="0"/>
        </a:xfrm>
      </p:grpSpPr>
      <p:grpSp>
        <p:nvGrpSpPr>
          <p:cNvPr id="21" name="Gruppe 20">
            <a:extLst>
              <a:ext uri="{FF2B5EF4-FFF2-40B4-BE49-F238E27FC236}">
                <a16:creationId xmlns:a16="http://schemas.microsoft.com/office/drawing/2014/main" id="{EC2F7ED9-9BF7-C7B7-EB72-6BD221FEDCE1}"/>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5" name="Gruppe 24">
              <a:extLst>
                <a:ext uri="{FF2B5EF4-FFF2-40B4-BE49-F238E27FC236}">
                  <a16:creationId xmlns:a16="http://schemas.microsoft.com/office/drawing/2014/main" id="{6E0F90FB-0873-456D-DC29-D33DECC48B0B}"/>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6EE91A7A-7179-946D-CCF7-21B1AF1DA04D}"/>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FC2FD682-5FCF-426B-2F13-A6DE7F8ABFC5}"/>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9BCF29FE-8F2E-13B3-1918-6F489B08F9F1}"/>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8576FA2D-9D8F-7A7D-0974-5C154609DA9E}"/>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2BA24124-6A67-09D8-D140-44B65791E384}"/>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88002E0B-A862-95A5-97BA-A9AC8537AE8B}"/>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03520676-EE25-4A2E-10B7-AB070D0720B5}"/>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5C40E531-FD7C-E82E-D713-A66D63671595}"/>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A39D8874-B0D4-10BC-7F6D-E19AF031450E}"/>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C92C1C8E-0B84-3A99-1735-4265A900B2DD}"/>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FF2B9F35-EF73-D6E9-993A-942543120172}"/>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885782AC-377D-3B03-0B08-D68A5694E9E2}"/>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A9482C38-3859-6BCE-9319-DDFED0039586}"/>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2" name="Billede 21">
            <a:extLst>
              <a:ext uri="{FF2B5EF4-FFF2-40B4-BE49-F238E27FC236}">
                <a16:creationId xmlns:a16="http://schemas.microsoft.com/office/drawing/2014/main" id="{B8F9F6FC-AABB-9DFE-5144-9DAF71BAF4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15466"/>
            <a:ext cx="2560000" cy="1440000"/>
          </a:xfrm>
          <a:prstGeom prst="rect">
            <a:avLst/>
          </a:prstGeom>
        </p:spPr>
      </p:pic>
      <p:sp>
        <p:nvSpPr>
          <p:cNvPr id="24" name="Tekstfelt 23">
            <a:extLst>
              <a:ext uri="{FF2B5EF4-FFF2-40B4-BE49-F238E27FC236}">
                <a16:creationId xmlns:a16="http://schemas.microsoft.com/office/drawing/2014/main" id="{E8F98C31-2796-A94D-49BA-AD4E49EA4A30}"/>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Rektangel 12">
            <a:extLst>
              <a:ext uri="{FF2B5EF4-FFF2-40B4-BE49-F238E27FC236}">
                <a16:creationId xmlns:a16="http://schemas.microsoft.com/office/drawing/2014/main" id="{9E86D556-434B-98BD-2456-31FC6EDEF0FB}"/>
              </a:ext>
              <a:ext uri="{C183D7F6-B498-43B3-948B-1728B52AA6E4}">
                <adec:decorative xmlns:adec="http://schemas.microsoft.com/office/drawing/2017/decorative" val="1"/>
              </a:ext>
            </a:extLst>
          </p:cNvPr>
          <p:cNvSpPr/>
          <p:nvPr userDrawn="1"/>
        </p:nvSpPr>
        <p:spPr>
          <a:xfrm>
            <a:off x="-12633" y="-9527"/>
            <a:ext cx="6096000" cy="68675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6673EB-004E-CDA6-8EEB-D0718DE7EA85}"/>
              </a:ext>
            </a:extLst>
          </p:cNvPr>
          <p:cNvSpPr>
            <a:spLocks noGrp="1"/>
          </p:cNvSpPr>
          <p:nvPr>
            <p:ph type="title"/>
          </p:nvPr>
        </p:nvSpPr>
        <p:spPr>
          <a:xfrm>
            <a:off x="701675" y="908050"/>
            <a:ext cx="4680000" cy="1002638"/>
          </a:xfrm>
        </p:spPr>
        <p:txBody>
          <a:bodyPr anchor="t"/>
          <a:lstStyle/>
          <a:p>
            <a:r>
              <a:rPr lang="da-DK"/>
              <a:t>Klik for at redigere titeltypografien i masteren</a:t>
            </a:r>
            <a:endParaRPr lang="es-ES"/>
          </a:p>
        </p:txBody>
      </p:sp>
      <p:sp>
        <p:nvSpPr>
          <p:cNvPr id="5" name="Pladsholder til tekst 14">
            <a:extLst>
              <a:ext uri="{FF2B5EF4-FFF2-40B4-BE49-F238E27FC236}">
                <a16:creationId xmlns:a16="http://schemas.microsoft.com/office/drawing/2014/main" id="{6C970C51-3978-671A-AF8F-C35989717ED2}"/>
              </a:ext>
            </a:extLst>
          </p:cNvPr>
          <p:cNvSpPr>
            <a:spLocks noGrp="1"/>
          </p:cNvSpPr>
          <p:nvPr>
            <p:ph type="body" sz="quarter" idx="17"/>
          </p:nvPr>
        </p:nvSpPr>
        <p:spPr>
          <a:xfrm>
            <a:off x="701675" y="2163115"/>
            <a:ext cx="4680000" cy="3929710"/>
          </a:xfrm>
        </p:spPr>
        <p:txBody>
          <a:bodyPr/>
          <a:lstStyle>
            <a:lvl1pPr marL="0" indent="0">
              <a:buNone/>
              <a:defRPr/>
            </a:lvl1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917A2875-B929-2A4A-4462-5CD684462DC1}"/>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dirty="0"/>
          </a:p>
        </p:txBody>
      </p:sp>
      <p:sp>
        <p:nvSpPr>
          <p:cNvPr id="23" name="Rektangel 22">
            <a:extLst>
              <a:ext uri="{FF2B5EF4-FFF2-40B4-BE49-F238E27FC236}">
                <a16:creationId xmlns:a16="http://schemas.microsoft.com/office/drawing/2014/main" id="{7A3D8254-D5C5-62D8-33D2-CD6369C5E846}"/>
              </a:ext>
              <a:ext uri="{C183D7F6-B498-43B3-948B-1728B52AA6E4}">
                <adec:decorative xmlns:adec="http://schemas.microsoft.com/office/drawing/2017/decorative" val="1"/>
              </a:ext>
            </a:extLst>
          </p:cNvPr>
          <p:cNvSpPr/>
          <p:nvPr userDrawn="1"/>
        </p:nvSpPr>
        <p:spPr>
          <a:xfrm>
            <a:off x="6083367" y="-9528"/>
            <a:ext cx="6128067" cy="3435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Pladsholder til billede 16">
            <a:extLst>
              <a:ext uri="{FF2B5EF4-FFF2-40B4-BE49-F238E27FC236}">
                <a16:creationId xmlns:a16="http://schemas.microsoft.com/office/drawing/2014/main" id="{DEC3A2E8-71E0-26CF-A92A-A8FC2A6F8A20}"/>
              </a:ext>
            </a:extLst>
          </p:cNvPr>
          <p:cNvSpPr>
            <a:spLocks noGrp="1"/>
          </p:cNvSpPr>
          <p:nvPr>
            <p:ph type="pic" sz="quarter" idx="18"/>
          </p:nvPr>
        </p:nvSpPr>
        <p:spPr>
          <a:xfrm>
            <a:off x="6083367" y="-9528"/>
            <a:ext cx="6127200" cy="3435826"/>
          </a:xfrm>
          <a:custGeom>
            <a:avLst/>
            <a:gdLst>
              <a:gd name="connsiteX0" fmla="*/ 4848187 w 6096000"/>
              <a:gd name="connsiteY0" fmla="*/ 565643 h 3435826"/>
              <a:gd name="connsiteX1" fmla="*/ 4848187 w 6096000"/>
              <a:gd name="connsiteY1" fmla="*/ 902516 h 3435826"/>
              <a:gd name="connsiteX2" fmla="*/ 4937753 w 6096000"/>
              <a:gd name="connsiteY2" fmla="*/ 902516 h 3435826"/>
              <a:gd name="connsiteX3" fmla="*/ 4937753 w 6096000"/>
              <a:gd name="connsiteY3" fmla="*/ 565643 h 3435826"/>
              <a:gd name="connsiteX4" fmla="*/ 5053400 w 6096000"/>
              <a:gd name="connsiteY4" fmla="*/ 565643 h 3435826"/>
              <a:gd name="connsiteX5" fmla="*/ 4946863 w 6096000"/>
              <a:gd name="connsiteY5" fmla="*/ 727855 h 3435826"/>
              <a:gd name="connsiteX6" fmla="*/ 5065473 w 6096000"/>
              <a:gd name="connsiteY6" fmla="*/ 902534 h 3435826"/>
              <a:gd name="connsiteX7" fmla="*/ 5167113 w 6096000"/>
              <a:gd name="connsiteY7" fmla="*/ 902534 h 3435826"/>
              <a:gd name="connsiteX8" fmla="*/ 5043981 w 6096000"/>
              <a:gd name="connsiteY8" fmla="*/ 725132 h 3435826"/>
              <a:gd name="connsiteX9" fmla="*/ 5148874 w 6096000"/>
              <a:gd name="connsiteY9" fmla="*/ 565643 h 3435826"/>
              <a:gd name="connsiteX10" fmla="*/ 5175145 w 6096000"/>
              <a:gd name="connsiteY10" fmla="*/ 565643 h 3435826"/>
              <a:gd name="connsiteX11" fmla="*/ 5175145 w 6096000"/>
              <a:gd name="connsiteY11" fmla="*/ 902534 h 3435826"/>
              <a:gd name="connsiteX12" fmla="*/ 5367754 w 6096000"/>
              <a:gd name="connsiteY12" fmla="*/ 902534 h 3435826"/>
              <a:gd name="connsiteX13" fmla="*/ 5412486 w 6096000"/>
              <a:gd name="connsiteY13" fmla="*/ 836755 h 3435826"/>
              <a:gd name="connsiteX14" fmla="*/ 5264711 w 6096000"/>
              <a:gd name="connsiteY14" fmla="*/ 836755 h 3435826"/>
              <a:gd name="connsiteX15" fmla="*/ 5264711 w 6096000"/>
              <a:gd name="connsiteY15" fmla="*/ 565643 h 3435826"/>
              <a:gd name="connsiteX16" fmla="*/ 0 w 6096000"/>
              <a:gd name="connsiteY16" fmla="*/ 0 h 3435826"/>
              <a:gd name="connsiteX17" fmla="*/ 6096000 w 6096000"/>
              <a:gd name="connsiteY17" fmla="*/ 0 h 3435826"/>
              <a:gd name="connsiteX18" fmla="*/ 6096000 w 6096000"/>
              <a:gd name="connsiteY18" fmla="*/ 3435826 h 3435826"/>
              <a:gd name="connsiteX19" fmla="*/ 0 w 6096000"/>
              <a:gd name="connsiteY19" fmla="*/ 3435826 h 343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3435826">
                <a:moveTo>
                  <a:pt x="4848187" y="565643"/>
                </a:moveTo>
                <a:lnTo>
                  <a:pt x="4848187" y="902516"/>
                </a:lnTo>
                <a:lnTo>
                  <a:pt x="4937753" y="902516"/>
                </a:lnTo>
                <a:lnTo>
                  <a:pt x="4937753" y="565643"/>
                </a:lnTo>
                <a:close/>
                <a:moveTo>
                  <a:pt x="5053400" y="565643"/>
                </a:moveTo>
                <a:lnTo>
                  <a:pt x="4946863" y="727855"/>
                </a:lnTo>
                <a:lnTo>
                  <a:pt x="5065473" y="902534"/>
                </a:lnTo>
                <a:lnTo>
                  <a:pt x="5167113" y="902534"/>
                </a:lnTo>
                <a:lnTo>
                  <a:pt x="5043981" y="725132"/>
                </a:lnTo>
                <a:lnTo>
                  <a:pt x="5148874" y="565643"/>
                </a:lnTo>
                <a:close/>
                <a:moveTo>
                  <a:pt x="5175145" y="565643"/>
                </a:moveTo>
                <a:lnTo>
                  <a:pt x="5175145" y="902534"/>
                </a:lnTo>
                <a:lnTo>
                  <a:pt x="5367754" y="902534"/>
                </a:lnTo>
                <a:lnTo>
                  <a:pt x="5412486" y="836755"/>
                </a:lnTo>
                <a:lnTo>
                  <a:pt x="5264711" y="836755"/>
                </a:lnTo>
                <a:lnTo>
                  <a:pt x="5264711" y="565643"/>
                </a:lnTo>
                <a:close/>
                <a:moveTo>
                  <a:pt x="0" y="0"/>
                </a:moveTo>
                <a:lnTo>
                  <a:pt x="6096000" y="0"/>
                </a:lnTo>
                <a:lnTo>
                  <a:pt x="6096000" y="3435826"/>
                </a:lnTo>
                <a:lnTo>
                  <a:pt x="0" y="3435826"/>
                </a:lnTo>
                <a:close/>
              </a:path>
            </a:pathLst>
          </a:custGeom>
          <a:solidFill>
            <a:schemeClr val="bg2">
              <a:lumMod val="90000"/>
            </a:schemeClr>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4F3F614E-AB1E-C8CB-200E-C14C32DF1A6D}"/>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6" name="Pladsholder til tekst 14">
            <a:extLst>
              <a:ext uri="{FF2B5EF4-FFF2-40B4-BE49-F238E27FC236}">
                <a16:creationId xmlns:a16="http://schemas.microsoft.com/office/drawing/2014/main" id="{BE7D8B88-CABA-93B8-D246-56E6E5B906F8}"/>
              </a:ext>
            </a:extLst>
          </p:cNvPr>
          <p:cNvSpPr>
            <a:spLocks noGrp="1"/>
          </p:cNvSpPr>
          <p:nvPr>
            <p:ph type="body" sz="quarter" idx="19"/>
          </p:nvPr>
        </p:nvSpPr>
        <p:spPr>
          <a:xfrm>
            <a:off x="6768493" y="3852152"/>
            <a:ext cx="4721831" cy="223743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302717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2 tekstbokse til meget tekst">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4B158799-4A98-BFA7-79AD-7A6A76E42DB5}"/>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5" y="2712877"/>
            <a:ext cx="2560000" cy="1440000"/>
          </a:xfrm>
          <a:prstGeom prst="rect">
            <a:avLst/>
          </a:prstGeom>
        </p:spPr>
      </p:pic>
      <p:sp>
        <p:nvSpPr>
          <p:cNvPr id="13" name="Titel 1">
            <a:extLst>
              <a:ext uri="{FF2B5EF4-FFF2-40B4-BE49-F238E27FC236}">
                <a16:creationId xmlns:a16="http://schemas.microsoft.com/office/drawing/2014/main" id="{14ECC835-FB8B-DA76-28DB-3228EB6E76C9}"/>
              </a:ext>
            </a:extLst>
          </p:cNvPr>
          <p:cNvSpPr>
            <a:spLocks noGrp="1"/>
          </p:cNvSpPr>
          <p:nvPr>
            <p:ph type="title"/>
          </p:nvPr>
        </p:nvSpPr>
        <p:spPr>
          <a:xfrm>
            <a:off x="701675" y="908050"/>
            <a:ext cx="4684713" cy="1002638"/>
          </a:xfrm>
        </p:spPr>
        <p:txBody>
          <a:bodyPr anchor="t"/>
          <a:lstStyle>
            <a:lvl1pPr>
              <a:defRPr>
                <a:solidFill>
                  <a:schemeClr val="bg1"/>
                </a:solidFill>
              </a:defRPr>
            </a:lvl1pPr>
          </a:lstStyle>
          <a:p>
            <a:r>
              <a:rPr lang="da-DK" dirty="0"/>
              <a:t>Klik for at redigere titeltypografien i masteren</a:t>
            </a:r>
          </a:p>
        </p:txBody>
      </p:sp>
      <p:sp>
        <p:nvSpPr>
          <p:cNvPr id="14" name="Pladsholder til tekst 14">
            <a:extLst>
              <a:ext uri="{FF2B5EF4-FFF2-40B4-BE49-F238E27FC236}">
                <a16:creationId xmlns:a16="http://schemas.microsoft.com/office/drawing/2014/main" id="{4976F0C9-D0AD-43C2-25F3-AAEECCD5C1F7}"/>
              </a:ext>
            </a:extLst>
          </p:cNvPr>
          <p:cNvSpPr>
            <a:spLocks noGrp="1"/>
          </p:cNvSpPr>
          <p:nvPr>
            <p:ph type="body" sz="quarter" idx="17"/>
          </p:nvPr>
        </p:nvSpPr>
        <p:spPr>
          <a:xfrm>
            <a:off x="701675" y="2466313"/>
            <a:ext cx="4684713" cy="362651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68495AFA-8452-AA94-2D6E-8C23496A73A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5" name="Rektangel 4">
            <a:extLst>
              <a:ext uri="{FF2B5EF4-FFF2-40B4-BE49-F238E27FC236}">
                <a16:creationId xmlns:a16="http://schemas.microsoft.com/office/drawing/2014/main" id="{195CAA4D-B575-38B9-BE6E-9FD1E7894887}"/>
              </a:ext>
              <a:ext uri="{C183D7F6-B498-43B3-948B-1728B52AA6E4}">
                <adec:decorative xmlns:adec="http://schemas.microsoft.com/office/drawing/2017/decorative" val="0"/>
              </a:ext>
            </a:extLst>
          </p:cNvPr>
          <p:cNvSpPr/>
          <p:nvPr userDrawn="1"/>
        </p:nvSpPr>
        <p:spPr>
          <a:xfrm>
            <a:off x="6095994"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Grafik 1">
            <a:extLst>
              <a:ext uri="{FF2B5EF4-FFF2-40B4-BE49-F238E27FC236}">
                <a16:creationId xmlns:a16="http://schemas.microsoft.com/office/drawing/2014/main" id="{FAFF689B-B4D2-C4B4-6065-00A880E28BF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9" name="Pladsholder til tekst 7">
            <a:extLst>
              <a:ext uri="{FF2B5EF4-FFF2-40B4-BE49-F238E27FC236}">
                <a16:creationId xmlns:a16="http://schemas.microsoft.com/office/drawing/2014/main" id="{78B24E33-4F1C-17BC-3B98-0DB56B99395E}"/>
              </a:ext>
            </a:extLst>
          </p:cNvPr>
          <p:cNvSpPr>
            <a:spLocks noGrp="1"/>
          </p:cNvSpPr>
          <p:nvPr>
            <p:ph type="body" sz="quarter" idx="13"/>
          </p:nvPr>
        </p:nvSpPr>
        <p:spPr>
          <a:xfrm>
            <a:off x="6780213" y="1282149"/>
            <a:ext cx="4706937" cy="4810676"/>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B21AB3F-DA89-98B8-AF4D-73BBBDD2EB24}"/>
              </a:ext>
            </a:extLst>
          </p:cNvPr>
          <p:cNvSpPr>
            <a:spLocks noGrp="1"/>
          </p:cNvSpPr>
          <p:nvPr>
            <p:ph type="ftr" sz="quarter" idx="10"/>
          </p:nvPr>
        </p:nvSpPr>
        <p:spPr/>
        <p:txBody>
          <a:bodyPr/>
          <a:lstStyle>
            <a:lvl1pPr>
              <a:defRPr>
                <a:solidFill>
                  <a:schemeClr val="tx2"/>
                </a:solidFill>
              </a:defRPr>
            </a:lvl1pPr>
          </a:lstStyle>
          <a:p>
            <a:r>
              <a:rPr lang="da-DK"/>
              <a:t>Skriv hvad præsentationen handler om</a:t>
            </a:r>
            <a:endParaRPr lang="da-DK" dirty="0"/>
          </a:p>
        </p:txBody>
      </p:sp>
    </p:spTree>
    <p:extLst>
      <p:ext uri="{BB962C8B-B14F-4D97-AF65-F5344CB8AC3E}">
        <p14:creationId xmlns:p14="http://schemas.microsoft.com/office/powerpoint/2010/main" val="217344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_2 tekstbokse til meget tekst">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EF3F206-CA59-8F86-4DE1-C2CA07F2BD7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35947" y="2709000"/>
            <a:ext cx="2560000" cy="1440000"/>
          </a:xfrm>
          <a:prstGeom prst="rect">
            <a:avLst/>
          </a:prstGeom>
        </p:spPr>
      </p:pic>
      <p:sp>
        <p:nvSpPr>
          <p:cNvPr id="13" name="Titel 1">
            <a:extLst>
              <a:ext uri="{FF2B5EF4-FFF2-40B4-BE49-F238E27FC236}">
                <a16:creationId xmlns:a16="http://schemas.microsoft.com/office/drawing/2014/main" id="{14ECC835-FB8B-DA76-28DB-3228EB6E76C9}"/>
              </a:ext>
            </a:extLst>
          </p:cNvPr>
          <p:cNvSpPr>
            <a:spLocks noGrp="1"/>
          </p:cNvSpPr>
          <p:nvPr>
            <p:ph type="title"/>
          </p:nvPr>
        </p:nvSpPr>
        <p:spPr>
          <a:xfrm>
            <a:off x="701675" y="908050"/>
            <a:ext cx="4684713" cy="1002638"/>
          </a:xfrm>
        </p:spPr>
        <p:txBody>
          <a:bodyPr anchor="t"/>
          <a:lstStyle>
            <a:lvl1pPr>
              <a:defRPr>
                <a:solidFill>
                  <a:schemeClr val="tx2"/>
                </a:solidFill>
              </a:defRPr>
            </a:lvl1pPr>
          </a:lstStyle>
          <a:p>
            <a:r>
              <a:rPr lang="da-DK" dirty="0"/>
              <a:t>Klik for at redigere titeltypografien i masteren</a:t>
            </a:r>
          </a:p>
        </p:txBody>
      </p:sp>
      <p:sp>
        <p:nvSpPr>
          <p:cNvPr id="14" name="Pladsholder til tekst 14">
            <a:extLst>
              <a:ext uri="{FF2B5EF4-FFF2-40B4-BE49-F238E27FC236}">
                <a16:creationId xmlns:a16="http://schemas.microsoft.com/office/drawing/2014/main" id="{4976F0C9-D0AD-43C2-25F3-AAEECCD5C1F7}"/>
              </a:ext>
            </a:extLst>
          </p:cNvPr>
          <p:cNvSpPr>
            <a:spLocks noGrp="1"/>
          </p:cNvSpPr>
          <p:nvPr>
            <p:ph type="body" sz="quarter" idx="17"/>
          </p:nvPr>
        </p:nvSpPr>
        <p:spPr>
          <a:xfrm>
            <a:off x="701675" y="2466313"/>
            <a:ext cx="4684713" cy="3626511"/>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68495AFA-8452-AA94-2D6E-8C23496A73AE}"/>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a:p>
        </p:txBody>
      </p:sp>
      <p:sp>
        <p:nvSpPr>
          <p:cNvPr id="5" name="Rektangel 4">
            <a:extLst>
              <a:ext uri="{FF2B5EF4-FFF2-40B4-BE49-F238E27FC236}">
                <a16:creationId xmlns:a16="http://schemas.microsoft.com/office/drawing/2014/main" id="{195CAA4D-B575-38B9-BE6E-9FD1E7894887}"/>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Grafik 1">
            <a:extLst>
              <a:ext uri="{FF2B5EF4-FFF2-40B4-BE49-F238E27FC236}">
                <a16:creationId xmlns:a16="http://schemas.microsoft.com/office/drawing/2014/main" id="{6C4A6E2D-BD68-F1F4-2A3C-CD9F1AF69EF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9" name="Pladsholder til tekst 7">
            <a:extLst>
              <a:ext uri="{FF2B5EF4-FFF2-40B4-BE49-F238E27FC236}">
                <a16:creationId xmlns:a16="http://schemas.microsoft.com/office/drawing/2014/main" id="{78B24E33-4F1C-17BC-3B98-0DB56B99395E}"/>
              </a:ext>
            </a:extLst>
          </p:cNvPr>
          <p:cNvSpPr>
            <a:spLocks noGrp="1"/>
          </p:cNvSpPr>
          <p:nvPr>
            <p:ph type="body" sz="quarter" idx="13"/>
          </p:nvPr>
        </p:nvSpPr>
        <p:spPr>
          <a:xfrm>
            <a:off x="6780213" y="1282149"/>
            <a:ext cx="4706937" cy="4810676"/>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B21AB3F-DA89-98B8-AF4D-73BBBDD2EB24}"/>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91365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 Til Ikon illustration Overskrift og 1 tekstboks">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E636A738-C33A-2AB5-4088-9C4721100EB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5100" y="2723611"/>
            <a:ext cx="2560000" cy="1440000"/>
          </a:xfrm>
          <a:prstGeom prst="rect">
            <a:avLst/>
          </a:prstGeom>
        </p:spPr>
      </p:pic>
      <p:sp>
        <p:nvSpPr>
          <p:cNvPr id="5" name="Rektangel 4">
            <a:extLst>
              <a:ext uri="{FF2B5EF4-FFF2-40B4-BE49-F238E27FC236}">
                <a16:creationId xmlns:a16="http://schemas.microsoft.com/office/drawing/2014/main" id="{9346222F-929F-76E8-BC66-21179B105335}"/>
              </a:ext>
              <a:ext uri="{C183D7F6-B498-43B3-948B-1728B52AA6E4}">
                <adec:decorative xmlns:adec="http://schemas.microsoft.com/office/drawing/2017/decorative" val="1"/>
              </a:ext>
            </a:extLst>
          </p:cNvPr>
          <p:cNvSpPr/>
          <p:nvPr userDrawn="1"/>
        </p:nvSpPr>
        <p:spPr>
          <a:xfrm>
            <a:off x="0" y="-1"/>
            <a:ext cx="434726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9CA16CC5-2232-B98D-9749-75CC8733B57D}"/>
              </a:ext>
            </a:extLst>
          </p:cNvPr>
          <p:cNvSpPr>
            <a:spLocks noGrp="1"/>
          </p:cNvSpPr>
          <p:nvPr>
            <p:ph type="title"/>
          </p:nvPr>
        </p:nvSpPr>
        <p:spPr>
          <a:xfrm>
            <a:off x="5085567" y="908050"/>
            <a:ext cx="5611008" cy="1116000"/>
          </a:xfrm>
        </p:spPr>
        <p:txBody>
          <a:bodyPr/>
          <a:lstStyle/>
          <a:p>
            <a:r>
              <a:rPr lang="da-DK"/>
              <a:t>Klik for at redigere titeltypografien i masteren</a:t>
            </a:r>
            <a:endParaRPr lang="es-ES"/>
          </a:p>
        </p:txBody>
      </p:sp>
      <p:sp>
        <p:nvSpPr>
          <p:cNvPr id="6" name="Pladsholder til tekst 8">
            <a:extLst>
              <a:ext uri="{FF2B5EF4-FFF2-40B4-BE49-F238E27FC236}">
                <a16:creationId xmlns:a16="http://schemas.microsoft.com/office/drawing/2014/main" id="{487B1EB4-24F5-6BB9-F3B7-0CD87D572CD8}"/>
              </a:ext>
            </a:extLst>
          </p:cNvPr>
          <p:cNvSpPr>
            <a:spLocks noGrp="1"/>
          </p:cNvSpPr>
          <p:nvPr>
            <p:ph type="body" sz="quarter" idx="13"/>
          </p:nvPr>
        </p:nvSpPr>
        <p:spPr>
          <a:xfrm>
            <a:off x="5117909" y="2386799"/>
            <a:ext cx="6376956" cy="37060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7EEDEF72-BB78-14CB-1B0E-25A593AFC91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7374559B-93E3-1720-D9AD-BAE2E16E403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193163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 Til Ikon illustration Overskrift og 1 tekstboks">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E61FA892-0E92-92A2-CC1B-E916A63AD4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5" y="2708999"/>
            <a:ext cx="2560000" cy="1440000"/>
          </a:xfrm>
          <a:prstGeom prst="rect">
            <a:avLst/>
          </a:prstGeom>
        </p:spPr>
      </p:pic>
      <p:sp>
        <p:nvSpPr>
          <p:cNvPr id="5" name="Rektangel 4">
            <a:extLst>
              <a:ext uri="{FF2B5EF4-FFF2-40B4-BE49-F238E27FC236}">
                <a16:creationId xmlns:a16="http://schemas.microsoft.com/office/drawing/2014/main" id="{9346222F-929F-76E8-BC66-21179B105335}"/>
              </a:ext>
              <a:ext uri="{C183D7F6-B498-43B3-948B-1728B52AA6E4}">
                <adec:decorative xmlns:adec="http://schemas.microsoft.com/office/drawing/2017/decorative" val="1"/>
              </a:ext>
            </a:extLst>
          </p:cNvPr>
          <p:cNvSpPr/>
          <p:nvPr userDrawn="1"/>
        </p:nvSpPr>
        <p:spPr>
          <a:xfrm>
            <a:off x="0" y="-1"/>
            <a:ext cx="4347261"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9CA16CC5-2232-B98D-9749-75CC8733B57D}"/>
              </a:ext>
            </a:extLst>
          </p:cNvPr>
          <p:cNvSpPr>
            <a:spLocks noGrp="1"/>
          </p:cNvSpPr>
          <p:nvPr>
            <p:ph type="title"/>
          </p:nvPr>
        </p:nvSpPr>
        <p:spPr>
          <a:xfrm>
            <a:off x="5085567" y="908050"/>
            <a:ext cx="5611008" cy="1116000"/>
          </a:xfrm>
        </p:spPr>
        <p:txBody>
          <a:bodyPr/>
          <a:lstStyle/>
          <a:p>
            <a:r>
              <a:rPr lang="da-DK"/>
              <a:t>Klik for at redigere titeltypografien i masteren</a:t>
            </a:r>
            <a:endParaRPr lang="es-ES"/>
          </a:p>
        </p:txBody>
      </p:sp>
      <p:sp>
        <p:nvSpPr>
          <p:cNvPr id="6" name="Pladsholder til tekst 8">
            <a:extLst>
              <a:ext uri="{FF2B5EF4-FFF2-40B4-BE49-F238E27FC236}">
                <a16:creationId xmlns:a16="http://schemas.microsoft.com/office/drawing/2014/main" id="{487B1EB4-24F5-6BB9-F3B7-0CD87D572CD8}"/>
              </a:ext>
            </a:extLst>
          </p:cNvPr>
          <p:cNvSpPr>
            <a:spLocks noGrp="1"/>
          </p:cNvSpPr>
          <p:nvPr>
            <p:ph type="body" sz="quarter" idx="13"/>
          </p:nvPr>
        </p:nvSpPr>
        <p:spPr>
          <a:xfrm>
            <a:off x="5117909" y="2386799"/>
            <a:ext cx="6376956" cy="37060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7EEDEF72-BB78-14CB-1B0E-25A593AFC91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7374559B-93E3-1720-D9AD-BAE2E16E4030}"/>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14249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lidt txt overskrift 1 tekstboks og 1 billede">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AE750A8-5109-91B8-418B-D15D807CEB5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5" y="2702258"/>
            <a:ext cx="2560000" cy="1440000"/>
          </a:xfrm>
          <a:prstGeom prst="rect">
            <a:avLst/>
          </a:prstGeom>
        </p:spPr>
      </p:pic>
      <p:grpSp>
        <p:nvGrpSpPr>
          <p:cNvPr id="6" name="Gruppe 5">
            <a:extLst>
              <a:ext uri="{FF2B5EF4-FFF2-40B4-BE49-F238E27FC236}">
                <a16:creationId xmlns:a16="http://schemas.microsoft.com/office/drawing/2014/main" id="{C124F20B-A22D-0847-BF73-A33FC402F139}"/>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1" name="Tekstfelt 10">
              <a:extLst>
                <a:ext uri="{FF2B5EF4-FFF2-40B4-BE49-F238E27FC236}">
                  <a16:creationId xmlns:a16="http://schemas.microsoft.com/office/drawing/2014/main" id="{5FD8E140-23BA-6371-C776-A44BF4E9B9C9}"/>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ekstfelt 11">
              <a:extLst>
                <a:ext uri="{FF2B5EF4-FFF2-40B4-BE49-F238E27FC236}">
                  <a16:creationId xmlns:a16="http://schemas.microsoft.com/office/drawing/2014/main" id="{5E4DDF8A-2A33-34F8-88FF-4BD17E704095}"/>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lvl1pPr>
              <a:defRPr>
                <a:solidFill>
                  <a:schemeClr val="bg1"/>
                </a:solidFill>
              </a:defRPr>
            </a:lvl1pPr>
          </a:lstStyle>
          <a:p>
            <a:r>
              <a:rPr lang="da-DK" dirty="0"/>
              <a:t>Klik for at redigere titeltypografien i masteren</a:t>
            </a:r>
            <a:endParaRPr lang="es-ES" dirty="0"/>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9" name="Rektangel 8">
            <a:extLst>
              <a:ext uri="{FF2B5EF4-FFF2-40B4-BE49-F238E27FC236}">
                <a16:creationId xmlns:a16="http://schemas.microsoft.com/office/drawing/2014/main" id="{931D671C-1474-D703-4076-EF96F72486E1}"/>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Grafik 12">
            <a:extLst>
              <a:ext uri="{FF2B5EF4-FFF2-40B4-BE49-F238E27FC236}">
                <a16:creationId xmlns:a16="http://schemas.microsoft.com/office/drawing/2014/main" id="{12905D35-D7A5-D5C7-A3C6-ACD65C5042AD}"/>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4" cy="1531937"/>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799" y="3432000"/>
            <a:ext cx="6094800" cy="3429000"/>
          </a:xfrm>
          <a:solidFill>
            <a:schemeClr val="bg2">
              <a:lumMod val="90000"/>
            </a:schemeClr>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361408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Overskrit billede 3 tekstbokse til ikoner">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6C9C4F58-B501-54F0-99D1-99299FC44A6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1612" y="2727321"/>
            <a:ext cx="2560000" cy="1440000"/>
          </a:xfrm>
          <a:prstGeom prst="rect">
            <a:avLst/>
          </a:prstGeom>
        </p:spPr>
      </p:pic>
      <p:sp>
        <p:nvSpPr>
          <p:cNvPr id="13" name="Tekstfelt 12">
            <a:extLst>
              <a:ext uri="{FF2B5EF4-FFF2-40B4-BE49-F238E27FC236}">
                <a16:creationId xmlns:a16="http://schemas.microsoft.com/office/drawing/2014/main" id="{52E963DA-CA18-D9F2-7205-6144DD37D66C}"/>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2066381"/>
            <a:ext cx="3240000" cy="2019869"/>
          </a:xfrm>
        </p:spPr>
        <p:txBody>
          <a:bodyPr/>
          <a:lstStyle>
            <a:lvl1pPr>
              <a:defRPr>
                <a:solidFill>
                  <a:schemeClr val="bg1"/>
                </a:solidFill>
              </a:defRPr>
            </a:lvl1pPr>
          </a:lstStyle>
          <a:p>
            <a:r>
              <a:rPr lang="da-DK" dirty="0"/>
              <a:t>Klik for at redigere titeltypografien i masteren</a:t>
            </a:r>
            <a:endParaRPr lang="es-ES" dirty="0"/>
          </a:p>
        </p:txBody>
      </p:sp>
      <p:sp>
        <p:nvSpPr>
          <p:cNvPr id="9" name="Pladsholder til billede 8">
            <a:extLst>
              <a:ext uri="{FF2B5EF4-FFF2-40B4-BE49-F238E27FC236}">
                <a16:creationId xmlns:a16="http://schemas.microsoft.com/office/drawing/2014/main" id="{4A177492-F068-BAB9-7A45-CCE0CBA9661B}"/>
              </a:ext>
            </a:extLst>
          </p:cNvPr>
          <p:cNvSpPr>
            <a:spLocks noGrp="1"/>
          </p:cNvSpPr>
          <p:nvPr>
            <p:ph type="pic" sz="quarter" idx="18"/>
          </p:nvPr>
        </p:nvSpPr>
        <p:spPr>
          <a:xfrm>
            <a:off x="4346574" y="0"/>
            <a:ext cx="3510885" cy="6857998"/>
          </a:xfrm>
          <a:solidFill>
            <a:schemeClr val="bg2">
              <a:lumMod val="90000"/>
            </a:schemeClr>
          </a:solidFill>
        </p:spPr>
        <p:txBody>
          <a:bodyPr/>
          <a:lstStyle/>
          <a:p>
            <a:endParaRPr lang="es-ES"/>
          </a:p>
        </p:txBody>
      </p:sp>
      <p:sp>
        <p:nvSpPr>
          <p:cNvPr id="6" name="Rektangel 5">
            <a:extLst>
              <a:ext uri="{FF2B5EF4-FFF2-40B4-BE49-F238E27FC236}">
                <a16:creationId xmlns:a16="http://schemas.microsoft.com/office/drawing/2014/main" id="{E496D7F3-D78E-5823-0064-E1DE9E16B73B}"/>
              </a:ext>
              <a:ext uri="{C183D7F6-B498-43B3-948B-1728B52AA6E4}">
                <adec:decorative xmlns:adec="http://schemas.microsoft.com/office/drawing/2017/decorative" val="1"/>
              </a:ext>
            </a:extLst>
          </p:cNvPr>
          <p:cNvSpPr/>
          <p:nvPr userDrawn="1"/>
        </p:nvSpPr>
        <p:spPr>
          <a:xfrm>
            <a:off x="7857460" y="-1"/>
            <a:ext cx="435043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Grafik 1">
            <a:extLst>
              <a:ext uri="{FF2B5EF4-FFF2-40B4-BE49-F238E27FC236}">
                <a16:creationId xmlns:a16="http://schemas.microsoft.com/office/drawing/2014/main" id="{5FF61F96-88F3-FBB8-2636-F697799856F4}"/>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7" name="Pladsholder til tekst 12">
            <a:extLst>
              <a:ext uri="{FF2B5EF4-FFF2-40B4-BE49-F238E27FC236}">
                <a16:creationId xmlns:a16="http://schemas.microsoft.com/office/drawing/2014/main" id="{3CBE5E0E-32F9-741F-C1AF-56773710031A}"/>
              </a:ext>
            </a:extLst>
          </p:cNvPr>
          <p:cNvSpPr>
            <a:spLocks noGrp="1"/>
          </p:cNvSpPr>
          <p:nvPr>
            <p:ph type="body" sz="quarter" idx="15"/>
          </p:nvPr>
        </p:nvSpPr>
        <p:spPr>
          <a:xfrm>
            <a:off x="9069571" y="1996256"/>
            <a:ext cx="2419649" cy="766763"/>
          </a:xfrm>
        </p:spPr>
        <p:txBody>
          <a:bodyPr>
            <a:noAutofit/>
          </a:bodyPr>
          <a:lstStyle>
            <a:lvl1pPr marL="0" indent="0">
              <a:buNone/>
              <a:defRPr sz="1800">
                <a:solidFill>
                  <a:schemeClr val="tx2"/>
                </a:solidFill>
              </a:defRPr>
            </a:lvl1pPr>
          </a:lstStyle>
          <a:p>
            <a:pPr lvl="0"/>
            <a:r>
              <a:rPr lang="da-DK" dirty="0"/>
              <a:t>Klik for at redigere teksttypografierne i masteren</a:t>
            </a:r>
          </a:p>
        </p:txBody>
      </p:sp>
      <p:sp>
        <p:nvSpPr>
          <p:cNvPr id="8" name="Pladsholder til tekst 12">
            <a:extLst>
              <a:ext uri="{FF2B5EF4-FFF2-40B4-BE49-F238E27FC236}">
                <a16:creationId xmlns:a16="http://schemas.microsoft.com/office/drawing/2014/main" id="{2ECB9FF6-B97F-08E8-F567-D30F88A1F513}"/>
              </a:ext>
            </a:extLst>
          </p:cNvPr>
          <p:cNvSpPr>
            <a:spLocks noGrp="1"/>
          </p:cNvSpPr>
          <p:nvPr>
            <p:ph type="body" sz="quarter" idx="16"/>
          </p:nvPr>
        </p:nvSpPr>
        <p:spPr>
          <a:xfrm>
            <a:off x="9069571" y="3063940"/>
            <a:ext cx="2419649" cy="766763"/>
          </a:xfrm>
        </p:spPr>
        <p:txBody>
          <a:bodyPr>
            <a:noAutofit/>
          </a:bodyPr>
          <a:lstStyle>
            <a:lvl1pPr marL="0" indent="0">
              <a:buNone/>
              <a:defRPr sz="1800">
                <a:solidFill>
                  <a:schemeClr val="tx2"/>
                </a:solidFill>
              </a:defRPr>
            </a:lvl1pPr>
          </a:lstStyle>
          <a:p>
            <a:pPr lvl="0"/>
            <a:r>
              <a:rPr lang="da-DK" dirty="0"/>
              <a:t>Klik for at redigere teksttypografierne i masteren</a:t>
            </a:r>
          </a:p>
        </p:txBody>
      </p:sp>
      <p:sp>
        <p:nvSpPr>
          <p:cNvPr id="10" name="Pladsholder til tekst 12">
            <a:extLst>
              <a:ext uri="{FF2B5EF4-FFF2-40B4-BE49-F238E27FC236}">
                <a16:creationId xmlns:a16="http://schemas.microsoft.com/office/drawing/2014/main" id="{C099E33F-3F98-34CC-9B7A-E4BA76AB0EFB}"/>
              </a:ext>
            </a:extLst>
          </p:cNvPr>
          <p:cNvSpPr>
            <a:spLocks noGrp="1"/>
          </p:cNvSpPr>
          <p:nvPr>
            <p:ph type="body" sz="quarter" idx="17"/>
          </p:nvPr>
        </p:nvSpPr>
        <p:spPr>
          <a:xfrm>
            <a:off x="9069571" y="4131624"/>
            <a:ext cx="2419649" cy="766763"/>
          </a:xfrm>
        </p:spPr>
        <p:txBody>
          <a:bodyPr>
            <a:noAutofit/>
          </a:bodyPr>
          <a:lstStyle>
            <a:lvl1pPr marL="0" indent="0">
              <a:buNone/>
              <a:defRPr sz="1800">
                <a:solidFill>
                  <a:schemeClr val="tx2"/>
                </a:solidFill>
              </a:defRPr>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55114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Overskrit billede 1 tekstboks">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966800D2-F214-87E1-2623-BEE50344C29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37964" y="2700842"/>
            <a:ext cx="2560000" cy="1440000"/>
          </a:xfrm>
          <a:prstGeom prst="rect">
            <a:avLst/>
          </a:prstGeom>
        </p:spPr>
      </p:pic>
      <p:sp>
        <p:nvSpPr>
          <p:cNvPr id="10" name="Tekstfelt 9">
            <a:extLst>
              <a:ext uri="{FF2B5EF4-FFF2-40B4-BE49-F238E27FC236}">
                <a16:creationId xmlns:a16="http://schemas.microsoft.com/office/drawing/2014/main" id="{1B0DB6EA-71B2-ED35-71F2-C1D1F4C077B3}"/>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2066381"/>
            <a:ext cx="3240000" cy="2019869"/>
          </a:xfrm>
        </p:spPr>
        <p:txBody>
          <a:bodyPr/>
          <a:lstStyle>
            <a:lvl1pPr>
              <a:defRPr>
                <a:solidFill>
                  <a:schemeClr val="bg1"/>
                </a:solidFill>
              </a:defRPr>
            </a:lvl1pPr>
          </a:lstStyle>
          <a:p>
            <a:r>
              <a:rPr lang="da-DK" dirty="0"/>
              <a:t>Klik for at redigere titeltypografien i masteren</a:t>
            </a:r>
            <a:endParaRPr lang="es-ES" dirty="0"/>
          </a:p>
        </p:txBody>
      </p:sp>
      <p:sp>
        <p:nvSpPr>
          <p:cNvPr id="9" name="Pladsholder til billede 8">
            <a:extLst>
              <a:ext uri="{FF2B5EF4-FFF2-40B4-BE49-F238E27FC236}">
                <a16:creationId xmlns:a16="http://schemas.microsoft.com/office/drawing/2014/main" id="{4A177492-F068-BAB9-7A45-CCE0CBA9661B}"/>
              </a:ext>
            </a:extLst>
          </p:cNvPr>
          <p:cNvSpPr>
            <a:spLocks noGrp="1"/>
          </p:cNvSpPr>
          <p:nvPr>
            <p:ph type="pic" sz="quarter" idx="18"/>
          </p:nvPr>
        </p:nvSpPr>
        <p:spPr>
          <a:xfrm>
            <a:off x="4346574" y="0"/>
            <a:ext cx="3510885" cy="6857998"/>
          </a:xfrm>
          <a:solidFill>
            <a:schemeClr val="bg2">
              <a:lumMod val="90000"/>
            </a:schemeClr>
          </a:solidFill>
        </p:spPr>
        <p:txBody>
          <a:bodyPr/>
          <a:lstStyle/>
          <a:p>
            <a:endParaRPr lang="es-ES"/>
          </a:p>
        </p:txBody>
      </p:sp>
      <p:sp>
        <p:nvSpPr>
          <p:cNvPr id="5" name="Rektangel 4">
            <a:extLst>
              <a:ext uri="{FF2B5EF4-FFF2-40B4-BE49-F238E27FC236}">
                <a16:creationId xmlns:a16="http://schemas.microsoft.com/office/drawing/2014/main" id="{2624D747-6630-5711-D61B-07832B44EB87}"/>
              </a:ext>
              <a:ext uri="{C183D7F6-B498-43B3-948B-1728B52AA6E4}">
                <adec:decorative xmlns:adec="http://schemas.microsoft.com/office/drawing/2017/decorative" val="1"/>
              </a:ext>
            </a:extLst>
          </p:cNvPr>
          <p:cNvSpPr/>
          <p:nvPr userDrawn="1"/>
        </p:nvSpPr>
        <p:spPr>
          <a:xfrm>
            <a:off x="7857460" y="-1"/>
            <a:ext cx="435043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Grafik 7">
            <a:extLst>
              <a:ext uri="{FF2B5EF4-FFF2-40B4-BE49-F238E27FC236}">
                <a16:creationId xmlns:a16="http://schemas.microsoft.com/office/drawing/2014/main" id="{1107D668-E016-3CCC-699F-969190F43995}"/>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2" name="Pladsholder til tekst 8">
            <a:extLst>
              <a:ext uri="{FF2B5EF4-FFF2-40B4-BE49-F238E27FC236}">
                <a16:creationId xmlns:a16="http://schemas.microsoft.com/office/drawing/2014/main" id="{6A328788-F6C9-162A-4849-A2D0EEC604EE}"/>
              </a:ext>
            </a:extLst>
          </p:cNvPr>
          <p:cNvSpPr>
            <a:spLocks noGrp="1"/>
          </p:cNvSpPr>
          <p:nvPr>
            <p:ph type="body" sz="quarter" idx="13"/>
          </p:nvPr>
        </p:nvSpPr>
        <p:spPr>
          <a:xfrm>
            <a:off x="8474149" y="1269241"/>
            <a:ext cx="3020716" cy="48362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7066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Overskrit billede 2 tekstbokse">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6BE414D6-B3A1-248A-B0D8-A35F157DEC2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0087"/>
            <a:ext cx="2560000" cy="1440000"/>
          </a:xfrm>
          <a:prstGeom prst="rect">
            <a:avLst/>
          </a:prstGeom>
        </p:spPr>
      </p:pic>
      <p:sp>
        <p:nvSpPr>
          <p:cNvPr id="11" name="Tekstfelt 10">
            <a:extLst>
              <a:ext uri="{FF2B5EF4-FFF2-40B4-BE49-F238E27FC236}">
                <a16:creationId xmlns:a16="http://schemas.microsoft.com/office/drawing/2014/main" id="{5D76C7B9-D8E0-F78B-C6D2-1BFA5B895008}"/>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6" name="Rektangel 5">
            <a:extLst>
              <a:ext uri="{FF2B5EF4-FFF2-40B4-BE49-F238E27FC236}">
                <a16:creationId xmlns:a16="http://schemas.microsoft.com/office/drawing/2014/main" id="{E496D7F3-D78E-5823-0064-E1DE9E16B73B}"/>
              </a:ext>
              <a:ext uri="{C183D7F6-B498-43B3-948B-1728B52AA6E4}">
                <adec:decorative xmlns:adec="http://schemas.microsoft.com/office/drawing/2017/decorative" val="1"/>
              </a:ext>
            </a:extLst>
          </p:cNvPr>
          <p:cNvSpPr/>
          <p:nvPr userDrawn="1"/>
        </p:nvSpPr>
        <p:spPr>
          <a:xfrm>
            <a:off x="0" y="0"/>
            <a:ext cx="434726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913857"/>
            <a:ext cx="3240000" cy="1292400"/>
          </a:xfrm>
        </p:spPr>
        <p:txBody>
          <a:bodyPr anchor="t"/>
          <a:lstStyle>
            <a:lvl1pPr>
              <a:defRPr>
                <a:solidFill>
                  <a:schemeClr val="bg1"/>
                </a:solidFill>
              </a:defRPr>
            </a:lvl1pPr>
          </a:lstStyle>
          <a:p>
            <a:r>
              <a:rPr lang="da-DK" dirty="0"/>
              <a:t>Klik for at redigere titeltypografien i masteren</a:t>
            </a:r>
            <a:endParaRPr lang="es-ES" dirty="0"/>
          </a:p>
        </p:txBody>
      </p:sp>
      <p:sp>
        <p:nvSpPr>
          <p:cNvPr id="5" name="Pladsholder til tekst 8">
            <a:extLst>
              <a:ext uri="{FF2B5EF4-FFF2-40B4-BE49-F238E27FC236}">
                <a16:creationId xmlns:a16="http://schemas.microsoft.com/office/drawing/2014/main" id="{FD72912F-1BD5-5AB9-6679-79DC52BCB312}"/>
              </a:ext>
            </a:extLst>
          </p:cNvPr>
          <p:cNvSpPr>
            <a:spLocks noGrp="1"/>
          </p:cNvSpPr>
          <p:nvPr>
            <p:ph type="body" sz="quarter" idx="19"/>
          </p:nvPr>
        </p:nvSpPr>
        <p:spPr>
          <a:xfrm>
            <a:off x="709168" y="2822280"/>
            <a:ext cx="3024000" cy="32705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
        <p:nvSpPr>
          <p:cNvPr id="9" name="Pladsholder til billede 8">
            <a:extLst>
              <a:ext uri="{FF2B5EF4-FFF2-40B4-BE49-F238E27FC236}">
                <a16:creationId xmlns:a16="http://schemas.microsoft.com/office/drawing/2014/main" id="{4A177492-F068-BAB9-7A45-CCE0CBA9661B}"/>
              </a:ext>
            </a:extLst>
          </p:cNvPr>
          <p:cNvSpPr>
            <a:spLocks noGrp="1"/>
          </p:cNvSpPr>
          <p:nvPr>
            <p:ph type="pic" sz="quarter" idx="18"/>
          </p:nvPr>
        </p:nvSpPr>
        <p:spPr>
          <a:xfrm>
            <a:off x="4346574" y="0"/>
            <a:ext cx="3510885" cy="6857998"/>
          </a:xfrm>
          <a:solidFill>
            <a:schemeClr val="bg2">
              <a:lumMod val="90000"/>
            </a:schemeClr>
          </a:solidFill>
        </p:spPr>
        <p:txBody>
          <a:bodyPr/>
          <a:lstStyle/>
          <a:p>
            <a:endParaRPr lang="es-ES"/>
          </a:p>
        </p:txBody>
      </p:sp>
      <p:sp>
        <p:nvSpPr>
          <p:cNvPr id="2" name="Pladsholder til tekst 8">
            <a:extLst>
              <a:ext uri="{FF2B5EF4-FFF2-40B4-BE49-F238E27FC236}">
                <a16:creationId xmlns:a16="http://schemas.microsoft.com/office/drawing/2014/main" id="{6A328788-F6C9-162A-4849-A2D0EEC604EE}"/>
              </a:ext>
            </a:extLst>
          </p:cNvPr>
          <p:cNvSpPr>
            <a:spLocks noGrp="1"/>
          </p:cNvSpPr>
          <p:nvPr>
            <p:ph type="body" sz="quarter" idx="13"/>
          </p:nvPr>
        </p:nvSpPr>
        <p:spPr>
          <a:xfrm>
            <a:off x="8474149" y="1269241"/>
            <a:ext cx="3020716" cy="48362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176650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Overskrit 1 tekstboks og billede">
    <p:spTree>
      <p:nvGrpSpPr>
        <p:cNvPr id="1" name=""/>
        <p:cNvGrpSpPr/>
        <p:nvPr/>
      </p:nvGrpSpPr>
      <p:grpSpPr>
        <a:xfrm>
          <a:off x="0" y="0"/>
          <a:ext cx="0" cy="0"/>
          <a:chOff x="0" y="0"/>
          <a:chExt cx="0" cy="0"/>
        </a:xfrm>
      </p:grpSpPr>
      <p:grpSp>
        <p:nvGrpSpPr>
          <p:cNvPr id="5" name="Gruppe 4">
            <a:extLst>
              <a:ext uri="{FF2B5EF4-FFF2-40B4-BE49-F238E27FC236}">
                <a16:creationId xmlns:a16="http://schemas.microsoft.com/office/drawing/2014/main" id="{C50A07B0-03E1-D082-3946-5EC07EC20F29}"/>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3" name="Gruppe 22">
              <a:extLst>
                <a:ext uri="{FF2B5EF4-FFF2-40B4-BE49-F238E27FC236}">
                  <a16:creationId xmlns:a16="http://schemas.microsoft.com/office/drawing/2014/main" id="{5548D9CC-1337-F7B0-34DE-77D5C4663222}"/>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3C96F310-8FD7-1916-2A63-A2B91D460E6B}"/>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0BBF12E6-EBC1-8621-5FFB-0480558D0F68}"/>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3908E12D-C24B-CE01-76D2-2CCE4EA1B130}"/>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C2463F48-95CA-A06E-945E-3608EEB117F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C7632659-F317-8EAE-086D-B9683E20E73D}"/>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1A239412-56CD-6485-4D2A-02DFEECA356D}"/>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A8D27961-9F3C-A034-BAD9-0F4A55D16B63}"/>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1945D73F-3279-EEFD-E1BD-21F104EEA27C}"/>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719020CA-A66C-5A99-4E10-F7C2558B7CE6}"/>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3027DC39-8003-D00B-25D9-99D29A38E64B}"/>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B79EC8E7-E50F-625D-F161-8C30D3F26458}"/>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4" name="Rektangel 23">
              <a:extLst>
                <a:ext uri="{FF2B5EF4-FFF2-40B4-BE49-F238E27FC236}">
                  <a16:creationId xmlns:a16="http://schemas.microsoft.com/office/drawing/2014/main" id="{481FAA73-26F3-364E-80A7-9AFF61FC2E1B}"/>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881D68B8-C5A6-A61E-0D29-E7F384EC2DF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2" name="Billede 21">
            <a:extLst>
              <a:ext uri="{FF2B5EF4-FFF2-40B4-BE49-F238E27FC236}">
                <a16:creationId xmlns:a16="http://schemas.microsoft.com/office/drawing/2014/main" id="{BB0D949B-7416-0E27-A96E-7B56E0326A3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4815" y="2709000"/>
            <a:ext cx="2560000" cy="1440000"/>
          </a:xfrm>
          <a:prstGeom prst="rect">
            <a:avLst/>
          </a:prstGeom>
        </p:spPr>
      </p:pic>
      <p:grpSp>
        <p:nvGrpSpPr>
          <p:cNvPr id="7" name="Gruppe 6">
            <a:extLst>
              <a:ext uri="{FF2B5EF4-FFF2-40B4-BE49-F238E27FC236}">
                <a16:creationId xmlns:a16="http://schemas.microsoft.com/office/drawing/2014/main" id="{FF3478BC-8399-BFA2-8D4D-69AF84DB14F0}"/>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25" name="Tekstfelt 24">
              <a:extLst>
                <a:ext uri="{FF2B5EF4-FFF2-40B4-BE49-F238E27FC236}">
                  <a16:creationId xmlns:a16="http://schemas.microsoft.com/office/drawing/2014/main" id="{D71BDE29-2CFB-1009-D0AF-061C93E645B6}"/>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6" name="Tekstfelt 25">
              <a:extLst>
                <a:ext uri="{FF2B5EF4-FFF2-40B4-BE49-F238E27FC236}">
                  <a16:creationId xmlns:a16="http://schemas.microsoft.com/office/drawing/2014/main" id="{6E869BC1-F703-1C43-0078-BFD1FB86477B}"/>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D6530B0A-1628-E38F-70E9-EB77ADAFF49B}"/>
              </a:ext>
              <a:ext uri="{C183D7F6-B498-43B3-948B-1728B52AA6E4}">
                <adec:decorative xmlns:adec="http://schemas.microsoft.com/office/drawing/2017/decorative" val="1"/>
              </a:ext>
            </a:extLst>
          </p:cNvPr>
          <p:cNvSpPr/>
          <p:nvPr userDrawn="1"/>
        </p:nvSpPr>
        <p:spPr>
          <a:xfrm>
            <a:off x="0" y="0"/>
            <a:ext cx="434726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3B5F2D62-3BBE-8490-0439-F2BA237CACFB}"/>
              </a:ext>
            </a:extLst>
          </p:cNvPr>
          <p:cNvSpPr>
            <a:spLocks noGrp="1"/>
          </p:cNvSpPr>
          <p:nvPr>
            <p:ph type="title"/>
          </p:nvPr>
        </p:nvSpPr>
        <p:spPr>
          <a:xfrm>
            <a:off x="701675" y="2066381"/>
            <a:ext cx="3240000" cy="2019869"/>
          </a:xfrm>
        </p:spPr>
        <p:txBody>
          <a:bodyPr/>
          <a:lstStyle/>
          <a:p>
            <a:r>
              <a:rPr lang="da-DK" dirty="0"/>
              <a:t>Klik for at redigere titeltypografien i masteren</a:t>
            </a:r>
            <a:endParaRPr lang="es-ES" dirty="0"/>
          </a:p>
        </p:txBody>
      </p:sp>
      <p:sp>
        <p:nvSpPr>
          <p:cNvPr id="9" name="Pladsholder til tekst 8">
            <a:extLst>
              <a:ext uri="{FF2B5EF4-FFF2-40B4-BE49-F238E27FC236}">
                <a16:creationId xmlns:a16="http://schemas.microsoft.com/office/drawing/2014/main" id="{2C337BCD-D6F8-431B-EBD2-98BA153404B0}"/>
              </a:ext>
            </a:extLst>
          </p:cNvPr>
          <p:cNvSpPr>
            <a:spLocks noGrp="1"/>
          </p:cNvSpPr>
          <p:nvPr>
            <p:ph type="body" sz="quarter" idx="13"/>
          </p:nvPr>
        </p:nvSpPr>
        <p:spPr>
          <a:xfrm>
            <a:off x="4838948" y="904875"/>
            <a:ext cx="3444875" cy="52006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21" name="Rektangel 20">
            <a:extLst>
              <a:ext uri="{FF2B5EF4-FFF2-40B4-BE49-F238E27FC236}">
                <a16:creationId xmlns:a16="http://schemas.microsoft.com/office/drawing/2014/main" id="{39B85703-3023-F53A-DCD7-A1A39CC13E81}"/>
              </a:ext>
              <a:ext uri="{C183D7F6-B498-43B3-948B-1728B52AA6E4}">
                <adec:decorative xmlns:adec="http://schemas.microsoft.com/office/drawing/2017/decorative" val="1"/>
              </a:ext>
            </a:extLst>
          </p:cNvPr>
          <p:cNvSpPr/>
          <p:nvPr userDrawn="1"/>
        </p:nvSpPr>
        <p:spPr>
          <a:xfrm>
            <a:off x="8747125" y="0"/>
            <a:ext cx="34448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Pladsholder til billede 14">
            <a:extLst>
              <a:ext uri="{FF2B5EF4-FFF2-40B4-BE49-F238E27FC236}">
                <a16:creationId xmlns:a16="http://schemas.microsoft.com/office/drawing/2014/main" id="{22BFA463-F934-A349-F9B5-6BE03EB08C5D}"/>
              </a:ext>
            </a:extLst>
          </p:cNvPr>
          <p:cNvSpPr>
            <a:spLocks noGrp="1"/>
          </p:cNvSpPr>
          <p:nvPr>
            <p:ph type="pic" sz="quarter" idx="12"/>
          </p:nvPr>
        </p:nvSpPr>
        <p:spPr>
          <a:xfrm>
            <a:off x="8747125" y="0"/>
            <a:ext cx="3444875" cy="6858000"/>
          </a:xfrm>
          <a:custGeom>
            <a:avLst/>
            <a:gdLst>
              <a:gd name="connsiteX0" fmla="*/ 2511370 w 3444875"/>
              <a:gd name="connsiteY0" fmla="*/ 558817 h 6858000"/>
              <a:gd name="connsiteX1" fmla="*/ 2511370 w 3444875"/>
              <a:gd name="connsiteY1" fmla="*/ 895708 h 6858000"/>
              <a:gd name="connsiteX2" fmla="*/ 2703979 w 3444875"/>
              <a:gd name="connsiteY2" fmla="*/ 895708 h 6858000"/>
              <a:gd name="connsiteX3" fmla="*/ 2748711 w 3444875"/>
              <a:gd name="connsiteY3" fmla="*/ 829929 h 6858000"/>
              <a:gd name="connsiteX4" fmla="*/ 2600936 w 3444875"/>
              <a:gd name="connsiteY4" fmla="*/ 829929 h 6858000"/>
              <a:gd name="connsiteX5" fmla="*/ 2600936 w 3444875"/>
              <a:gd name="connsiteY5" fmla="*/ 558817 h 6858000"/>
              <a:gd name="connsiteX6" fmla="*/ 2389625 w 3444875"/>
              <a:gd name="connsiteY6" fmla="*/ 558817 h 6858000"/>
              <a:gd name="connsiteX7" fmla="*/ 2283088 w 3444875"/>
              <a:gd name="connsiteY7" fmla="*/ 721029 h 6858000"/>
              <a:gd name="connsiteX8" fmla="*/ 2401698 w 3444875"/>
              <a:gd name="connsiteY8" fmla="*/ 895708 h 6858000"/>
              <a:gd name="connsiteX9" fmla="*/ 2503338 w 3444875"/>
              <a:gd name="connsiteY9" fmla="*/ 895708 h 6858000"/>
              <a:gd name="connsiteX10" fmla="*/ 2380206 w 3444875"/>
              <a:gd name="connsiteY10" fmla="*/ 718306 h 6858000"/>
              <a:gd name="connsiteX11" fmla="*/ 2485099 w 3444875"/>
              <a:gd name="connsiteY11" fmla="*/ 558817 h 6858000"/>
              <a:gd name="connsiteX12" fmla="*/ 2184412 w 3444875"/>
              <a:gd name="connsiteY12" fmla="*/ 558817 h 6858000"/>
              <a:gd name="connsiteX13" fmla="*/ 2184412 w 3444875"/>
              <a:gd name="connsiteY13" fmla="*/ 895690 h 6858000"/>
              <a:gd name="connsiteX14" fmla="*/ 2273978 w 3444875"/>
              <a:gd name="connsiteY14" fmla="*/ 895690 h 6858000"/>
              <a:gd name="connsiteX15" fmla="*/ 2273978 w 3444875"/>
              <a:gd name="connsiteY15" fmla="*/ 558817 h 6858000"/>
              <a:gd name="connsiteX16" fmla="*/ 0 w 3444875"/>
              <a:gd name="connsiteY16" fmla="*/ 0 h 6858000"/>
              <a:gd name="connsiteX17" fmla="*/ 3444875 w 3444875"/>
              <a:gd name="connsiteY17" fmla="*/ 0 h 6858000"/>
              <a:gd name="connsiteX18" fmla="*/ 3444875 w 3444875"/>
              <a:gd name="connsiteY18" fmla="*/ 6858000 h 6858000"/>
              <a:gd name="connsiteX19" fmla="*/ 0 w 3444875"/>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875" h="6858000">
                <a:moveTo>
                  <a:pt x="2511370" y="558817"/>
                </a:moveTo>
                <a:lnTo>
                  <a:pt x="2511370" y="895708"/>
                </a:lnTo>
                <a:lnTo>
                  <a:pt x="2703979" y="895708"/>
                </a:lnTo>
                <a:lnTo>
                  <a:pt x="2748711" y="829929"/>
                </a:lnTo>
                <a:lnTo>
                  <a:pt x="2600936" y="829929"/>
                </a:lnTo>
                <a:lnTo>
                  <a:pt x="2600936" y="558817"/>
                </a:lnTo>
                <a:close/>
                <a:moveTo>
                  <a:pt x="2389625" y="558817"/>
                </a:moveTo>
                <a:lnTo>
                  <a:pt x="2283088" y="721029"/>
                </a:lnTo>
                <a:lnTo>
                  <a:pt x="2401698" y="895708"/>
                </a:lnTo>
                <a:lnTo>
                  <a:pt x="2503338" y="895708"/>
                </a:lnTo>
                <a:lnTo>
                  <a:pt x="2380206" y="718306"/>
                </a:lnTo>
                <a:lnTo>
                  <a:pt x="2485099" y="558817"/>
                </a:lnTo>
                <a:close/>
                <a:moveTo>
                  <a:pt x="2184412" y="558817"/>
                </a:moveTo>
                <a:lnTo>
                  <a:pt x="2184412" y="895690"/>
                </a:lnTo>
                <a:lnTo>
                  <a:pt x="2273978" y="895690"/>
                </a:lnTo>
                <a:lnTo>
                  <a:pt x="2273978" y="558817"/>
                </a:lnTo>
                <a:close/>
                <a:moveTo>
                  <a:pt x="0" y="0"/>
                </a:moveTo>
                <a:lnTo>
                  <a:pt x="3444875" y="0"/>
                </a:lnTo>
                <a:lnTo>
                  <a:pt x="3444875"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lvl1pPr>
              <a:defRPr>
                <a:solidFill>
                  <a:schemeClr val="bg1"/>
                </a:solidFill>
              </a:defRPr>
            </a:lvl1pPr>
          </a:lstStyle>
          <a:p>
            <a:r>
              <a:rPr lang="da-DK" dirty="0"/>
              <a:t>Skriv hvad præsentationen handler om</a:t>
            </a:r>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250007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Overskrit 2 tekstboks til meget tekst og billede">
    <p:spTree>
      <p:nvGrpSpPr>
        <p:cNvPr id="1" name=""/>
        <p:cNvGrpSpPr/>
        <p:nvPr/>
      </p:nvGrpSpPr>
      <p:grpSpPr>
        <a:xfrm>
          <a:off x="0" y="0"/>
          <a:ext cx="0" cy="0"/>
          <a:chOff x="0" y="0"/>
          <a:chExt cx="0" cy="0"/>
        </a:xfrm>
      </p:grpSpPr>
      <p:grpSp>
        <p:nvGrpSpPr>
          <p:cNvPr id="5" name="Gruppe 4">
            <a:extLst>
              <a:ext uri="{FF2B5EF4-FFF2-40B4-BE49-F238E27FC236}">
                <a16:creationId xmlns:a16="http://schemas.microsoft.com/office/drawing/2014/main" id="{99AE96B7-F601-DF3A-2489-BADD87924F4C}"/>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3" name="Gruppe 22">
              <a:extLst>
                <a:ext uri="{FF2B5EF4-FFF2-40B4-BE49-F238E27FC236}">
                  <a16:creationId xmlns:a16="http://schemas.microsoft.com/office/drawing/2014/main" id="{1DD36E18-3412-4140-D909-F7B005F272B0}"/>
                </a:ext>
              </a:extLst>
            </p:cNvPr>
            <p:cNvGrpSpPr/>
            <p:nvPr userDrawn="1"/>
          </p:nvGrpSpPr>
          <p:grpSpPr>
            <a:xfrm>
              <a:off x="-1838312" y="-38102"/>
              <a:ext cx="1721353" cy="2467796"/>
              <a:chOff x="-1838312" y="-9527"/>
              <a:chExt cx="1721353" cy="2467796"/>
            </a:xfrm>
          </p:grpSpPr>
          <p:grpSp>
            <p:nvGrpSpPr>
              <p:cNvPr id="29" name="Gruppe 28">
                <a:extLst>
                  <a:ext uri="{FF2B5EF4-FFF2-40B4-BE49-F238E27FC236}">
                    <a16:creationId xmlns:a16="http://schemas.microsoft.com/office/drawing/2014/main" id="{D258F4D8-B6C0-FB49-87AA-53BAD4E416DD}"/>
                  </a:ext>
                </a:extLst>
              </p:cNvPr>
              <p:cNvGrpSpPr/>
              <p:nvPr userDrawn="1"/>
            </p:nvGrpSpPr>
            <p:grpSpPr>
              <a:xfrm>
                <a:off x="-1838312" y="566838"/>
                <a:ext cx="1686995" cy="1891431"/>
                <a:chOff x="-2407803" y="1483724"/>
                <a:chExt cx="1686995" cy="1891431"/>
              </a:xfrm>
            </p:grpSpPr>
            <p:sp>
              <p:nvSpPr>
                <p:cNvPr id="31" name="Rektangel 30">
                  <a:extLst>
                    <a:ext uri="{FF2B5EF4-FFF2-40B4-BE49-F238E27FC236}">
                      <a16:creationId xmlns:a16="http://schemas.microsoft.com/office/drawing/2014/main" id="{07CBC441-08DA-E129-AD60-F7E408604C10}"/>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2" name="Gruppe 31">
                  <a:extLst>
                    <a:ext uri="{FF2B5EF4-FFF2-40B4-BE49-F238E27FC236}">
                      <a16:creationId xmlns:a16="http://schemas.microsoft.com/office/drawing/2014/main" id="{BE129A29-2DCC-D182-A6E8-D830A6471E6D}"/>
                    </a:ext>
                  </a:extLst>
                </p:cNvPr>
                <p:cNvGrpSpPr/>
                <p:nvPr userDrawn="1"/>
              </p:nvGrpSpPr>
              <p:grpSpPr>
                <a:xfrm>
                  <a:off x="-2329929" y="1577145"/>
                  <a:ext cx="1531247" cy="737710"/>
                  <a:chOff x="-2855495" y="1483725"/>
                  <a:chExt cx="1531247" cy="737710"/>
                </a:xfrm>
              </p:grpSpPr>
              <p:sp>
                <p:nvSpPr>
                  <p:cNvPr id="37" name="Rektangel 36">
                    <a:extLst>
                      <a:ext uri="{FF2B5EF4-FFF2-40B4-BE49-F238E27FC236}">
                        <a16:creationId xmlns:a16="http://schemas.microsoft.com/office/drawing/2014/main" id="{1B14A23B-9E85-D9B3-ADC2-9949A7209B97}"/>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00357977-2D1B-1B57-301A-15DB386877EC}"/>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ktangel 38">
                    <a:extLst>
                      <a:ext uri="{FF2B5EF4-FFF2-40B4-BE49-F238E27FC236}">
                        <a16:creationId xmlns:a16="http://schemas.microsoft.com/office/drawing/2014/main" id="{99517AB4-C9F5-6D83-EC4C-2EC000019314}"/>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3" name="Gruppe 32">
                  <a:extLst>
                    <a:ext uri="{FF2B5EF4-FFF2-40B4-BE49-F238E27FC236}">
                      <a16:creationId xmlns:a16="http://schemas.microsoft.com/office/drawing/2014/main" id="{CDE29516-598B-A2D7-A768-13B8191747A9}"/>
                    </a:ext>
                  </a:extLst>
                </p:cNvPr>
                <p:cNvGrpSpPr/>
                <p:nvPr userDrawn="1"/>
              </p:nvGrpSpPr>
              <p:grpSpPr>
                <a:xfrm>
                  <a:off x="-2329929" y="2483522"/>
                  <a:ext cx="1531247" cy="737710"/>
                  <a:chOff x="-2879557" y="2390102"/>
                  <a:chExt cx="1531247" cy="737710"/>
                </a:xfrm>
              </p:grpSpPr>
              <p:sp>
                <p:nvSpPr>
                  <p:cNvPr id="34" name="Rektangel 33">
                    <a:extLst>
                      <a:ext uri="{FF2B5EF4-FFF2-40B4-BE49-F238E27FC236}">
                        <a16:creationId xmlns:a16="http://schemas.microsoft.com/office/drawing/2014/main" id="{4297DFA8-AF95-D381-38B3-F47043BA11FA}"/>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B0EA38FF-6511-E069-CD99-76B795F8A1B9}"/>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4C722F17-4712-7F50-4033-6ABAAC5A3F7F}"/>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30" name="Tekstfelt 29">
                <a:extLst>
                  <a:ext uri="{FF2B5EF4-FFF2-40B4-BE49-F238E27FC236}">
                    <a16:creationId xmlns:a16="http://schemas.microsoft.com/office/drawing/2014/main" id="{AA0E3885-1B91-6FBB-594F-3DB6D37653DC}"/>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5" name="Rektangel 24">
              <a:extLst>
                <a:ext uri="{FF2B5EF4-FFF2-40B4-BE49-F238E27FC236}">
                  <a16:creationId xmlns:a16="http://schemas.microsoft.com/office/drawing/2014/main" id="{CDB86F17-F00B-54BD-283C-EEFFD7587E84}"/>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Rektangel 27">
              <a:extLst>
                <a:ext uri="{FF2B5EF4-FFF2-40B4-BE49-F238E27FC236}">
                  <a16:creationId xmlns:a16="http://schemas.microsoft.com/office/drawing/2014/main" id="{F138DB06-CC2E-7EB1-5E3D-D457F1348DB5}"/>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4" name="Billede 23">
            <a:extLst>
              <a:ext uri="{FF2B5EF4-FFF2-40B4-BE49-F238E27FC236}">
                <a16:creationId xmlns:a16="http://schemas.microsoft.com/office/drawing/2014/main" id="{08530985-91D7-77DC-5E83-D847E3FA82B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6959" y="2708898"/>
            <a:ext cx="2560000" cy="1440000"/>
          </a:xfrm>
          <a:prstGeom prst="rect">
            <a:avLst/>
          </a:prstGeom>
        </p:spPr>
      </p:pic>
      <p:grpSp>
        <p:nvGrpSpPr>
          <p:cNvPr id="10" name="Gruppe 9">
            <a:extLst>
              <a:ext uri="{FF2B5EF4-FFF2-40B4-BE49-F238E27FC236}">
                <a16:creationId xmlns:a16="http://schemas.microsoft.com/office/drawing/2014/main" id="{79D00FF0-8EC2-0EED-0808-A00A81AA4F8B}"/>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26" name="Tekstfelt 25">
              <a:extLst>
                <a:ext uri="{FF2B5EF4-FFF2-40B4-BE49-F238E27FC236}">
                  <a16:creationId xmlns:a16="http://schemas.microsoft.com/office/drawing/2014/main" id="{657B9AAC-8253-2DD5-BA0D-91177395682B}"/>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7" name="Tekstfelt 26">
              <a:extLst>
                <a:ext uri="{FF2B5EF4-FFF2-40B4-BE49-F238E27FC236}">
                  <a16:creationId xmlns:a16="http://schemas.microsoft.com/office/drawing/2014/main" id="{717C188C-DB5B-1857-CD84-D95DB4B87C35}"/>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D6530B0A-1628-E38F-70E9-EB77ADAFF49B}"/>
              </a:ext>
              <a:ext uri="{C183D7F6-B498-43B3-948B-1728B52AA6E4}">
                <adec:decorative xmlns:adec="http://schemas.microsoft.com/office/drawing/2017/decorative" val="1"/>
              </a:ext>
            </a:extLst>
          </p:cNvPr>
          <p:cNvSpPr/>
          <p:nvPr userDrawn="1"/>
        </p:nvSpPr>
        <p:spPr>
          <a:xfrm>
            <a:off x="0" y="0"/>
            <a:ext cx="434726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itel 1">
            <a:extLst>
              <a:ext uri="{FF2B5EF4-FFF2-40B4-BE49-F238E27FC236}">
                <a16:creationId xmlns:a16="http://schemas.microsoft.com/office/drawing/2014/main" id="{FA233A68-1C18-B73E-6E03-B3239A6DA54F}"/>
              </a:ext>
            </a:extLst>
          </p:cNvPr>
          <p:cNvSpPr>
            <a:spLocks noGrp="1"/>
          </p:cNvSpPr>
          <p:nvPr>
            <p:ph type="title"/>
          </p:nvPr>
        </p:nvSpPr>
        <p:spPr>
          <a:xfrm>
            <a:off x="701675" y="908050"/>
            <a:ext cx="3182284" cy="1002638"/>
          </a:xfrm>
        </p:spPr>
        <p:txBody>
          <a:bodyPr anchor="t"/>
          <a:lstStyle/>
          <a:p>
            <a:r>
              <a:rPr lang="da-DK"/>
              <a:t>Klik for at redigere titeltypografien i masteren</a:t>
            </a:r>
            <a:endParaRPr lang="es-ES"/>
          </a:p>
        </p:txBody>
      </p:sp>
      <p:sp>
        <p:nvSpPr>
          <p:cNvPr id="8" name="Pladsholder til tekst 14">
            <a:extLst>
              <a:ext uri="{FF2B5EF4-FFF2-40B4-BE49-F238E27FC236}">
                <a16:creationId xmlns:a16="http://schemas.microsoft.com/office/drawing/2014/main" id="{F79BF03A-69A7-A6DC-15A0-951C3D724791}"/>
              </a:ext>
            </a:extLst>
          </p:cNvPr>
          <p:cNvSpPr>
            <a:spLocks noGrp="1"/>
          </p:cNvSpPr>
          <p:nvPr>
            <p:ph type="body" sz="quarter" idx="17"/>
          </p:nvPr>
        </p:nvSpPr>
        <p:spPr>
          <a:xfrm>
            <a:off x="701675" y="2163115"/>
            <a:ext cx="3182284" cy="3929710"/>
          </a:xfrm>
        </p:spPr>
        <p:txBody>
          <a:bodyPr/>
          <a:lstStyle>
            <a:lvl1pPr marL="0" indent="0">
              <a:buNone/>
              <a:defRPr/>
            </a:lvl1pPr>
          </a:lstStyle>
          <a:p>
            <a:pPr lvl="0"/>
            <a:r>
              <a:rPr lang="da-DK" dirty="0"/>
              <a:t>Klik for at redigere teksttypografierne i masteren</a:t>
            </a:r>
          </a:p>
          <a:p>
            <a:pPr lvl="1"/>
            <a:r>
              <a:rPr lang="da-DK" dirty="0"/>
              <a:t>Andet niveau</a:t>
            </a:r>
          </a:p>
          <a:p>
            <a:pPr lvl="2"/>
            <a:r>
              <a:rPr lang="da-DK" dirty="0"/>
              <a:t>Tredje niveau</a:t>
            </a:r>
          </a:p>
        </p:txBody>
      </p:sp>
      <p:sp>
        <p:nvSpPr>
          <p:cNvPr id="9" name="Pladsholder til tekst 8">
            <a:extLst>
              <a:ext uri="{FF2B5EF4-FFF2-40B4-BE49-F238E27FC236}">
                <a16:creationId xmlns:a16="http://schemas.microsoft.com/office/drawing/2014/main" id="{2C337BCD-D6F8-431B-EBD2-98BA153404B0}"/>
              </a:ext>
            </a:extLst>
          </p:cNvPr>
          <p:cNvSpPr>
            <a:spLocks noGrp="1"/>
          </p:cNvSpPr>
          <p:nvPr>
            <p:ph type="body" sz="quarter" idx="13"/>
          </p:nvPr>
        </p:nvSpPr>
        <p:spPr>
          <a:xfrm>
            <a:off x="4838948" y="904875"/>
            <a:ext cx="3444875" cy="52006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2" name="Rektangel 1">
            <a:extLst>
              <a:ext uri="{FF2B5EF4-FFF2-40B4-BE49-F238E27FC236}">
                <a16:creationId xmlns:a16="http://schemas.microsoft.com/office/drawing/2014/main" id="{2EC84D31-D6BA-D682-400E-3235E4663698}"/>
              </a:ext>
              <a:ext uri="{C183D7F6-B498-43B3-948B-1728B52AA6E4}">
                <adec:decorative xmlns:adec="http://schemas.microsoft.com/office/drawing/2017/decorative" val="1"/>
              </a:ext>
            </a:extLst>
          </p:cNvPr>
          <p:cNvSpPr/>
          <p:nvPr userDrawn="1"/>
        </p:nvSpPr>
        <p:spPr>
          <a:xfrm>
            <a:off x="8747124" y="-9527"/>
            <a:ext cx="34448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Pladsholder til billede 14">
            <a:extLst>
              <a:ext uri="{FF2B5EF4-FFF2-40B4-BE49-F238E27FC236}">
                <a16:creationId xmlns:a16="http://schemas.microsoft.com/office/drawing/2014/main" id="{22BFA463-F934-A349-F9B5-6BE03EB08C5D}"/>
              </a:ext>
              <a:ext uri="{C183D7F6-B498-43B3-948B-1728B52AA6E4}">
                <adec:decorative xmlns:adec="http://schemas.microsoft.com/office/drawing/2017/decorative" val="1"/>
              </a:ext>
            </a:extLst>
          </p:cNvPr>
          <p:cNvSpPr>
            <a:spLocks noGrp="1"/>
          </p:cNvSpPr>
          <p:nvPr>
            <p:ph type="pic" sz="quarter" idx="12"/>
          </p:nvPr>
        </p:nvSpPr>
        <p:spPr>
          <a:xfrm>
            <a:off x="8747124" y="-9527"/>
            <a:ext cx="3444875" cy="6858000"/>
          </a:xfrm>
          <a:custGeom>
            <a:avLst/>
            <a:gdLst>
              <a:gd name="connsiteX0" fmla="*/ 2511370 w 3444875"/>
              <a:gd name="connsiteY0" fmla="*/ 558817 h 6858000"/>
              <a:gd name="connsiteX1" fmla="*/ 2511370 w 3444875"/>
              <a:gd name="connsiteY1" fmla="*/ 895708 h 6858000"/>
              <a:gd name="connsiteX2" fmla="*/ 2703979 w 3444875"/>
              <a:gd name="connsiteY2" fmla="*/ 895708 h 6858000"/>
              <a:gd name="connsiteX3" fmla="*/ 2748711 w 3444875"/>
              <a:gd name="connsiteY3" fmla="*/ 829929 h 6858000"/>
              <a:gd name="connsiteX4" fmla="*/ 2600936 w 3444875"/>
              <a:gd name="connsiteY4" fmla="*/ 829929 h 6858000"/>
              <a:gd name="connsiteX5" fmla="*/ 2600936 w 3444875"/>
              <a:gd name="connsiteY5" fmla="*/ 558817 h 6858000"/>
              <a:gd name="connsiteX6" fmla="*/ 2389625 w 3444875"/>
              <a:gd name="connsiteY6" fmla="*/ 558817 h 6858000"/>
              <a:gd name="connsiteX7" fmla="*/ 2283088 w 3444875"/>
              <a:gd name="connsiteY7" fmla="*/ 721029 h 6858000"/>
              <a:gd name="connsiteX8" fmla="*/ 2401698 w 3444875"/>
              <a:gd name="connsiteY8" fmla="*/ 895708 h 6858000"/>
              <a:gd name="connsiteX9" fmla="*/ 2503338 w 3444875"/>
              <a:gd name="connsiteY9" fmla="*/ 895708 h 6858000"/>
              <a:gd name="connsiteX10" fmla="*/ 2380206 w 3444875"/>
              <a:gd name="connsiteY10" fmla="*/ 718306 h 6858000"/>
              <a:gd name="connsiteX11" fmla="*/ 2485099 w 3444875"/>
              <a:gd name="connsiteY11" fmla="*/ 558817 h 6858000"/>
              <a:gd name="connsiteX12" fmla="*/ 2184412 w 3444875"/>
              <a:gd name="connsiteY12" fmla="*/ 558817 h 6858000"/>
              <a:gd name="connsiteX13" fmla="*/ 2184412 w 3444875"/>
              <a:gd name="connsiteY13" fmla="*/ 895690 h 6858000"/>
              <a:gd name="connsiteX14" fmla="*/ 2273978 w 3444875"/>
              <a:gd name="connsiteY14" fmla="*/ 895690 h 6858000"/>
              <a:gd name="connsiteX15" fmla="*/ 2273978 w 3444875"/>
              <a:gd name="connsiteY15" fmla="*/ 558817 h 6858000"/>
              <a:gd name="connsiteX16" fmla="*/ 0 w 3444875"/>
              <a:gd name="connsiteY16" fmla="*/ 0 h 6858000"/>
              <a:gd name="connsiteX17" fmla="*/ 3444875 w 3444875"/>
              <a:gd name="connsiteY17" fmla="*/ 0 h 6858000"/>
              <a:gd name="connsiteX18" fmla="*/ 3444875 w 3444875"/>
              <a:gd name="connsiteY18" fmla="*/ 6858000 h 6858000"/>
              <a:gd name="connsiteX19" fmla="*/ 0 w 3444875"/>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875" h="6858000">
                <a:moveTo>
                  <a:pt x="2511370" y="558817"/>
                </a:moveTo>
                <a:lnTo>
                  <a:pt x="2511370" y="895708"/>
                </a:lnTo>
                <a:lnTo>
                  <a:pt x="2703979" y="895708"/>
                </a:lnTo>
                <a:lnTo>
                  <a:pt x="2748711" y="829929"/>
                </a:lnTo>
                <a:lnTo>
                  <a:pt x="2600936" y="829929"/>
                </a:lnTo>
                <a:lnTo>
                  <a:pt x="2600936" y="558817"/>
                </a:lnTo>
                <a:close/>
                <a:moveTo>
                  <a:pt x="2389625" y="558817"/>
                </a:moveTo>
                <a:lnTo>
                  <a:pt x="2283088" y="721029"/>
                </a:lnTo>
                <a:lnTo>
                  <a:pt x="2401698" y="895708"/>
                </a:lnTo>
                <a:lnTo>
                  <a:pt x="2503338" y="895708"/>
                </a:lnTo>
                <a:lnTo>
                  <a:pt x="2380206" y="718306"/>
                </a:lnTo>
                <a:lnTo>
                  <a:pt x="2485099" y="558817"/>
                </a:lnTo>
                <a:close/>
                <a:moveTo>
                  <a:pt x="2184412" y="558817"/>
                </a:moveTo>
                <a:lnTo>
                  <a:pt x="2184412" y="895690"/>
                </a:lnTo>
                <a:lnTo>
                  <a:pt x="2273978" y="895690"/>
                </a:lnTo>
                <a:lnTo>
                  <a:pt x="2273978" y="558817"/>
                </a:lnTo>
                <a:close/>
                <a:moveTo>
                  <a:pt x="0" y="0"/>
                </a:moveTo>
                <a:lnTo>
                  <a:pt x="3444875" y="0"/>
                </a:lnTo>
                <a:lnTo>
                  <a:pt x="3444875"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18186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_Overskrit 1 tekstboks og billede">
    <p:spTree>
      <p:nvGrpSpPr>
        <p:cNvPr id="1" name=""/>
        <p:cNvGrpSpPr/>
        <p:nvPr/>
      </p:nvGrpSpPr>
      <p:grpSpPr>
        <a:xfrm>
          <a:off x="0" y="0"/>
          <a:ext cx="0" cy="0"/>
          <a:chOff x="0" y="0"/>
          <a:chExt cx="0" cy="0"/>
        </a:xfrm>
      </p:grpSpPr>
      <p:grpSp>
        <p:nvGrpSpPr>
          <p:cNvPr id="23" name="Gruppe 22">
            <a:extLst>
              <a:ext uri="{FF2B5EF4-FFF2-40B4-BE49-F238E27FC236}">
                <a16:creationId xmlns:a16="http://schemas.microsoft.com/office/drawing/2014/main" id="{A6D5A3E2-CE81-1432-6320-46990738439C}"/>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5" name="Gruppe 24">
              <a:extLst>
                <a:ext uri="{FF2B5EF4-FFF2-40B4-BE49-F238E27FC236}">
                  <a16:creationId xmlns:a16="http://schemas.microsoft.com/office/drawing/2014/main" id="{D8606C9A-7748-52A5-A71F-C785A713C70D}"/>
                </a:ext>
              </a:extLst>
            </p:cNvPr>
            <p:cNvGrpSpPr/>
            <p:nvPr userDrawn="1"/>
          </p:nvGrpSpPr>
          <p:grpSpPr>
            <a:xfrm>
              <a:off x="-1838312" y="-38102"/>
              <a:ext cx="1721353" cy="2467796"/>
              <a:chOff x="-1838312" y="-9527"/>
              <a:chExt cx="1721353" cy="2467796"/>
            </a:xfrm>
          </p:grpSpPr>
          <p:grpSp>
            <p:nvGrpSpPr>
              <p:cNvPr id="30" name="Gruppe 29">
                <a:extLst>
                  <a:ext uri="{FF2B5EF4-FFF2-40B4-BE49-F238E27FC236}">
                    <a16:creationId xmlns:a16="http://schemas.microsoft.com/office/drawing/2014/main" id="{694D1F85-18E3-32C1-7EA8-974B4A4C14BE}"/>
                  </a:ext>
                </a:extLst>
              </p:cNvPr>
              <p:cNvGrpSpPr/>
              <p:nvPr userDrawn="1"/>
            </p:nvGrpSpPr>
            <p:grpSpPr>
              <a:xfrm>
                <a:off x="-1838312" y="566838"/>
                <a:ext cx="1686995" cy="1891431"/>
                <a:chOff x="-2407803" y="1483724"/>
                <a:chExt cx="1686995" cy="1891431"/>
              </a:xfrm>
            </p:grpSpPr>
            <p:sp>
              <p:nvSpPr>
                <p:cNvPr id="32" name="Rektangel 31">
                  <a:extLst>
                    <a:ext uri="{FF2B5EF4-FFF2-40B4-BE49-F238E27FC236}">
                      <a16:creationId xmlns:a16="http://schemas.microsoft.com/office/drawing/2014/main" id="{D1F77957-86D7-84CE-ED2D-8DAFCC540B87}"/>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3" name="Gruppe 32">
                  <a:extLst>
                    <a:ext uri="{FF2B5EF4-FFF2-40B4-BE49-F238E27FC236}">
                      <a16:creationId xmlns:a16="http://schemas.microsoft.com/office/drawing/2014/main" id="{6D34ED4F-D53C-C446-BAD9-340D9B220C2F}"/>
                    </a:ext>
                  </a:extLst>
                </p:cNvPr>
                <p:cNvGrpSpPr/>
                <p:nvPr userDrawn="1"/>
              </p:nvGrpSpPr>
              <p:grpSpPr>
                <a:xfrm>
                  <a:off x="-2329929" y="1577145"/>
                  <a:ext cx="1531247" cy="737710"/>
                  <a:chOff x="-2855495" y="1483725"/>
                  <a:chExt cx="1531247" cy="737710"/>
                </a:xfrm>
              </p:grpSpPr>
              <p:sp>
                <p:nvSpPr>
                  <p:cNvPr id="38" name="Rektangel 37">
                    <a:extLst>
                      <a:ext uri="{FF2B5EF4-FFF2-40B4-BE49-F238E27FC236}">
                        <a16:creationId xmlns:a16="http://schemas.microsoft.com/office/drawing/2014/main" id="{A846CA08-30D8-FE16-50BD-B8E18B4E9D80}"/>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ktangel 38">
                    <a:extLst>
                      <a:ext uri="{FF2B5EF4-FFF2-40B4-BE49-F238E27FC236}">
                        <a16:creationId xmlns:a16="http://schemas.microsoft.com/office/drawing/2014/main" id="{461F3BEE-DE6A-8AC2-8737-A03487F818DE}"/>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Rektangel 39">
                    <a:extLst>
                      <a:ext uri="{FF2B5EF4-FFF2-40B4-BE49-F238E27FC236}">
                        <a16:creationId xmlns:a16="http://schemas.microsoft.com/office/drawing/2014/main" id="{548777FC-13EA-B1DA-4203-CBBCD378ADD9}"/>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4" name="Gruppe 33">
                  <a:extLst>
                    <a:ext uri="{FF2B5EF4-FFF2-40B4-BE49-F238E27FC236}">
                      <a16:creationId xmlns:a16="http://schemas.microsoft.com/office/drawing/2014/main" id="{6E2E1EA2-0403-3CCF-A2AC-9742CC812982}"/>
                    </a:ext>
                  </a:extLst>
                </p:cNvPr>
                <p:cNvGrpSpPr/>
                <p:nvPr userDrawn="1"/>
              </p:nvGrpSpPr>
              <p:grpSpPr>
                <a:xfrm>
                  <a:off x="-2329929" y="2483522"/>
                  <a:ext cx="1531247" cy="737710"/>
                  <a:chOff x="-2879557" y="2390102"/>
                  <a:chExt cx="1531247" cy="737710"/>
                </a:xfrm>
              </p:grpSpPr>
              <p:sp>
                <p:nvSpPr>
                  <p:cNvPr id="35" name="Rektangel 34">
                    <a:extLst>
                      <a:ext uri="{FF2B5EF4-FFF2-40B4-BE49-F238E27FC236}">
                        <a16:creationId xmlns:a16="http://schemas.microsoft.com/office/drawing/2014/main" id="{F2EFB820-9A00-952E-9357-CA465CFF817D}"/>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2B90F4F4-4B54-03C5-6E89-7215B005E6B6}"/>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B3FF136A-DC2B-030F-687A-A6B57DC7B880}"/>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31" name="Tekstfelt 30">
                <a:extLst>
                  <a:ext uri="{FF2B5EF4-FFF2-40B4-BE49-F238E27FC236}">
                    <a16:creationId xmlns:a16="http://schemas.microsoft.com/office/drawing/2014/main" id="{2B265448-332B-046D-0640-CF200B2E3820}"/>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8" name="Rektangel 27">
              <a:extLst>
                <a:ext uri="{FF2B5EF4-FFF2-40B4-BE49-F238E27FC236}">
                  <a16:creationId xmlns:a16="http://schemas.microsoft.com/office/drawing/2014/main" id="{449B93C2-D73F-F5B6-A62F-F2CAA1203578}"/>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Rektangel 28">
              <a:extLst>
                <a:ext uri="{FF2B5EF4-FFF2-40B4-BE49-F238E27FC236}">
                  <a16:creationId xmlns:a16="http://schemas.microsoft.com/office/drawing/2014/main" id="{F24181B4-1AE6-1D4B-EC9B-54F18E2658EF}"/>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9" name="Billede 8">
            <a:extLst>
              <a:ext uri="{FF2B5EF4-FFF2-40B4-BE49-F238E27FC236}">
                <a16:creationId xmlns:a16="http://schemas.microsoft.com/office/drawing/2014/main" id="{EB978FA9-06E3-455A-08CE-1C81ABF1FF7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1165" y="2720246"/>
            <a:ext cx="2560000" cy="1440000"/>
          </a:xfrm>
          <a:prstGeom prst="rect">
            <a:avLst/>
          </a:prstGeom>
        </p:spPr>
      </p:pic>
      <p:grpSp>
        <p:nvGrpSpPr>
          <p:cNvPr id="16" name="Gruppe 15">
            <a:extLst>
              <a:ext uri="{FF2B5EF4-FFF2-40B4-BE49-F238E27FC236}">
                <a16:creationId xmlns:a16="http://schemas.microsoft.com/office/drawing/2014/main" id="{0847C0E4-1251-FFC0-B14D-816534C9254D}"/>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26" name="Tekstfelt 25">
              <a:extLst>
                <a:ext uri="{FF2B5EF4-FFF2-40B4-BE49-F238E27FC236}">
                  <a16:creationId xmlns:a16="http://schemas.microsoft.com/office/drawing/2014/main" id="{F09F1028-FB2D-8F11-60A8-967D3ED43BCD}"/>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7" name="Tekstfelt 26">
              <a:extLst>
                <a:ext uri="{FF2B5EF4-FFF2-40B4-BE49-F238E27FC236}">
                  <a16:creationId xmlns:a16="http://schemas.microsoft.com/office/drawing/2014/main" id="{FA61951B-854B-332D-DBA2-7338E90CA74D}"/>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E496D7F3-D78E-5823-0064-E1DE9E16B73B}"/>
              </a:ext>
              <a:ext uri="{C183D7F6-B498-43B3-948B-1728B52AA6E4}">
                <adec:decorative xmlns:adec="http://schemas.microsoft.com/office/drawing/2017/decorative" val="1"/>
              </a:ext>
            </a:extLst>
          </p:cNvPr>
          <p:cNvSpPr/>
          <p:nvPr userDrawn="1"/>
        </p:nvSpPr>
        <p:spPr>
          <a:xfrm>
            <a:off x="0" y="-1"/>
            <a:ext cx="4347261"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2066381"/>
            <a:ext cx="3240000" cy="2019869"/>
          </a:xfrm>
        </p:spPr>
        <p:txBody>
          <a:bodyPr/>
          <a:lstStyle/>
          <a:p>
            <a:r>
              <a:rPr lang="da-DK" dirty="0"/>
              <a:t>Klik for at redigere titeltypografien i masteren</a:t>
            </a:r>
            <a:endParaRPr lang="es-ES" dirty="0"/>
          </a:p>
        </p:txBody>
      </p:sp>
      <p:sp>
        <p:nvSpPr>
          <p:cNvPr id="5" name="Rektangel 4">
            <a:extLst>
              <a:ext uri="{FF2B5EF4-FFF2-40B4-BE49-F238E27FC236}">
                <a16:creationId xmlns:a16="http://schemas.microsoft.com/office/drawing/2014/main" id="{925CFCAC-7102-79CF-0FF2-627D3CEF6EFF}"/>
              </a:ext>
              <a:ext uri="{C183D7F6-B498-43B3-948B-1728B52AA6E4}">
                <adec:decorative xmlns:adec="http://schemas.microsoft.com/office/drawing/2017/decorative" val="1"/>
              </a:ext>
            </a:extLst>
          </p:cNvPr>
          <p:cNvSpPr/>
          <p:nvPr userDrawn="1"/>
        </p:nvSpPr>
        <p:spPr>
          <a:xfrm>
            <a:off x="4347261" y="0"/>
            <a:ext cx="44282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Pladsholder til tekst 12">
            <a:extLst>
              <a:ext uri="{FF2B5EF4-FFF2-40B4-BE49-F238E27FC236}">
                <a16:creationId xmlns:a16="http://schemas.microsoft.com/office/drawing/2014/main" id="{2996974C-99E2-387C-6FF2-BEF90E2439FC}"/>
              </a:ext>
            </a:extLst>
          </p:cNvPr>
          <p:cNvSpPr>
            <a:spLocks noGrp="1"/>
          </p:cNvSpPr>
          <p:nvPr>
            <p:ph type="body" sz="quarter" idx="15"/>
          </p:nvPr>
        </p:nvSpPr>
        <p:spPr>
          <a:xfrm>
            <a:off x="5707966" y="1689977"/>
            <a:ext cx="2580840"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0EF342C6-6F7A-FBCF-B064-61C4CFEE1CE5}"/>
              </a:ext>
            </a:extLst>
          </p:cNvPr>
          <p:cNvSpPr>
            <a:spLocks noGrp="1"/>
          </p:cNvSpPr>
          <p:nvPr>
            <p:ph type="body" sz="quarter" idx="16"/>
          </p:nvPr>
        </p:nvSpPr>
        <p:spPr>
          <a:xfrm>
            <a:off x="5707966" y="3040456"/>
            <a:ext cx="2580840"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0A40C1F5-8CD8-D7BC-F43A-A6C302759E12}"/>
              </a:ext>
            </a:extLst>
          </p:cNvPr>
          <p:cNvSpPr>
            <a:spLocks noGrp="1"/>
          </p:cNvSpPr>
          <p:nvPr>
            <p:ph type="body" sz="quarter" idx="17"/>
          </p:nvPr>
        </p:nvSpPr>
        <p:spPr>
          <a:xfrm>
            <a:off x="5707966" y="4390936"/>
            <a:ext cx="2580840"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5" name="Pladsholder til billede 14">
            <a:extLst>
              <a:ext uri="{FF2B5EF4-FFF2-40B4-BE49-F238E27FC236}">
                <a16:creationId xmlns:a16="http://schemas.microsoft.com/office/drawing/2014/main" id="{22BFA463-F934-A349-F9B5-6BE03EB08C5D}"/>
              </a:ext>
            </a:extLst>
          </p:cNvPr>
          <p:cNvSpPr>
            <a:spLocks noGrp="1"/>
          </p:cNvSpPr>
          <p:nvPr>
            <p:ph type="pic" sz="quarter" idx="12"/>
          </p:nvPr>
        </p:nvSpPr>
        <p:spPr>
          <a:xfrm>
            <a:off x="8747125" y="0"/>
            <a:ext cx="3444875" cy="6858000"/>
          </a:xfrm>
          <a:custGeom>
            <a:avLst/>
            <a:gdLst>
              <a:gd name="connsiteX0" fmla="*/ 2511370 w 3444875"/>
              <a:gd name="connsiteY0" fmla="*/ 558817 h 6858000"/>
              <a:gd name="connsiteX1" fmla="*/ 2511370 w 3444875"/>
              <a:gd name="connsiteY1" fmla="*/ 895708 h 6858000"/>
              <a:gd name="connsiteX2" fmla="*/ 2703979 w 3444875"/>
              <a:gd name="connsiteY2" fmla="*/ 895708 h 6858000"/>
              <a:gd name="connsiteX3" fmla="*/ 2748711 w 3444875"/>
              <a:gd name="connsiteY3" fmla="*/ 829929 h 6858000"/>
              <a:gd name="connsiteX4" fmla="*/ 2600936 w 3444875"/>
              <a:gd name="connsiteY4" fmla="*/ 829929 h 6858000"/>
              <a:gd name="connsiteX5" fmla="*/ 2600936 w 3444875"/>
              <a:gd name="connsiteY5" fmla="*/ 558817 h 6858000"/>
              <a:gd name="connsiteX6" fmla="*/ 2389625 w 3444875"/>
              <a:gd name="connsiteY6" fmla="*/ 558817 h 6858000"/>
              <a:gd name="connsiteX7" fmla="*/ 2283088 w 3444875"/>
              <a:gd name="connsiteY7" fmla="*/ 721029 h 6858000"/>
              <a:gd name="connsiteX8" fmla="*/ 2401698 w 3444875"/>
              <a:gd name="connsiteY8" fmla="*/ 895708 h 6858000"/>
              <a:gd name="connsiteX9" fmla="*/ 2503338 w 3444875"/>
              <a:gd name="connsiteY9" fmla="*/ 895708 h 6858000"/>
              <a:gd name="connsiteX10" fmla="*/ 2380206 w 3444875"/>
              <a:gd name="connsiteY10" fmla="*/ 718306 h 6858000"/>
              <a:gd name="connsiteX11" fmla="*/ 2485099 w 3444875"/>
              <a:gd name="connsiteY11" fmla="*/ 558817 h 6858000"/>
              <a:gd name="connsiteX12" fmla="*/ 2184412 w 3444875"/>
              <a:gd name="connsiteY12" fmla="*/ 558817 h 6858000"/>
              <a:gd name="connsiteX13" fmla="*/ 2184412 w 3444875"/>
              <a:gd name="connsiteY13" fmla="*/ 895690 h 6858000"/>
              <a:gd name="connsiteX14" fmla="*/ 2273978 w 3444875"/>
              <a:gd name="connsiteY14" fmla="*/ 895690 h 6858000"/>
              <a:gd name="connsiteX15" fmla="*/ 2273978 w 3444875"/>
              <a:gd name="connsiteY15" fmla="*/ 558817 h 6858000"/>
              <a:gd name="connsiteX16" fmla="*/ 0 w 3444875"/>
              <a:gd name="connsiteY16" fmla="*/ 0 h 6858000"/>
              <a:gd name="connsiteX17" fmla="*/ 3444875 w 3444875"/>
              <a:gd name="connsiteY17" fmla="*/ 0 h 6858000"/>
              <a:gd name="connsiteX18" fmla="*/ 3444875 w 3444875"/>
              <a:gd name="connsiteY18" fmla="*/ 6858000 h 6858000"/>
              <a:gd name="connsiteX19" fmla="*/ 0 w 3444875"/>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875" h="6858000">
                <a:moveTo>
                  <a:pt x="2511370" y="558817"/>
                </a:moveTo>
                <a:lnTo>
                  <a:pt x="2511370" y="895708"/>
                </a:lnTo>
                <a:lnTo>
                  <a:pt x="2703979" y="895708"/>
                </a:lnTo>
                <a:lnTo>
                  <a:pt x="2748711" y="829929"/>
                </a:lnTo>
                <a:lnTo>
                  <a:pt x="2600936" y="829929"/>
                </a:lnTo>
                <a:lnTo>
                  <a:pt x="2600936" y="558817"/>
                </a:lnTo>
                <a:close/>
                <a:moveTo>
                  <a:pt x="2389625" y="558817"/>
                </a:moveTo>
                <a:lnTo>
                  <a:pt x="2283088" y="721029"/>
                </a:lnTo>
                <a:lnTo>
                  <a:pt x="2401698" y="895708"/>
                </a:lnTo>
                <a:lnTo>
                  <a:pt x="2503338" y="895708"/>
                </a:lnTo>
                <a:lnTo>
                  <a:pt x="2380206" y="718306"/>
                </a:lnTo>
                <a:lnTo>
                  <a:pt x="2485099" y="558817"/>
                </a:lnTo>
                <a:close/>
                <a:moveTo>
                  <a:pt x="2184412" y="558817"/>
                </a:moveTo>
                <a:lnTo>
                  <a:pt x="2184412" y="895690"/>
                </a:lnTo>
                <a:lnTo>
                  <a:pt x="2273978" y="895690"/>
                </a:lnTo>
                <a:lnTo>
                  <a:pt x="2273978" y="558817"/>
                </a:lnTo>
                <a:close/>
                <a:moveTo>
                  <a:pt x="0" y="0"/>
                </a:moveTo>
                <a:lnTo>
                  <a:pt x="3444875" y="0"/>
                </a:lnTo>
                <a:lnTo>
                  <a:pt x="3444875"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336434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6 tekstbokse">
    <p:spTree>
      <p:nvGrpSpPr>
        <p:cNvPr id="1" name=""/>
        <p:cNvGrpSpPr/>
        <p:nvPr/>
      </p:nvGrpSpPr>
      <p:grpSpPr>
        <a:xfrm>
          <a:off x="0" y="0"/>
          <a:ext cx="0" cy="0"/>
          <a:chOff x="0" y="0"/>
          <a:chExt cx="0" cy="0"/>
        </a:xfrm>
      </p:grpSpPr>
      <p:grpSp>
        <p:nvGrpSpPr>
          <p:cNvPr id="15" name="Gruppe 14">
            <a:extLst>
              <a:ext uri="{FF2B5EF4-FFF2-40B4-BE49-F238E27FC236}">
                <a16:creationId xmlns:a16="http://schemas.microsoft.com/office/drawing/2014/main" id="{FFAF73EA-EC5C-DC5C-AA9A-989AC68EA798}"/>
              </a:ext>
              <a:ext uri="{C183D7F6-B498-43B3-948B-1728B52AA6E4}">
                <adec:decorative xmlns:adec="http://schemas.microsoft.com/office/drawing/2017/decorative" val="1"/>
              </a:ext>
            </a:extLst>
          </p:cNvPr>
          <p:cNvGrpSpPr/>
          <p:nvPr userDrawn="1"/>
        </p:nvGrpSpPr>
        <p:grpSpPr>
          <a:xfrm>
            <a:off x="-2702724" y="2709000"/>
            <a:ext cx="2560000" cy="1440000"/>
            <a:chOff x="-2702724" y="2709000"/>
            <a:chExt cx="2560000" cy="1440000"/>
          </a:xfrm>
        </p:grpSpPr>
        <p:pic>
          <p:nvPicPr>
            <p:cNvPr id="14" name="Billede 13">
              <a:extLst>
                <a:ext uri="{FF2B5EF4-FFF2-40B4-BE49-F238E27FC236}">
                  <a16:creationId xmlns:a16="http://schemas.microsoft.com/office/drawing/2014/main" id="{14A80D89-4736-D2E2-AC17-C746977CC1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2724" y="2709000"/>
              <a:ext cx="2560000" cy="1440000"/>
            </a:xfrm>
            <a:prstGeom prst="rect">
              <a:avLst/>
            </a:prstGeom>
          </p:spPr>
        </p:pic>
        <p:sp>
          <p:nvSpPr>
            <p:cNvPr id="5" name="Rektangel 4">
              <a:extLst>
                <a:ext uri="{FF2B5EF4-FFF2-40B4-BE49-F238E27FC236}">
                  <a16:creationId xmlns:a16="http://schemas.microsoft.com/office/drawing/2014/main" id="{5A5985A6-94A3-E979-94A9-925F1CACC422}"/>
                </a:ext>
              </a:extLst>
            </p:cNvPr>
            <p:cNvSpPr/>
            <p:nvPr userDrawn="1"/>
          </p:nvSpPr>
          <p:spPr>
            <a:xfrm>
              <a:off x="-1620296" y="2709000"/>
              <a:ext cx="151200" cy="14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7" name="Rektangel 6">
            <a:extLst>
              <a:ext uri="{FF2B5EF4-FFF2-40B4-BE49-F238E27FC236}">
                <a16:creationId xmlns:a16="http://schemas.microsoft.com/office/drawing/2014/main" id="{F1A10537-BD6C-B6B8-DE60-340088AEF7E2}"/>
              </a:ext>
              <a:ext uri="{C183D7F6-B498-43B3-948B-1728B52AA6E4}">
                <adec:decorative xmlns:adec="http://schemas.microsoft.com/office/drawing/2017/decorative" val="1"/>
              </a:ext>
            </a:extLst>
          </p:cNvPr>
          <p:cNvSpPr/>
          <p:nvPr userDrawn="1"/>
        </p:nvSpPr>
        <p:spPr>
          <a:xfrm>
            <a:off x="0" y="0"/>
            <a:ext cx="51759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0C1CB391-A411-64E5-694E-D9D968D996D8}"/>
              </a:ext>
            </a:extLst>
          </p:cNvPr>
          <p:cNvSpPr>
            <a:spLocks noGrp="1"/>
          </p:cNvSpPr>
          <p:nvPr>
            <p:ph type="title"/>
          </p:nvPr>
        </p:nvSpPr>
        <p:spPr>
          <a:xfrm>
            <a:off x="722643" y="2213811"/>
            <a:ext cx="3630612" cy="1828801"/>
          </a:xfrm>
        </p:spPr>
        <p:txBody>
          <a:bodyPr/>
          <a:lstStyle/>
          <a:p>
            <a:r>
              <a:rPr lang="da-DK"/>
              <a:t>Klik for at redigere titeltypografien i masteren</a:t>
            </a:r>
          </a:p>
        </p:txBody>
      </p:sp>
      <p:sp>
        <p:nvSpPr>
          <p:cNvPr id="6" name="Rektangel 5">
            <a:extLst>
              <a:ext uri="{FF2B5EF4-FFF2-40B4-BE49-F238E27FC236}">
                <a16:creationId xmlns:a16="http://schemas.microsoft.com/office/drawing/2014/main" id="{3A770193-9007-E31E-4856-05E32B0CD89E}"/>
              </a:ext>
              <a:ext uri="{C183D7F6-B498-43B3-948B-1728B52AA6E4}">
                <adec:decorative xmlns:adec="http://schemas.microsoft.com/office/drawing/2017/decorative" val="1"/>
              </a:ext>
            </a:extLst>
          </p:cNvPr>
          <p:cNvSpPr/>
          <p:nvPr userDrawn="1"/>
        </p:nvSpPr>
        <p:spPr>
          <a:xfrm>
            <a:off x="5175998" y="0"/>
            <a:ext cx="6857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Pladsholder til tekst 7">
            <a:extLst>
              <a:ext uri="{FF2B5EF4-FFF2-40B4-BE49-F238E27FC236}">
                <a16:creationId xmlns:a16="http://schemas.microsoft.com/office/drawing/2014/main" id="{6AD3AB2A-8248-4CC1-5B70-73119316CFD4}"/>
              </a:ext>
            </a:extLst>
          </p:cNvPr>
          <p:cNvSpPr>
            <a:spLocks noGrp="1"/>
          </p:cNvSpPr>
          <p:nvPr>
            <p:ph type="body" sz="quarter" idx="12"/>
          </p:nvPr>
        </p:nvSpPr>
        <p:spPr>
          <a:xfrm>
            <a:off x="6147246" y="1263650"/>
            <a:ext cx="2556000" cy="1368000"/>
          </a:xfrm>
        </p:spPr>
        <p:txBody>
          <a:bodyPr/>
          <a:lstStyle>
            <a:lvl1pPr>
              <a:defRPr sz="1800"/>
            </a:lvl1pPr>
          </a:lstStyle>
          <a:p>
            <a:pPr lvl="0"/>
            <a:r>
              <a:rPr lang="da-DK" dirty="0"/>
              <a:t>Klik for at redigere teksttypografierne i masteren</a:t>
            </a:r>
          </a:p>
        </p:txBody>
      </p:sp>
      <p:sp>
        <p:nvSpPr>
          <p:cNvPr id="9" name="Pladsholder til tekst 7">
            <a:extLst>
              <a:ext uri="{FF2B5EF4-FFF2-40B4-BE49-F238E27FC236}">
                <a16:creationId xmlns:a16="http://schemas.microsoft.com/office/drawing/2014/main" id="{F3AE296F-2661-BA55-948E-0DD690426097}"/>
              </a:ext>
            </a:extLst>
          </p:cNvPr>
          <p:cNvSpPr>
            <a:spLocks noGrp="1"/>
          </p:cNvSpPr>
          <p:nvPr>
            <p:ph type="body" sz="quarter" idx="13"/>
          </p:nvPr>
        </p:nvSpPr>
        <p:spPr>
          <a:xfrm>
            <a:off x="8937209" y="1263650"/>
            <a:ext cx="2556000" cy="1368000"/>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72038F5F-F430-9830-81C6-F50D836D4EC4}"/>
              </a:ext>
            </a:extLst>
          </p:cNvPr>
          <p:cNvSpPr>
            <a:spLocks noGrp="1"/>
          </p:cNvSpPr>
          <p:nvPr>
            <p:ph type="body" sz="quarter" idx="14"/>
          </p:nvPr>
        </p:nvSpPr>
        <p:spPr>
          <a:xfrm>
            <a:off x="6147246" y="2986170"/>
            <a:ext cx="2556000" cy="1368000"/>
          </a:xfrm>
        </p:spPr>
        <p:txBody>
          <a:bodyPr/>
          <a:lstStyle>
            <a:lvl1pPr>
              <a:defRPr sz="1800"/>
            </a:lvl1pPr>
          </a:lstStyle>
          <a:p>
            <a:pPr lvl="0"/>
            <a:r>
              <a:rPr lang="da-DK" dirty="0"/>
              <a:t>Klik for at redigere teksttypografierne i masteren</a:t>
            </a:r>
          </a:p>
        </p:txBody>
      </p:sp>
      <p:sp>
        <p:nvSpPr>
          <p:cNvPr id="11" name="Pladsholder til tekst 7">
            <a:extLst>
              <a:ext uri="{FF2B5EF4-FFF2-40B4-BE49-F238E27FC236}">
                <a16:creationId xmlns:a16="http://schemas.microsoft.com/office/drawing/2014/main" id="{220F697C-C6B7-B58D-7D62-093ED5953AF7}"/>
              </a:ext>
            </a:extLst>
          </p:cNvPr>
          <p:cNvSpPr>
            <a:spLocks noGrp="1"/>
          </p:cNvSpPr>
          <p:nvPr>
            <p:ph type="body" sz="quarter" idx="15"/>
          </p:nvPr>
        </p:nvSpPr>
        <p:spPr>
          <a:xfrm>
            <a:off x="8937209" y="2986170"/>
            <a:ext cx="2556000" cy="1368000"/>
          </a:xfrm>
        </p:spPr>
        <p:txBody>
          <a:bodyPr/>
          <a:lstStyle>
            <a:lvl1pPr>
              <a:defRPr sz="1800"/>
            </a:lvl1pPr>
          </a:lstStyle>
          <a:p>
            <a:pPr lvl="0"/>
            <a:r>
              <a:rPr lang="da-DK" dirty="0"/>
              <a:t>Klik for at redigere teksttypografierne i masteren</a:t>
            </a:r>
          </a:p>
        </p:txBody>
      </p:sp>
      <p:sp>
        <p:nvSpPr>
          <p:cNvPr id="12" name="Pladsholder til tekst 7">
            <a:extLst>
              <a:ext uri="{FF2B5EF4-FFF2-40B4-BE49-F238E27FC236}">
                <a16:creationId xmlns:a16="http://schemas.microsoft.com/office/drawing/2014/main" id="{C68DD9C1-63E4-6F09-DC64-D5CDE6A11699}"/>
              </a:ext>
            </a:extLst>
          </p:cNvPr>
          <p:cNvSpPr>
            <a:spLocks noGrp="1"/>
          </p:cNvSpPr>
          <p:nvPr>
            <p:ph type="body" sz="quarter" idx="16"/>
          </p:nvPr>
        </p:nvSpPr>
        <p:spPr>
          <a:xfrm>
            <a:off x="6147246" y="4708690"/>
            <a:ext cx="2556000" cy="1368000"/>
          </a:xfrm>
        </p:spPr>
        <p:txBody>
          <a:bodyPr/>
          <a:lstStyle>
            <a:lvl1pPr>
              <a:defRPr sz="1800"/>
            </a:lvl1pPr>
          </a:lstStyle>
          <a:p>
            <a:pPr lvl="0"/>
            <a:r>
              <a:rPr lang="da-DK" dirty="0"/>
              <a:t>Klik for at redigere teksttypografierne i masteren</a:t>
            </a:r>
          </a:p>
        </p:txBody>
      </p:sp>
      <p:sp>
        <p:nvSpPr>
          <p:cNvPr id="13" name="Pladsholder til tekst 7">
            <a:extLst>
              <a:ext uri="{FF2B5EF4-FFF2-40B4-BE49-F238E27FC236}">
                <a16:creationId xmlns:a16="http://schemas.microsoft.com/office/drawing/2014/main" id="{547FECFA-AFF4-1202-C395-7BAA67F5FE66}"/>
              </a:ext>
            </a:extLst>
          </p:cNvPr>
          <p:cNvSpPr>
            <a:spLocks noGrp="1"/>
          </p:cNvSpPr>
          <p:nvPr>
            <p:ph type="body" sz="quarter" idx="17"/>
          </p:nvPr>
        </p:nvSpPr>
        <p:spPr>
          <a:xfrm>
            <a:off x="8937209" y="4708690"/>
            <a:ext cx="2556000" cy="1368000"/>
          </a:xfrm>
        </p:spPr>
        <p:txBody>
          <a:bodyPr/>
          <a:lstStyle>
            <a:lvl1pPr>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8787AC39-D86F-C10B-9B28-226FFB33D70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7828325-A670-42C3-14AB-B6D9CA3D92EC}"/>
              </a:ext>
            </a:extLst>
          </p:cNvPr>
          <p:cNvSpPr>
            <a:spLocks noGrp="1"/>
          </p:cNvSpPr>
          <p:nvPr>
            <p:ph type="sldNum" sz="quarter" idx="11"/>
          </p:nvPr>
        </p:nvSpPr>
        <p:spPr>
          <a:xfrm>
            <a:off x="722643" y="6302357"/>
            <a:ext cx="2743200" cy="365125"/>
          </a:xfrm>
        </p:spPr>
        <p:txBody>
          <a:body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297160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_6 tekstboks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1A10537-BD6C-B6B8-DE60-340088AEF7E2}"/>
              </a:ext>
            </a:extLst>
          </p:cNvPr>
          <p:cNvSpPr/>
          <p:nvPr userDrawn="1"/>
        </p:nvSpPr>
        <p:spPr>
          <a:xfrm>
            <a:off x="0" y="0"/>
            <a:ext cx="51759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0C1CB391-A411-64E5-694E-D9D968D996D8}"/>
              </a:ext>
            </a:extLst>
          </p:cNvPr>
          <p:cNvSpPr>
            <a:spLocks noGrp="1"/>
          </p:cNvSpPr>
          <p:nvPr>
            <p:ph type="title"/>
          </p:nvPr>
        </p:nvSpPr>
        <p:spPr>
          <a:xfrm>
            <a:off x="722643" y="2213811"/>
            <a:ext cx="3630612" cy="1828801"/>
          </a:xfrm>
        </p:spPr>
        <p:txBody>
          <a:bodyPr/>
          <a:lstStyle/>
          <a:p>
            <a:r>
              <a:rPr lang="da-DK"/>
              <a:t>Klik for at redigere titeltypografien i masteren</a:t>
            </a:r>
          </a:p>
        </p:txBody>
      </p:sp>
      <p:sp>
        <p:nvSpPr>
          <p:cNvPr id="3" name="Pladsholder til sidefod 2">
            <a:extLst>
              <a:ext uri="{FF2B5EF4-FFF2-40B4-BE49-F238E27FC236}">
                <a16:creationId xmlns:a16="http://schemas.microsoft.com/office/drawing/2014/main" id="{8787AC39-D86F-C10B-9B28-226FFB33D70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7828325-A670-42C3-14AB-B6D9CA3D92EC}"/>
              </a:ext>
            </a:extLst>
          </p:cNvPr>
          <p:cNvSpPr>
            <a:spLocks noGrp="1"/>
          </p:cNvSpPr>
          <p:nvPr>
            <p:ph type="sldNum" sz="quarter" idx="11"/>
          </p:nvPr>
        </p:nvSpPr>
        <p:spPr>
          <a:xfrm>
            <a:off x="722643" y="6302357"/>
            <a:ext cx="2743200" cy="365125"/>
          </a:xfrm>
        </p:spPr>
        <p:txBody>
          <a:bodyPr/>
          <a:lstStyle/>
          <a:p>
            <a:fld id="{021E1021-89F3-4E67-882D-FBA1129841CA}" type="slidenum">
              <a:rPr lang="da-DK" smtClean="0"/>
              <a:pPr/>
              <a:t>‹nr.›</a:t>
            </a:fld>
            <a:endParaRPr lang="da-DK" dirty="0"/>
          </a:p>
        </p:txBody>
      </p:sp>
      <p:sp>
        <p:nvSpPr>
          <p:cNvPr id="6" name="Rektangel 5">
            <a:extLst>
              <a:ext uri="{FF2B5EF4-FFF2-40B4-BE49-F238E27FC236}">
                <a16:creationId xmlns:a16="http://schemas.microsoft.com/office/drawing/2014/main" id="{3A770193-9007-E31E-4856-05E32B0CD89E}"/>
              </a:ext>
            </a:extLst>
          </p:cNvPr>
          <p:cNvSpPr/>
          <p:nvPr userDrawn="1"/>
        </p:nvSpPr>
        <p:spPr>
          <a:xfrm>
            <a:off x="5175998" y="0"/>
            <a:ext cx="6857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Pladsholder til tekst 7">
            <a:extLst>
              <a:ext uri="{FF2B5EF4-FFF2-40B4-BE49-F238E27FC236}">
                <a16:creationId xmlns:a16="http://schemas.microsoft.com/office/drawing/2014/main" id="{6AD3AB2A-8248-4CC1-5B70-73119316CFD4}"/>
              </a:ext>
            </a:extLst>
          </p:cNvPr>
          <p:cNvSpPr>
            <a:spLocks noGrp="1"/>
          </p:cNvSpPr>
          <p:nvPr>
            <p:ph type="body" sz="quarter" idx="12"/>
          </p:nvPr>
        </p:nvSpPr>
        <p:spPr>
          <a:xfrm>
            <a:off x="6147246" y="1263650"/>
            <a:ext cx="2556000" cy="1368000"/>
          </a:xfrm>
        </p:spPr>
        <p:txBody>
          <a:bodyPr/>
          <a:lstStyle>
            <a:lvl1pPr>
              <a:defRPr sz="1800"/>
            </a:lvl1pPr>
          </a:lstStyle>
          <a:p>
            <a:pPr lvl="0"/>
            <a:r>
              <a:rPr lang="da-DK" dirty="0"/>
              <a:t>Klik for at redigere teksttypografierne i masteren</a:t>
            </a:r>
          </a:p>
        </p:txBody>
      </p:sp>
      <p:sp>
        <p:nvSpPr>
          <p:cNvPr id="9" name="Pladsholder til tekst 7">
            <a:extLst>
              <a:ext uri="{FF2B5EF4-FFF2-40B4-BE49-F238E27FC236}">
                <a16:creationId xmlns:a16="http://schemas.microsoft.com/office/drawing/2014/main" id="{F3AE296F-2661-BA55-948E-0DD690426097}"/>
              </a:ext>
            </a:extLst>
          </p:cNvPr>
          <p:cNvSpPr>
            <a:spLocks noGrp="1"/>
          </p:cNvSpPr>
          <p:nvPr>
            <p:ph type="body" sz="quarter" idx="13"/>
          </p:nvPr>
        </p:nvSpPr>
        <p:spPr>
          <a:xfrm>
            <a:off x="8937209" y="1263650"/>
            <a:ext cx="2556000" cy="1368000"/>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72038F5F-F430-9830-81C6-F50D836D4EC4}"/>
              </a:ext>
            </a:extLst>
          </p:cNvPr>
          <p:cNvSpPr>
            <a:spLocks noGrp="1"/>
          </p:cNvSpPr>
          <p:nvPr>
            <p:ph type="body" sz="quarter" idx="14"/>
          </p:nvPr>
        </p:nvSpPr>
        <p:spPr>
          <a:xfrm>
            <a:off x="6147246" y="2986170"/>
            <a:ext cx="2556000" cy="1368000"/>
          </a:xfrm>
        </p:spPr>
        <p:txBody>
          <a:bodyPr/>
          <a:lstStyle>
            <a:lvl1pPr>
              <a:defRPr sz="1800"/>
            </a:lvl1pPr>
          </a:lstStyle>
          <a:p>
            <a:pPr lvl="0"/>
            <a:r>
              <a:rPr lang="da-DK" dirty="0"/>
              <a:t>Klik for at redigere teksttypografierne i masteren</a:t>
            </a:r>
          </a:p>
        </p:txBody>
      </p:sp>
      <p:sp>
        <p:nvSpPr>
          <p:cNvPr id="11" name="Pladsholder til tekst 7">
            <a:extLst>
              <a:ext uri="{FF2B5EF4-FFF2-40B4-BE49-F238E27FC236}">
                <a16:creationId xmlns:a16="http://schemas.microsoft.com/office/drawing/2014/main" id="{220F697C-C6B7-B58D-7D62-093ED5953AF7}"/>
              </a:ext>
            </a:extLst>
          </p:cNvPr>
          <p:cNvSpPr>
            <a:spLocks noGrp="1"/>
          </p:cNvSpPr>
          <p:nvPr>
            <p:ph type="body" sz="quarter" idx="15"/>
          </p:nvPr>
        </p:nvSpPr>
        <p:spPr>
          <a:xfrm>
            <a:off x="8937209" y="2986170"/>
            <a:ext cx="2556000" cy="1368000"/>
          </a:xfrm>
        </p:spPr>
        <p:txBody>
          <a:bodyPr/>
          <a:lstStyle>
            <a:lvl1pPr>
              <a:defRPr sz="1800"/>
            </a:lvl1pPr>
          </a:lstStyle>
          <a:p>
            <a:pPr lvl="0"/>
            <a:r>
              <a:rPr lang="da-DK" dirty="0"/>
              <a:t>Klik for at redigere teksttypografierne i masteren</a:t>
            </a:r>
          </a:p>
        </p:txBody>
      </p:sp>
      <p:sp>
        <p:nvSpPr>
          <p:cNvPr id="12" name="Pladsholder til tekst 7">
            <a:extLst>
              <a:ext uri="{FF2B5EF4-FFF2-40B4-BE49-F238E27FC236}">
                <a16:creationId xmlns:a16="http://schemas.microsoft.com/office/drawing/2014/main" id="{C68DD9C1-63E4-6F09-DC64-D5CDE6A11699}"/>
              </a:ext>
            </a:extLst>
          </p:cNvPr>
          <p:cNvSpPr>
            <a:spLocks noGrp="1"/>
          </p:cNvSpPr>
          <p:nvPr>
            <p:ph type="body" sz="quarter" idx="16"/>
          </p:nvPr>
        </p:nvSpPr>
        <p:spPr>
          <a:xfrm>
            <a:off x="6147246" y="4708690"/>
            <a:ext cx="2556000" cy="1368000"/>
          </a:xfrm>
        </p:spPr>
        <p:txBody>
          <a:bodyPr/>
          <a:lstStyle>
            <a:lvl1pPr>
              <a:defRPr sz="1800"/>
            </a:lvl1pPr>
          </a:lstStyle>
          <a:p>
            <a:pPr lvl="0"/>
            <a:r>
              <a:rPr lang="da-DK" dirty="0"/>
              <a:t>Klik for at redigere teksttypografierne i masteren</a:t>
            </a:r>
          </a:p>
        </p:txBody>
      </p:sp>
      <p:sp>
        <p:nvSpPr>
          <p:cNvPr id="13" name="Pladsholder til tekst 7">
            <a:extLst>
              <a:ext uri="{FF2B5EF4-FFF2-40B4-BE49-F238E27FC236}">
                <a16:creationId xmlns:a16="http://schemas.microsoft.com/office/drawing/2014/main" id="{547FECFA-AFF4-1202-C395-7BAA67F5FE66}"/>
              </a:ext>
            </a:extLst>
          </p:cNvPr>
          <p:cNvSpPr>
            <a:spLocks noGrp="1"/>
          </p:cNvSpPr>
          <p:nvPr>
            <p:ph type="body" sz="quarter" idx="17"/>
          </p:nvPr>
        </p:nvSpPr>
        <p:spPr>
          <a:xfrm>
            <a:off x="8937209" y="4708690"/>
            <a:ext cx="2556000" cy="1368000"/>
          </a:xfrm>
        </p:spPr>
        <p:txBody>
          <a:bodyPr/>
          <a:lstStyle>
            <a:lvl1pPr>
              <a:defRPr sz="1800"/>
            </a:lvl1pPr>
          </a:lstStyle>
          <a:p>
            <a:pPr lvl="0"/>
            <a:r>
              <a:rPr lang="da-DK" dirty="0"/>
              <a:t>Klik for at redigere teksttypografierne i masteren</a:t>
            </a:r>
          </a:p>
        </p:txBody>
      </p:sp>
      <p:pic>
        <p:nvPicPr>
          <p:cNvPr id="14" name="Billede 13">
            <a:extLst>
              <a:ext uri="{FF2B5EF4-FFF2-40B4-BE49-F238E27FC236}">
                <a16:creationId xmlns:a16="http://schemas.microsoft.com/office/drawing/2014/main" id="{BE0C617E-AC3B-C174-4D77-FBDF346EDB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2724" y="2740834"/>
            <a:ext cx="2560000" cy="1440000"/>
          </a:xfrm>
          <a:prstGeom prst="rect">
            <a:avLst/>
          </a:prstGeom>
        </p:spPr>
      </p:pic>
    </p:spTree>
    <p:extLst>
      <p:ext uri="{BB962C8B-B14F-4D97-AF65-F5344CB8AC3E}">
        <p14:creationId xmlns:p14="http://schemas.microsoft.com/office/powerpoint/2010/main" val="225867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 Top billede og 2 tekstbokse">
    <p:spTree>
      <p:nvGrpSpPr>
        <p:cNvPr id="1" name=""/>
        <p:cNvGrpSpPr/>
        <p:nvPr/>
      </p:nvGrpSpPr>
      <p:grpSpPr>
        <a:xfrm>
          <a:off x="0" y="0"/>
          <a:ext cx="0" cy="0"/>
          <a:chOff x="0" y="0"/>
          <a:chExt cx="0" cy="0"/>
        </a:xfrm>
      </p:grpSpPr>
      <p:grpSp>
        <p:nvGrpSpPr>
          <p:cNvPr id="22" name="Gruppe 21">
            <a:extLst>
              <a:ext uri="{FF2B5EF4-FFF2-40B4-BE49-F238E27FC236}">
                <a16:creationId xmlns:a16="http://schemas.microsoft.com/office/drawing/2014/main" id="{97CE1604-7179-5267-D17F-CF7B959BE552}"/>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4" name="Gruppe 23">
              <a:extLst>
                <a:ext uri="{FF2B5EF4-FFF2-40B4-BE49-F238E27FC236}">
                  <a16:creationId xmlns:a16="http://schemas.microsoft.com/office/drawing/2014/main" id="{F675E877-1D8C-0F17-3C73-F4A8510655EB}"/>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4F2246DB-CD2C-A1BD-81E2-A3D53F74C0AE}"/>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29FBE236-CDE6-EFDC-D471-619EEB1E4449}"/>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9329C9B3-B27B-3AC0-FD6B-CE2EABE46122}"/>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69AA3F7F-6AC7-8282-2E29-2E3AB035F577}"/>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D7A56496-3D43-38FF-8D04-BBF2009103FD}"/>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64A29872-B8E4-7D18-FA31-62713F057A8E}"/>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2BC95D43-0779-BA06-5450-81FDA08819FA}"/>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26F72180-C17E-B142-4D79-531E38B7F502}"/>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CCECAC14-9620-C949-C92C-BFF90A3410C3}"/>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A6D3CB57-27FE-E4AB-9A9B-8C0DBA25CA99}"/>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816BBF6C-7637-BEB9-2FAF-028BC94E0D3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3D0CC3C8-E5F4-4317-B8A9-9062D73A54E3}"/>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08D60641-1205-BF8A-86B2-321ED798FF13}"/>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8" name="Gruppe 7">
            <a:extLst>
              <a:ext uri="{FF2B5EF4-FFF2-40B4-BE49-F238E27FC236}">
                <a16:creationId xmlns:a16="http://schemas.microsoft.com/office/drawing/2014/main" id="{60EDCCDF-D033-B25C-CF2A-F0E9DEFC0AA8}"/>
              </a:ext>
              <a:ext uri="{C183D7F6-B498-43B3-948B-1728B52AA6E4}">
                <adec:decorative xmlns:adec="http://schemas.microsoft.com/office/drawing/2017/decorative" val="1"/>
              </a:ext>
            </a:extLst>
          </p:cNvPr>
          <p:cNvGrpSpPr/>
          <p:nvPr userDrawn="1"/>
        </p:nvGrpSpPr>
        <p:grpSpPr>
          <a:xfrm>
            <a:off x="-2711317" y="2709000"/>
            <a:ext cx="2561924" cy="1440000"/>
            <a:chOff x="-2711317" y="2709000"/>
            <a:chExt cx="2561924" cy="1440000"/>
          </a:xfrm>
        </p:grpSpPr>
        <p:pic>
          <p:nvPicPr>
            <p:cNvPr id="23" name="Billede 22">
              <a:extLst>
                <a:ext uri="{FF2B5EF4-FFF2-40B4-BE49-F238E27FC236}">
                  <a16:creationId xmlns:a16="http://schemas.microsoft.com/office/drawing/2014/main" id="{16325ED3-0C21-F169-F6F0-0EA091DE6C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09000"/>
              <a:ext cx="2560000" cy="1440000"/>
            </a:xfrm>
            <a:prstGeom prst="rect">
              <a:avLst/>
            </a:prstGeom>
          </p:spPr>
        </p:pic>
        <p:sp>
          <p:nvSpPr>
            <p:cNvPr id="7" name="Rektangel 6">
              <a:extLst>
                <a:ext uri="{FF2B5EF4-FFF2-40B4-BE49-F238E27FC236}">
                  <a16:creationId xmlns:a16="http://schemas.microsoft.com/office/drawing/2014/main" id="{56B3CEAE-4A7D-7DC8-2F74-FE38C77A3444}"/>
                </a:ext>
              </a:extLst>
            </p:cNvPr>
            <p:cNvSpPr/>
            <p:nvPr userDrawn="1"/>
          </p:nvSpPr>
          <p:spPr>
            <a:xfrm>
              <a:off x="-2708993" y="3429000"/>
              <a:ext cx="2559600" cy="1415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5" name="Tekstfelt 24">
            <a:extLst>
              <a:ext uri="{FF2B5EF4-FFF2-40B4-BE49-F238E27FC236}">
                <a16:creationId xmlns:a16="http://schemas.microsoft.com/office/drawing/2014/main" id="{B5C461FE-7289-7E38-DB91-F7CD6DE53199}"/>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7" name="Pladsholder til billede 16">
            <a:extLst>
              <a:ext uri="{FF2B5EF4-FFF2-40B4-BE49-F238E27FC236}">
                <a16:creationId xmlns:a16="http://schemas.microsoft.com/office/drawing/2014/main" id="{D4B2F38A-4CAA-2CD2-10E3-E7024055D9B6}"/>
              </a:ext>
            </a:extLst>
          </p:cNvPr>
          <p:cNvSpPr>
            <a:spLocks noGrp="1"/>
          </p:cNvSpPr>
          <p:nvPr>
            <p:ph type="pic" sz="quarter" idx="12"/>
          </p:nvPr>
        </p:nvSpPr>
        <p:spPr>
          <a:xfrm>
            <a:off x="1" y="0"/>
            <a:ext cx="12187988" cy="3429000"/>
          </a:xfrm>
          <a:custGeom>
            <a:avLst/>
            <a:gdLst>
              <a:gd name="connsiteX0" fmla="*/ 11136749 w 12187988"/>
              <a:gd name="connsiteY0" fmla="*/ 558817 h 3429000"/>
              <a:gd name="connsiteX1" fmla="*/ 11030212 w 12187988"/>
              <a:gd name="connsiteY1" fmla="*/ 721029 h 3429000"/>
              <a:gd name="connsiteX2" fmla="*/ 11148822 w 12187988"/>
              <a:gd name="connsiteY2" fmla="*/ 895708 h 3429000"/>
              <a:gd name="connsiteX3" fmla="*/ 11250462 w 12187988"/>
              <a:gd name="connsiteY3" fmla="*/ 895708 h 3429000"/>
              <a:gd name="connsiteX4" fmla="*/ 11127330 w 12187988"/>
              <a:gd name="connsiteY4" fmla="*/ 718306 h 3429000"/>
              <a:gd name="connsiteX5" fmla="*/ 11232223 w 12187988"/>
              <a:gd name="connsiteY5" fmla="*/ 558817 h 3429000"/>
              <a:gd name="connsiteX6" fmla="*/ 10931536 w 12187988"/>
              <a:gd name="connsiteY6" fmla="*/ 558817 h 3429000"/>
              <a:gd name="connsiteX7" fmla="*/ 10931536 w 12187988"/>
              <a:gd name="connsiteY7" fmla="*/ 895690 h 3429000"/>
              <a:gd name="connsiteX8" fmla="*/ 11021102 w 12187988"/>
              <a:gd name="connsiteY8" fmla="*/ 895690 h 3429000"/>
              <a:gd name="connsiteX9" fmla="*/ 11021102 w 12187988"/>
              <a:gd name="connsiteY9" fmla="*/ 558817 h 3429000"/>
              <a:gd name="connsiteX10" fmla="*/ 11258494 w 12187988"/>
              <a:gd name="connsiteY10" fmla="*/ 558817 h 3429000"/>
              <a:gd name="connsiteX11" fmla="*/ 11258494 w 12187988"/>
              <a:gd name="connsiteY11" fmla="*/ 895708 h 3429000"/>
              <a:gd name="connsiteX12" fmla="*/ 11451103 w 12187988"/>
              <a:gd name="connsiteY12" fmla="*/ 895708 h 3429000"/>
              <a:gd name="connsiteX13" fmla="*/ 11495835 w 12187988"/>
              <a:gd name="connsiteY13" fmla="*/ 829929 h 3429000"/>
              <a:gd name="connsiteX14" fmla="*/ 11348060 w 12187988"/>
              <a:gd name="connsiteY14" fmla="*/ 829929 h 3429000"/>
              <a:gd name="connsiteX15" fmla="*/ 11348060 w 12187988"/>
              <a:gd name="connsiteY15" fmla="*/ 558817 h 3429000"/>
              <a:gd name="connsiteX16" fmla="*/ 0 w 12187988"/>
              <a:gd name="connsiteY16" fmla="*/ 0 h 3429000"/>
              <a:gd name="connsiteX17" fmla="*/ 12187988 w 12187988"/>
              <a:gd name="connsiteY17" fmla="*/ 0 h 3429000"/>
              <a:gd name="connsiteX18" fmla="*/ 12187988 w 12187988"/>
              <a:gd name="connsiteY18" fmla="*/ 3429000 h 3429000"/>
              <a:gd name="connsiteX19" fmla="*/ 0 w 12187988"/>
              <a:gd name="connsiteY1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87988" h="3429000">
                <a:moveTo>
                  <a:pt x="11136749" y="558817"/>
                </a:moveTo>
                <a:lnTo>
                  <a:pt x="11030212" y="721029"/>
                </a:lnTo>
                <a:lnTo>
                  <a:pt x="11148822" y="895708"/>
                </a:lnTo>
                <a:lnTo>
                  <a:pt x="11250462" y="895708"/>
                </a:lnTo>
                <a:lnTo>
                  <a:pt x="11127330" y="718306"/>
                </a:lnTo>
                <a:lnTo>
                  <a:pt x="11232223" y="558817"/>
                </a:lnTo>
                <a:close/>
                <a:moveTo>
                  <a:pt x="10931536" y="558817"/>
                </a:moveTo>
                <a:lnTo>
                  <a:pt x="10931536" y="895690"/>
                </a:lnTo>
                <a:lnTo>
                  <a:pt x="11021102" y="895690"/>
                </a:lnTo>
                <a:lnTo>
                  <a:pt x="11021102" y="558817"/>
                </a:lnTo>
                <a:close/>
                <a:moveTo>
                  <a:pt x="11258494" y="558817"/>
                </a:moveTo>
                <a:lnTo>
                  <a:pt x="11258494" y="895708"/>
                </a:lnTo>
                <a:lnTo>
                  <a:pt x="11451103" y="895708"/>
                </a:lnTo>
                <a:lnTo>
                  <a:pt x="11495835" y="829929"/>
                </a:lnTo>
                <a:lnTo>
                  <a:pt x="11348060" y="829929"/>
                </a:lnTo>
                <a:lnTo>
                  <a:pt x="11348060" y="558817"/>
                </a:lnTo>
                <a:close/>
                <a:moveTo>
                  <a:pt x="0" y="0"/>
                </a:moveTo>
                <a:lnTo>
                  <a:pt x="12187988" y="0"/>
                </a:lnTo>
                <a:lnTo>
                  <a:pt x="12187988" y="3429000"/>
                </a:lnTo>
                <a:lnTo>
                  <a:pt x="0" y="3429000"/>
                </a:lnTo>
                <a:close/>
              </a:path>
            </a:pathLst>
          </a:custGeom>
          <a:solidFill>
            <a:schemeClr val="bg2"/>
          </a:solidFill>
        </p:spPr>
        <p:txBody>
          <a:bodyPr wrap="square">
            <a:noAutofit/>
          </a:bodyPr>
          <a:lstStyle/>
          <a:p>
            <a:endParaRPr lang="es-ES"/>
          </a:p>
        </p:txBody>
      </p:sp>
      <p:sp>
        <p:nvSpPr>
          <p:cNvPr id="5" name="Rektangel 4">
            <a:extLst>
              <a:ext uri="{FF2B5EF4-FFF2-40B4-BE49-F238E27FC236}">
                <a16:creationId xmlns:a16="http://schemas.microsoft.com/office/drawing/2014/main" id="{5C7F58A0-A9B2-D7A1-47EE-BF7AB37C6C52}"/>
              </a:ext>
              <a:ext uri="{C183D7F6-B498-43B3-948B-1728B52AA6E4}">
                <adec:decorative xmlns:adec="http://schemas.microsoft.com/office/drawing/2017/decorative" val="1"/>
              </a:ext>
            </a:extLst>
          </p:cNvPr>
          <p:cNvSpPr/>
          <p:nvPr userDrawn="1"/>
        </p:nvSpPr>
        <p:spPr>
          <a:xfrm>
            <a:off x="-1" y="3429000"/>
            <a:ext cx="12192001" cy="651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F8BB9E67-5A90-3122-83C2-A14671E97481}"/>
              </a:ext>
              <a:ext uri="{C183D7F6-B498-43B3-948B-1728B52AA6E4}">
                <adec:decorative xmlns:adec="http://schemas.microsoft.com/office/drawing/2017/decorative" val="1"/>
              </a:ext>
            </a:extLst>
          </p:cNvPr>
          <p:cNvSpPr/>
          <p:nvPr userDrawn="1"/>
        </p:nvSpPr>
        <p:spPr>
          <a:xfrm>
            <a:off x="-1" y="4076978"/>
            <a:ext cx="12192001" cy="27810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DDB824C-1D83-EF85-27A4-C24787BF50C9}"/>
              </a:ext>
            </a:extLst>
          </p:cNvPr>
          <p:cNvSpPr>
            <a:spLocks noGrp="1"/>
          </p:cNvSpPr>
          <p:nvPr>
            <p:ph type="title"/>
          </p:nvPr>
        </p:nvSpPr>
        <p:spPr>
          <a:xfrm>
            <a:off x="701675" y="4333646"/>
            <a:ext cx="4684713" cy="1589482"/>
          </a:xfrm>
        </p:spPr>
        <p:txBody>
          <a:bodyPr anchor="t"/>
          <a:lstStyle/>
          <a:p>
            <a:r>
              <a:rPr lang="da-DK"/>
              <a:t>Klik for at redigere titeltypografien i masteren</a:t>
            </a:r>
            <a:endParaRPr lang="es-ES"/>
          </a:p>
        </p:txBody>
      </p:sp>
      <p:sp>
        <p:nvSpPr>
          <p:cNvPr id="9" name="Pladsholder til tekst 7">
            <a:extLst>
              <a:ext uri="{FF2B5EF4-FFF2-40B4-BE49-F238E27FC236}">
                <a16:creationId xmlns:a16="http://schemas.microsoft.com/office/drawing/2014/main" id="{29AEAF11-BAF1-63D5-4B0D-F143F669C96E}"/>
              </a:ext>
            </a:extLst>
          </p:cNvPr>
          <p:cNvSpPr>
            <a:spLocks noGrp="1"/>
          </p:cNvSpPr>
          <p:nvPr>
            <p:ph type="body" sz="quarter" idx="14"/>
          </p:nvPr>
        </p:nvSpPr>
        <p:spPr>
          <a:xfrm>
            <a:off x="6119950" y="4320978"/>
            <a:ext cx="2556000" cy="1754969"/>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D197FDFC-8896-1F66-1F97-23A698DD871C}"/>
              </a:ext>
            </a:extLst>
          </p:cNvPr>
          <p:cNvSpPr>
            <a:spLocks noGrp="1"/>
          </p:cNvSpPr>
          <p:nvPr>
            <p:ph type="body" sz="quarter" idx="15"/>
          </p:nvPr>
        </p:nvSpPr>
        <p:spPr>
          <a:xfrm>
            <a:off x="8937209" y="4320978"/>
            <a:ext cx="2556000" cy="1754969"/>
          </a:xfrm>
        </p:spPr>
        <p:txBody>
          <a:bodyPr/>
          <a:lstStyle>
            <a:lvl1pPr>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0C4A95AC-1D54-DA9D-922B-E8D21A853E5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815BB88-1C99-8413-F2D8-BD3388F5FE81}"/>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2247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 Top billede og 2 tekstbokse">
    <p:spTree>
      <p:nvGrpSpPr>
        <p:cNvPr id="1" name=""/>
        <p:cNvGrpSpPr/>
        <p:nvPr/>
      </p:nvGrpSpPr>
      <p:grpSpPr>
        <a:xfrm>
          <a:off x="0" y="0"/>
          <a:ext cx="0" cy="0"/>
          <a:chOff x="0" y="0"/>
          <a:chExt cx="0" cy="0"/>
        </a:xfrm>
      </p:grpSpPr>
      <p:grpSp>
        <p:nvGrpSpPr>
          <p:cNvPr id="22" name="Gruppe 21">
            <a:extLst>
              <a:ext uri="{FF2B5EF4-FFF2-40B4-BE49-F238E27FC236}">
                <a16:creationId xmlns:a16="http://schemas.microsoft.com/office/drawing/2014/main" id="{75D3F972-C4CE-7BE5-DAC8-CD3F06F860CB}"/>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4" name="Gruppe 23">
              <a:extLst>
                <a:ext uri="{FF2B5EF4-FFF2-40B4-BE49-F238E27FC236}">
                  <a16:creationId xmlns:a16="http://schemas.microsoft.com/office/drawing/2014/main" id="{FEC63389-20AD-FE39-1EF9-D317D960AA18}"/>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1D3FF447-2FD2-26B3-F5E1-1F14FECD819F}"/>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29CE8803-9394-CCD1-AB01-58A56F5E33D7}"/>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6C820DF4-9A35-817C-BFB5-E0AF735DE743}"/>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C05BB94A-46F6-C98D-5E31-E101DCE8E901}"/>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8410720E-B642-4991-E626-AFF650F22698}"/>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282F0C1E-A0D6-434E-2F8B-FBD2C3DA4ED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785DD29A-E480-AA01-E7C3-FA91B85E7CA8}"/>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46DF7BE3-977D-D0F8-B6D8-00457EFDCE68}"/>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E0E99376-45BD-6DB2-10BD-D212D0164EAA}"/>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F5358CE4-CD41-4A4C-49A7-7AAFF279B18F}"/>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F5721603-DCA4-DC0F-8CA8-ED0DCF0A677E}"/>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A9534704-83D3-7222-50A9-0E603B28F82A}"/>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40AE1798-A866-3F98-E968-750D8E495EBC}"/>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3" name="Billede 22">
            <a:extLst>
              <a:ext uri="{FF2B5EF4-FFF2-40B4-BE49-F238E27FC236}">
                <a16:creationId xmlns:a16="http://schemas.microsoft.com/office/drawing/2014/main" id="{5913068F-2024-F1D1-F884-5E7A732E832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7448" y="2705941"/>
            <a:ext cx="2560000" cy="1440000"/>
          </a:xfrm>
          <a:prstGeom prst="rect">
            <a:avLst/>
          </a:prstGeom>
        </p:spPr>
      </p:pic>
      <p:sp>
        <p:nvSpPr>
          <p:cNvPr id="25" name="Tekstfelt 24">
            <a:extLst>
              <a:ext uri="{FF2B5EF4-FFF2-40B4-BE49-F238E27FC236}">
                <a16:creationId xmlns:a16="http://schemas.microsoft.com/office/drawing/2014/main" id="{CBEC01B6-8EB2-55BE-6657-05E5887F468F}"/>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7" name="Pladsholder til billede 16">
            <a:extLst>
              <a:ext uri="{FF2B5EF4-FFF2-40B4-BE49-F238E27FC236}">
                <a16:creationId xmlns:a16="http://schemas.microsoft.com/office/drawing/2014/main" id="{D4B2F38A-4CAA-2CD2-10E3-E7024055D9B6}"/>
              </a:ext>
            </a:extLst>
          </p:cNvPr>
          <p:cNvSpPr>
            <a:spLocks noGrp="1"/>
          </p:cNvSpPr>
          <p:nvPr>
            <p:ph type="pic" sz="quarter" idx="12"/>
          </p:nvPr>
        </p:nvSpPr>
        <p:spPr>
          <a:xfrm>
            <a:off x="1" y="0"/>
            <a:ext cx="12187988" cy="3429000"/>
          </a:xfrm>
          <a:custGeom>
            <a:avLst/>
            <a:gdLst>
              <a:gd name="connsiteX0" fmla="*/ 11136749 w 12187988"/>
              <a:gd name="connsiteY0" fmla="*/ 558817 h 3429000"/>
              <a:gd name="connsiteX1" fmla="*/ 11030212 w 12187988"/>
              <a:gd name="connsiteY1" fmla="*/ 721029 h 3429000"/>
              <a:gd name="connsiteX2" fmla="*/ 11148822 w 12187988"/>
              <a:gd name="connsiteY2" fmla="*/ 895708 h 3429000"/>
              <a:gd name="connsiteX3" fmla="*/ 11250462 w 12187988"/>
              <a:gd name="connsiteY3" fmla="*/ 895708 h 3429000"/>
              <a:gd name="connsiteX4" fmla="*/ 11127330 w 12187988"/>
              <a:gd name="connsiteY4" fmla="*/ 718306 h 3429000"/>
              <a:gd name="connsiteX5" fmla="*/ 11232223 w 12187988"/>
              <a:gd name="connsiteY5" fmla="*/ 558817 h 3429000"/>
              <a:gd name="connsiteX6" fmla="*/ 10931536 w 12187988"/>
              <a:gd name="connsiteY6" fmla="*/ 558817 h 3429000"/>
              <a:gd name="connsiteX7" fmla="*/ 10931536 w 12187988"/>
              <a:gd name="connsiteY7" fmla="*/ 895690 h 3429000"/>
              <a:gd name="connsiteX8" fmla="*/ 11021102 w 12187988"/>
              <a:gd name="connsiteY8" fmla="*/ 895690 h 3429000"/>
              <a:gd name="connsiteX9" fmla="*/ 11021102 w 12187988"/>
              <a:gd name="connsiteY9" fmla="*/ 558817 h 3429000"/>
              <a:gd name="connsiteX10" fmla="*/ 11258494 w 12187988"/>
              <a:gd name="connsiteY10" fmla="*/ 558817 h 3429000"/>
              <a:gd name="connsiteX11" fmla="*/ 11258494 w 12187988"/>
              <a:gd name="connsiteY11" fmla="*/ 895708 h 3429000"/>
              <a:gd name="connsiteX12" fmla="*/ 11451103 w 12187988"/>
              <a:gd name="connsiteY12" fmla="*/ 895708 h 3429000"/>
              <a:gd name="connsiteX13" fmla="*/ 11495835 w 12187988"/>
              <a:gd name="connsiteY13" fmla="*/ 829929 h 3429000"/>
              <a:gd name="connsiteX14" fmla="*/ 11348060 w 12187988"/>
              <a:gd name="connsiteY14" fmla="*/ 829929 h 3429000"/>
              <a:gd name="connsiteX15" fmla="*/ 11348060 w 12187988"/>
              <a:gd name="connsiteY15" fmla="*/ 558817 h 3429000"/>
              <a:gd name="connsiteX16" fmla="*/ 0 w 12187988"/>
              <a:gd name="connsiteY16" fmla="*/ 0 h 3429000"/>
              <a:gd name="connsiteX17" fmla="*/ 12187988 w 12187988"/>
              <a:gd name="connsiteY17" fmla="*/ 0 h 3429000"/>
              <a:gd name="connsiteX18" fmla="*/ 12187988 w 12187988"/>
              <a:gd name="connsiteY18" fmla="*/ 3429000 h 3429000"/>
              <a:gd name="connsiteX19" fmla="*/ 0 w 12187988"/>
              <a:gd name="connsiteY1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87988" h="3429000">
                <a:moveTo>
                  <a:pt x="11136749" y="558817"/>
                </a:moveTo>
                <a:lnTo>
                  <a:pt x="11030212" y="721029"/>
                </a:lnTo>
                <a:lnTo>
                  <a:pt x="11148822" y="895708"/>
                </a:lnTo>
                <a:lnTo>
                  <a:pt x="11250462" y="895708"/>
                </a:lnTo>
                <a:lnTo>
                  <a:pt x="11127330" y="718306"/>
                </a:lnTo>
                <a:lnTo>
                  <a:pt x="11232223" y="558817"/>
                </a:lnTo>
                <a:close/>
                <a:moveTo>
                  <a:pt x="10931536" y="558817"/>
                </a:moveTo>
                <a:lnTo>
                  <a:pt x="10931536" y="895690"/>
                </a:lnTo>
                <a:lnTo>
                  <a:pt x="11021102" y="895690"/>
                </a:lnTo>
                <a:lnTo>
                  <a:pt x="11021102" y="558817"/>
                </a:lnTo>
                <a:close/>
                <a:moveTo>
                  <a:pt x="11258494" y="558817"/>
                </a:moveTo>
                <a:lnTo>
                  <a:pt x="11258494" y="895708"/>
                </a:lnTo>
                <a:lnTo>
                  <a:pt x="11451103" y="895708"/>
                </a:lnTo>
                <a:lnTo>
                  <a:pt x="11495835" y="829929"/>
                </a:lnTo>
                <a:lnTo>
                  <a:pt x="11348060" y="829929"/>
                </a:lnTo>
                <a:lnTo>
                  <a:pt x="11348060" y="558817"/>
                </a:lnTo>
                <a:close/>
                <a:moveTo>
                  <a:pt x="0" y="0"/>
                </a:moveTo>
                <a:lnTo>
                  <a:pt x="12187988" y="0"/>
                </a:lnTo>
                <a:lnTo>
                  <a:pt x="12187988" y="3429000"/>
                </a:lnTo>
                <a:lnTo>
                  <a:pt x="0" y="3429000"/>
                </a:lnTo>
                <a:close/>
              </a:path>
            </a:pathLst>
          </a:custGeom>
          <a:solidFill>
            <a:schemeClr val="bg2"/>
          </a:solidFill>
        </p:spPr>
        <p:txBody>
          <a:bodyPr wrap="square">
            <a:noAutofit/>
          </a:bodyPr>
          <a:lstStyle/>
          <a:p>
            <a:endParaRPr lang="es-ES"/>
          </a:p>
        </p:txBody>
      </p:sp>
      <p:sp>
        <p:nvSpPr>
          <p:cNvPr id="5" name="Rektangel 4">
            <a:extLst>
              <a:ext uri="{FF2B5EF4-FFF2-40B4-BE49-F238E27FC236}">
                <a16:creationId xmlns:a16="http://schemas.microsoft.com/office/drawing/2014/main" id="{5C7F58A0-A9B2-D7A1-47EE-BF7AB37C6C52}"/>
              </a:ext>
              <a:ext uri="{C183D7F6-B498-43B3-948B-1728B52AA6E4}">
                <adec:decorative xmlns:adec="http://schemas.microsoft.com/office/drawing/2017/decorative" val="1"/>
              </a:ext>
            </a:extLst>
          </p:cNvPr>
          <p:cNvSpPr/>
          <p:nvPr userDrawn="1"/>
        </p:nvSpPr>
        <p:spPr>
          <a:xfrm>
            <a:off x="-1" y="3429000"/>
            <a:ext cx="12192001" cy="6516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8DA0F529-EC96-E92E-6292-9E3D38EED40D}"/>
              </a:ext>
              <a:ext uri="{C183D7F6-B498-43B3-948B-1728B52AA6E4}">
                <adec:decorative xmlns:adec="http://schemas.microsoft.com/office/drawing/2017/decorative" val="1"/>
              </a:ext>
            </a:extLst>
          </p:cNvPr>
          <p:cNvSpPr/>
          <p:nvPr userDrawn="1"/>
        </p:nvSpPr>
        <p:spPr>
          <a:xfrm>
            <a:off x="-4012" y="4080681"/>
            <a:ext cx="12192001" cy="27773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CDDB824C-1D83-EF85-27A4-C24787BF50C9}"/>
              </a:ext>
            </a:extLst>
          </p:cNvPr>
          <p:cNvSpPr>
            <a:spLocks noGrp="1"/>
          </p:cNvSpPr>
          <p:nvPr>
            <p:ph type="title"/>
          </p:nvPr>
        </p:nvSpPr>
        <p:spPr>
          <a:xfrm>
            <a:off x="701675" y="4333646"/>
            <a:ext cx="4684713" cy="1589482"/>
          </a:xfrm>
        </p:spPr>
        <p:txBody>
          <a:bodyPr anchor="t"/>
          <a:lstStyle/>
          <a:p>
            <a:r>
              <a:rPr lang="da-DK"/>
              <a:t>Klik for at redigere titeltypografien i masteren</a:t>
            </a:r>
            <a:endParaRPr lang="es-ES"/>
          </a:p>
        </p:txBody>
      </p:sp>
      <p:sp>
        <p:nvSpPr>
          <p:cNvPr id="9" name="Pladsholder til tekst 7">
            <a:extLst>
              <a:ext uri="{FF2B5EF4-FFF2-40B4-BE49-F238E27FC236}">
                <a16:creationId xmlns:a16="http://schemas.microsoft.com/office/drawing/2014/main" id="{29AEAF11-BAF1-63D5-4B0D-F143F669C96E}"/>
              </a:ext>
            </a:extLst>
          </p:cNvPr>
          <p:cNvSpPr>
            <a:spLocks noGrp="1"/>
          </p:cNvSpPr>
          <p:nvPr>
            <p:ph type="body" sz="quarter" idx="14"/>
          </p:nvPr>
        </p:nvSpPr>
        <p:spPr>
          <a:xfrm>
            <a:off x="6119950" y="4320978"/>
            <a:ext cx="2556000" cy="1754969"/>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D197FDFC-8896-1F66-1F97-23A698DD871C}"/>
              </a:ext>
            </a:extLst>
          </p:cNvPr>
          <p:cNvSpPr>
            <a:spLocks noGrp="1"/>
          </p:cNvSpPr>
          <p:nvPr>
            <p:ph type="body" sz="quarter" idx="15"/>
          </p:nvPr>
        </p:nvSpPr>
        <p:spPr>
          <a:xfrm>
            <a:off x="8937209" y="4320978"/>
            <a:ext cx="2556000" cy="1754969"/>
          </a:xfrm>
        </p:spPr>
        <p:txBody>
          <a:bodyPr/>
          <a:lstStyle>
            <a:lvl1pPr>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0C4A95AC-1D54-DA9D-922B-E8D21A853E5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815BB88-1C99-8413-F2D8-BD3388F5FE81}"/>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368523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lede og 2 tekstbokse">
    <p:spTree>
      <p:nvGrpSpPr>
        <p:cNvPr id="1" name=""/>
        <p:cNvGrpSpPr/>
        <p:nvPr/>
      </p:nvGrpSpPr>
      <p:grpSpPr>
        <a:xfrm>
          <a:off x="0" y="0"/>
          <a:ext cx="0" cy="0"/>
          <a:chOff x="0" y="0"/>
          <a:chExt cx="0" cy="0"/>
        </a:xfrm>
      </p:grpSpPr>
      <p:grpSp>
        <p:nvGrpSpPr>
          <p:cNvPr id="6" name="Gruppe 5">
            <a:extLst>
              <a:ext uri="{FF2B5EF4-FFF2-40B4-BE49-F238E27FC236}">
                <a16:creationId xmlns:a16="http://schemas.microsoft.com/office/drawing/2014/main" id="{9FBD02F1-67C4-0897-60A8-CAA4F0FE2267}"/>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3" name="Gruppe 22">
              <a:extLst>
                <a:ext uri="{FF2B5EF4-FFF2-40B4-BE49-F238E27FC236}">
                  <a16:creationId xmlns:a16="http://schemas.microsoft.com/office/drawing/2014/main" id="{92605177-68D0-0154-C343-B8C79746DC0E}"/>
                </a:ext>
              </a:extLst>
            </p:cNvPr>
            <p:cNvGrpSpPr/>
            <p:nvPr userDrawn="1"/>
          </p:nvGrpSpPr>
          <p:grpSpPr>
            <a:xfrm>
              <a:off x="-1838312" y="-38102"/>
              <a:ext cx="1721353" cy="2467796"/>
              <a:chOff x="-1838312" y="-9527"/>
              <a:chExt cx="1721353" cy="2467796"/>
            </a:xfrm>
          </p:grpSpPr>
          <p:grpSp>
            <p:nvGrpSpPr>
              <p:cNvPr id="27" name="Gruppe 26">
                <a:extLst>
                  <a:ext uri="{FF2B5EF4-FFF2-40B4-BE49-F238E27FC236}">
                    <a16:creationId xmlns:a16="http://schemas.microsoft.com/office/drawing/2014/main" id="{4722888E-2AE7-9651-FF9F-BB5504D132EF}"/>
                  </a:ext>
                </a:extLst>
              </p:cNvPr>
              <p:cNvGrpSpPr/>
              <p:nvPr userDrawn="1"/>
            </p:nvGrpSpPr>
            <p:grpSpPr>
              <a:xfrm>
                <a:off x="-1838312" y="566838"/>
                <a:ext cx="1686995" cy="1891431"/>
                <a:chOff x="-2407803" y="1483724"/>
                <a:chExt cx="1686995" cy="1891431"/>
              </a:xfrm>
            </p:grpSpPr>
            <p:sp>
              <p:nvSpPr>
                <p:cNvPr id="29" name="Rektangel 28">
                  <a:extLst>
                    <a:ext uri="{FF2B5EF4-FFF2-40B4-BE49-F238E27FC236}">
                      <a16:creationId xmlns:a16="http://schemas.microsoft.com/office/drawing/2014/main" id="{6D40063F-C681-7B89-5AD3-FA5BF75F58B1}"/>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0" name="Gruppe 29">
                  <a:extLst>
                    <a:ext uri="{FF2B5EF4-FFF2-40B4-BE49-F238E27FC236}">
                      <a16:creationId xmlns:a16="http://schemas.microsoft.com/office/drawing/2014/main" id="{1C413BBA-020B-1282-C1B7-EB1D15963BDD}"/>
                    </a:ext>
                  </a:extLst>
                </p:cNvPr>
                <p:cNvGrpSpPr/>
                <p:nvPr userDrawn="1"/>
              </p:nvGrpSpPr>
              <p:grpSpPr>
                <a:xfrm>
                  <a:off x="-2329929" y="1577145"/>
                  <a:ext cx="1531247" cy="737710"/>
                  <a:chOff x="-2855495" y="1483725"/>
                  <a:chExt cx="1531247" cy="737710"/>
                </a:xfrm>
              </p:grpSpPr>
              <p:sp>
                <p:nvSpPr>
                  <p:cNvPr id="35" name="Rektangel 34">
                    <a:extLst>
                      <a:ext uri="{FF2B5EF4-FFF2-40B4-BE49-F238E27FC236}">
                        <a16:creationId xmlns:a16="http://schemas.microsoft.com/office/drawing/2014/main" id="{4EB5E555-0A4C-11D1-F21F-A0733F77F2B4}"/>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4B05F6DA-71A6-658B-BA34-FA97368713E2}"/>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DDC80255-FFAB-4982-5D4D-7E12BC537D3F}"/>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1" name="Gruppe 30">
                  <a:extLst>
                    <a:ext uri="{FF2B5EF4-FFF2-40B4-BE49-F238E27FC236}">
                      <a16:creationId xmlns:a16="http://schemas.microsoft.com/office/drawing/2014/main" id="{858A789E-6E82-4D85-7758-3AB99D0D50AD}"/>
                    </a:ext>
                  </a:extLst>
                </p:cNvPr>
                <p:cNvGrpSpPr/>
                <p:nvPr userDrawn="1"/>
              </p:nvGrpSpPr>
              <p:grpSpPr>
                <a:xfrm>
                  <a:off x="-2329929" y="2483522"/>
                  <a:ext cx="1531247" cy="737710"/>
                  <a:chOff x="-2879557" y="2390102"/>
                  <a:chExt cx="1531247" cy="737710"/>
                </a:xfrm>
              </p:grpSpPr>
              <p:sp>
                <p:nvSpPr>
                  <p:cNvPr id="32" name="Rektangel 31">
                    <a:extLst>
                      <a:ext uri="{FF2B5EF4-FFF2-40B4-BE49-F238E27FC236}">
                        <a16:creationId xmlns:a16="http://schemas.microsoft.com/office/drawing/2014/main" id="{7ED2D1BA-A406-ABAB-6AA6-1607634C17F4}"/>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2E0C995D-8F08-24B7-47DB-F22A8E5E4ECA}"/>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3B29E325-0DE9-E3C0-D758-F06520EA2EE0}"/>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8" name="Tekstfelt 27">
                <a:extLst>
                  <a:ext uri="{FF2B5EF4-FFF2-40B4-BE49-F238E27FC236}">
                    <a16:creationId xmlns:a16="http://schemas.microsoft.com/office/drawing/2014/main" id="{C8D46028-73E2-AECF-1472-5CE6E9A983AD}"/>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5" name="Rektangel 24">
              <a:extLst>
                <a:ext uri="{FF2B5EF4-FFF2-40B4-BE49-F238E27FC236}">
                  <a16:creationId xmlns:a16="http://schemas.microsoft.com/office/drawing/2014/main" id="{CAFB7C5F-4A90-55C4-7267-16046EF7EC2F}"/>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406ED3C5-4FF1-A62D-763E-80B42E133D88}"/>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7" name="Billede 6">
            <a:extLst>
              <a:ext uri="{FF2B5EF4-FFF2-40B4-BE49-F238E27FC236}">
                <a16:creationId xmlns:a16="http://schemas.microsoft.com/office/drawing/2014/main" id="{7B997986-483C-E2FC-36B6-FCB710DD2BD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09000"/>
            <a:ext cx="2560000" cy="1440000"/>
          </a:xfrm>
          <a:prstGeom prst="rect">
            <a:avLst/>
          </a:prstGeom>
        </p:spPr>
      </p:pic>
      <p:sp>
        <p:nvSpPr>
          <p:cNvPr id="24" name="Tekstfelt 23">
            <a:extLst>
              <a:ext uri="{FF2B5EF4-FFF2-40B4-BE49-F238E27FC236}">
                <a16:creationId xmlns:a16="http://schemas.microsoft.com/office/drawing/2014/main" id="{BD332B74-DEC1-1C52-F698-40B76C6F49DD}"/>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5" name="Rektangel 4">
            <a:extLst>
              <a:ext uri="{FF2B5EF4-FFF2-40B4-BE49-F238E27FC236}">
                <a16:creationId xmlns:a16="http://schemas.microsoft.com/office/drawing/2014/main" id="{2D21E0DF-E442-E8F7-81A8-2D006A84E3D2}"/>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8B33295C-A521-48CE-EF22-C464B0F2DA7F}"/>
              </a:ext>
            </a:extLst>
          </p:cNvPr>
          <p:cNvSpPr>
            <a:spLocks noGrp="1"/>
          </p:cNvSpPr>
          <p:nvPr>
            <p:ph type="title"/>
          </p:nvPr>
        </p:nvSpPr>
        <p:spPr>
          <a:xfrm>
            <a:off x="701675" y="917024"/>
            <a:ext cx="4684713" cy="1418673"/>
          </a:xfrm>
        </p:spPr>
        <p:txBody>
          <a:bodyPr anchor="t"/>
          <a:lstStyle>
            <a:lvl1pPr>
              <a:defRPr>
                <a:solidFill>
                  <a:schemeClr val="tx2"/>
                </a:solidFill>
              </a:defRPr>
            </a:lvl1pPr>
          </a:lstStyle>
          <a:p>
            <a:r>
              <a:rPr lang="da-DK" dirty="0"/>
              <a:t>Klik for at redigere titeltypografien i masteren</a:t>
            </a:r>
          </a:p>
        </p:txBody>
      </p:sp>
      <p:sp>
        <p:nvSpPr>
          <p:cNvPr id="18" name="Pladsholder til tekst 17">
            <a:extLst>
              <a:ext uri="{FF2B5EF4-FFF2-40B4-BE49-F238E27FC236}">
                <a16:creationId xmlns:a16="http://schemas.microsoft.com/office/drawing/2014/main" id="{6E793180-F9E7-EECE-63C8-5EE761FC1C81}"/>
              </a:ext>
            </a:extLst>
          </p:cNvPr>
          <p:cNvSpPr>
            <a:spLocks noGrp="1"/>
          </p:cNvSpPr>
          <p:nvPr>
            <p:ph type="body" sz="quarter" idx="13"/>
          </p:nvPr>
        </p:nvSpPr>
        <p:spPr>
          <a:xfrm>
            <a:off x="701675" y="2703445"/>
            <a:ext cx="4684713" cy="338938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070E3EFD-4F2B-A779-3662-167C19E66640}"/>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a:p>
        </p:txBody>
      </p:sp>
      <p:sp>
        <p:nvSpPr>
          <p:cNvPr id="14" name="Pladsholder til billede 13">
            <a:extLst>
              <a:ext uri="{FF2B5EF4-FFF2-40B4-BE49-F238E27FC236}">
                <a16:creationId xmlns:a16="http://schemas.microsoft.com/office/drawing/2014/main" id="{389AD5F4-6E24-7FA9-7F1A-A6BAE5A94430}"/>
              </a:ext>
            </a:extLst>
          </p:cNvPr>
          <p:cNvSpPr>
            <a:spLocks noGrp="1"/>
          </p:cNvSpPr>
          <p:nvPr>
            <p:ph type="pic" sz="quarter" idx="12"/>
          </p:nvPr>
        </p:nvSpPr>
        <p:spPr>
          <a:xfrm>
            <a:off x="6094800" y="0"/>
            <a:ext cx="6096000" cy="3429000"/>
          </a:xfrm>
          <a:custGeom>
            <a:avLst/>
            <a:gdLst>
              <a:gd name="connsiteX0" fmla="*/ 5040750 w 6096000"/>
              <a:gd name="connsiteY0" fmla="*/ 558817 h 3429000"/>
              <a:gd name="connsiteX1" fmla="*/ 4934213 w 6096000"/>
              <a:gd name="connsiteY1" fmla="*/ 721029 h 3429000"/>
              <a:gd name="connsiteX2" fmla="*/ 5052823 w 6096000"/>
              <a:gd name="connsiteY2" fmla="*/ 895708 h 3429000"/>
              <a:gd name="connsiteX3" fmla="*/ 5154463 w 6096000"/>
              <a:gd name="connsiteY3" fmla="*/ 895708 h 3429000"/>
              <a:gd name="connsiteX4" fmla="*/ 5031331 w 6096000"/>
              <a:gd name="connsiteY4" fmla="*/ 718306 h 3429000"/>
              <a:gd name="connsiteX5" fmla="*/ 5136224 w 6096000"/>
              <a:gd name="connsiteY5" fmla="*/ 558817 h 3429000"/>
              <a:gd name="connsiteX6" fmla="*/ 4835537 w 6096000"/>
              <a:gd name="connsiteY6" fmla="*/ 558817 h 3429000"/>
              <a:gd name="connsiteX7" fmla="*/ 4835537 w 6096000"/>
              <a:gd name="connsiteY7" fmla="*/ 895690 h 3429000"/>
              <a:gd name="connsiteX8" fmla="*/ 4925103 w 6096000"/>
              <a:gd name="connsiteY8" fmla="*/ 895690 h 3429000"/>
              <a:gd name="connsiteX9" fmla="*/ 4925103 w 6096000"/>
              <a:gd name="connsiteY9" fmla="*/ 558817 h 3429000"/>
              <a:gd name="connsiteX10" fmla="*/ 5162495 w 6096000"/>
              <a:gd name="connsiteY10" fmla="*/ 558817 h 3429000"/>
              <a:gd name="connsiteX11" fmla="*/ 5162495 w 6096000"/>
              <a:gd name="connsiteY11" fmla="*/ 895708 h 3429000"/>
              <a:gd name="connsiteX12" fmla="*/ 5355104 w 6096000"/>
              <a:gd name="connsiteY12" fmla="*/ 895708 h 3429000"/>
              <a:gd name="connsiteX13" fmla="*/ 5399836 w 6096000"/>
              <a:gd name="connsiteY13" fmla="*/ 829929 h 3429000"/>
              <a:gd name="connsiteX14" fmla="*/ 5252061 w 6096000"/>
              <a:gd name="connsiteY14" fmla="*/ 829929 h 3429000"/>
              <a:gd name="connsiteX15" fmla="*/ 5252061 w 6096000"/>
              <a:gd name="connsiteY15" fmla="*/ 558817 h 3429000"/>
              <a:gd name="connsiteX16" fmla="*/ 0 w 6096000"/>
              <a:gd name="connsiteY16" fmla="*/ 0 h 3429000"/>
              <a:gd name="connsiteX17" fmla="*/ 6096000 w 6096000"/>
              <a:gd name="connsiteY17" fmla="*/ 0 h 3429000"/>
              <a:gd name="connsiteX18" fmla="*/ 6096000 w 6096000"/>
              <a:gd name="connsiteY18" fmla="*/ 3429000 h 3429000"/>
              <a:gd name="connsiteX19" fmla="*/ 0 w 6096000"/>
              <a:gd name="connsiteY1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3429000">
                <a:moveTo>
                  <a:pt x="5040750" y="558817"/>
                </a:moveTo>
                <a:lnTo>
                  <a:pt x="4934213" y="721029"/>
                </a:lnTo>
                <a:lnTo>
                  <a:pt x="5052823" y="895708"/>
                </a:lnTo>
                <a:lnTo>
                  <a:pt x="5154463" y="895708"/>
                </a:lnTo>
                <a:lnTo>
                  <a:pt x="5031331" y="718306"/>
                </a:lnTo>
                <a:lnTo>
                  <a:pt x="5136224" y="558817"/>
                </a:lnTo>
                <a:close/>
                <a:moveTo>
                  <a:pt x="4835537" y="558817"/>
                </a:moveTo>
                <a:lnTo>
                  <a:pt x="4835537" y="895690"/>
                </a:lnTo>
                <a:lnTo>
                  <a:pt x="4925103" y="895690"/>
                </a:lnTo>
                <a:lnTo>
                  <a:pt x="4925103" y="558817"/>
                </a:lnTo>
                <a:close/>
                <a:moveTo>
                  <a:pt x="5162495" y="558817"/>
                </a:moveTo>
                <a:lnTo>
                  <a:pt x="5162495" y="895708"/>
                </a:lnTo>
                <a:lnTo>
                  <a:pt x="5355104" y="895708"/>
                </a:lnTo>
                <a:lnTo>
                  <a:pt x="5399836" y="829929"/>
                </a:lnTo>
                <a:lnTo>
                  <a:pt x="5252061" y="829929"/>
                </a:lnTo>
                <a:lnTo>
                  <a:pt x="5252061" y="558817"/>
                </a:lnTo>
                <a:close/>
                <a:moveTo>
                  <a:pt x="0" y="0"/>
                </a:moveTo>
                <a:lnTo>
                  <a:pt x="6096000" y="0"/>
                </a:lnTo>
                <a:lnTo>
                  <a:pt x="6096000" y="3429000"/>
                </a:lnTo>
                <a:lnTo>
                  <a:pt x="0" y="3429000"/>
                </a:lnTo>
                <a:close/>
              </a:path>
            </a:pathLst>
          </a:custGeom>
          <a:solidFill>
            <a:schemeClr val="bg2"/>
          </a:solidFill>
        </p:spPr>
        <p:txBody>
          <a:bodyPr wrap="square">
            <a:noAutofit/>
          </a:bodyPr>
          <a:lstStyle/>
          <a:p>
            <a:endParaRPr lang="da-DK"/>
          </a:p>
        </p:txBody>
      </p:sp>
      <p:sp>
        <p:nvSpPr>
          <p:cNvPr id="19" name="Pladsholder til tekst 17">
            <a:extLst>
              <a:ext uri="{FF2B5EF4-FFF2-40B4-BE49-F238E27FC236}">
                <a16:creationId xmlns:a16="http://schemas.microsoft.com/office/drawing/2014/main" id="{FEB91AFF-1725-F9E7-C74E-3652AA7F0B45}"/>
              </a:ext>
            </a:extLst>
          </p:cNvPr>
          <p:cNvSpPr>
            <a:spLocks noGrp="1"/>
          </p:cNvSpPr>
          <p:nvPr>
            <p:ph type="body" sz="quarter" idx="14"/>
          </p:nvPr>
        </p:nvSpPr>
        <p:spPr>
          <a:xfrm>
            <a:off x="6761163" y="4075086"/>
            <a:ext cx="4735514" cy="2017739"/>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FE238026-13E4-BC71-AB4B-AB48AD0D3C70}"/>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423740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13540CCD-CACE-AB61-A932-31A81F94F732}"/>
              </a:ext>
              <a:ext uri="{C183D7F6-B498-43B3-948B-1728B52AA6E4}">
                <adec:decorative xmlns:adec="http://schemas.microsoft.com/office/drawing/2017/decorative" val="1"/>
              </a:ext>
            </a:extLst>
          </p:cNvPr>
          <p:cNvSpPr txBox="1"/>
          <p:nvPr userDrawn="1"/>
        </p:nvSpPr>
        <p:spPr>
          <a:xfrm>
            <a:off x="-3445304" y="430369"/>
            <a:ext cx="3281531"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en video,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overskrift, tal og titlen på præsentationen frem.</a:t>
            </a:r>
            <a:endParaRPr lang="es-ES" sz="1200" b="0" dirty="0">
              <a:solidFill>
                <a:srgbClr val="FF6800"/>
              </a:solidFill>
              <a:latin typeface="+mn-lt"/>
            </a:endParaRPr>
          </a:p>
        </p:txBody>
      </p:sp>
      <p:pic>
        <p:nvPicPr>
          <p:cNvPr id="7" name="Billede 6">
            <a:extLst>
              <a:ext uri="{FF2B5EF4-FFF2-40B4-BE49-F238E27FC236}">
                <a16:creationId xmlns:a16="http://schemas.microsoft.com/office/drawing/2014/main" id="{348C8376-0A4A-E7C4-5C7A-D32253F0C75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10834" y="1227767"/>
            <a:ext cx="2560000" cy="1440000"/>
          </a:xfrm>
          <a:prstGeom prst="rect">
            <a:avLst/>
          </a:prstGeom>
        </p:spPr>
      </p:pic>
      <p:sp>
        <p:nvSpPr>
          <p:cNvPr id="5" name="Pladsholder til medieklip 13">
            <a:extLst>
              <a:ext uri="{FF2B5EF4-FFF2-40B4-BE49-F238E27FC236}">
                <a16:creationId xmlns:a16="http://schemas.microsoft.com/office/drawing/2014/main" id="{48987E6A-A85A-4C84-768F-94E418B0E46A}"/>
              </a:ext>
              <a:ext uri="{C183D7F6-B498-43B3-948B-1728B52AA6E4}">
                <adec:decorative xmlns:adec="http://schemas.microsoft.com/office/drawing/2017/decorative" val="0"/>
              </a:ext>
            </a:extLst>
          </p:cNvPr>
          <p:cNvSpPr>
            <a:spLocks noGrp="1"/>
          </p:cNvSpPr>
          <p:nvPr>
            <p:ph type="media" sz="quarter" idx="12"/>
          </p:nvPr>
        </p:nvSpPr>
        <p:spPr>
          <a:xfrm>
            <a:off x="2" y="0"/>
            <a:ext cx="12191999" cy="6858000"/>
          </a:xfrm>
          <a:custGeom>
            <a:avLst/>
            <a:gdLst>
              <a:gd name="connsiteX0" fmla="*/ 10931536 w 12191999"/>
              <a:gd name="connsiteY0" fmla="*/ 558817 h 6858000"/>
              <a:gd name="connsiteX1" fmla="*/ 10931536 w 12191999"/>
              <a:gd name="connsiteY1" fmla="*/ 895690 h 6858000"/>
              <a:gd name="connsiteX2" fmla="*/ 11021102 w 12191999"/>
              <a:gd name="connsiteY2" fmla="*/ 895690 h 6858000"/>
              <a:gd name="connsiteX3" fmla="*/ 11021102 w 12191999"/>
              <a:gd name="connsiteY3" fmla="*/ 558817 h 6858000"/>
              <a:gd name="connsiteX4" fmla="*/ 11136749 w 12191999"/>
              <a:gd name="connsiteY4" fmla="*/ 558817 h 6858000"/>
              <a:gd name="connsiteX5" fmla="*/ 11030212 w 12191999"/>
              <a:gd name="connsiteY5" fmla="*/ 721029 h 6858000"/>
              <a:gd name="connsiteX6" fmla="*/ 11148822 w 12191999"/>
              <a:gd name="connsiteY6" fmla="*/ 895708 h 6858000"/>
              <a:gd name="connsiteX7" fmla="*/ 11250462 w 12191999"/>
              <a:gd name="connsiteY7" fmla="*/ 895708 h 6858000"/>
              <a:gd name="connsiteX8" fmla="*/ 11127330 w 12191999"/>
              <a:gd name="connsiteY8" fmla="*/ 718306 h 6858000"/>
              <a:gd name="connsiteX9" fmla="*/ 11232223 w 12191999"/>
              <a:gd name="connsiteY9" fmla="*/ 558817 h 6858000"/>
              <a:gd name="connsiteX10" fmla="*/ 11258494 w 12191999"/>
              <a:gd name="connsiteY10" fmla="*/ 558817 h 6858000"/>
              <a:gd name="connsiteX11" fmla="*/ 11258494 w 12191999"/>
              <a:gd name="connsiteY11" fmla="*/ 895708 h 6858000"/>
              <a:gd name="connsiteX12" fmla="*/ 11451103 w 12191999"/>
              <a:gd name="connsiteY12" fmla="*/ 895708 h 6858000"/>
              <a:gd name="connsiteX13" fmla="*/ 11495835 w 12191999"/>
              <a:gd name="connsiteY13" fmla="*/ 829929 h 6858000"/>
              <a:gd name="connsiteX14" fmla="*/ 11348060 w 12191999"/>
              <a:gd name="connsiteY14" fmla="*/ 829929 h 6858000"/>
              <a:gd name="connsiteX15" fmla="*/ 11348060 w 12191999"/>
              <a:gd name="connsiteY15" fmla="*/ 558817 h 6858000"/>
              <a:gd name="connsiteX16" fmla="*/ 0 w 12191999"/>
              <a:gd name="connsiteY16" fmla="*/ 0 h 6858000"/>
              <a:gd name="connsiteX17" fmla="*/ 12191999 w 12191999"/>
              <a:gd name="connsiteY17" fmla="*/ 0 h 6858000"/>
              <a:gd name="connsiteX18" fmla="*/ 12191999 w 12191999"/>
              <a:gd name="connsiteY18" fmla="*/ 6858000 h 6858000"/>
              <a:gd name="connsiteX19" fmla="*/ 0 w 12191999"/>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1999" h="6858000">
                <a:moveTo>
                  <a:pt x="10931536" y="558817"/>
                </a:moveTo>
                <a:lnTo>
                  <a:pt x="10931536" y="895690"/>
                </a:lnTo>
                <a:lnTo>
                  <a:pt x="11021102" y="895690"/>
                </a:lnTo>
                <a:lnTo>
                  <a:pt x="11021102" y="558817"/>
                </a:lnTo>
                <a:close/>
                <a:moveTo>
                  <a:pt x="11136749" y="558817"/>
                </a:moveTo>
                <a:lnTo>
                  <a:pt x="11030212" y="721029"/>
                </a:lnTo>
                <a:lnTo>
                  <a:pt x="11148822" y="895708"/>
                </a:lnTo>
                <a:lnTo>
                  <a:pt x="11250462" y="895708"/>
                </a:lnTo>
                <a:lnTo>
                  <a:pt x="11127330" y="718306"/>
                </a:lnTo>
                <a:lnTo>
                  <a:pt x="11232223" y="558817"/>
                </a:lnTo>
                <a:close/>
                <a:moveTo>
                  <a:pt x="11258494" y="558817"/>
                </a:moveTo>
                <a:lnTo>
                  <a:pt x="11258494" y="895708"/>
                </a:lnTo>
                <a:lnTo>
                  <a:pt x="11451103" y="895708"/>
                </a:lnTo>
                <a:lnTo>
                  <a:pt x="11495835" y="829929"/>
                </a:lnTo>
                <a:lnTo>
                  <a:pt x="11348060" y="829929"/>
                </a:lnTo>
                <a:lnTo>
                  <a:pt x="11348060" y="558817"/>
                </a:lnTo>
                <a:close/>
                <a:moveTo>
                  <a:pt x="0" y="0"/>
                </a:moveTo>
                <a:lnTo>
                  <a:pt x="12191999" y="0"/>
                </a:lnTo>
                <a:lnTo>
                  <a:pt x="12191999" y="6858000"/>
                </a:lnTo>
                <a:lnTo>
                  <a:pt x="0" y="6858000"/>
                </a:lnTo>
                <a:close/>
              </a:path>
            </a:pathLst>
          </a:custGeom>
          <a:solidFill>
            <a:schemeClr val="bg2"/>
          </a:solidFill>
        </p:spPr>
        <p:txBody>
          <a:bodyPr wrap="square">
            <a:noAutofit/>
          </a:bodyPr>
          <a:lstStyle/>
          <a:p>
            <a:endParaRPr lang="es-ES"/>
          </a:p>
        </p:txBody>
      </p:sp>
      <p:sp>
        <p:nvSpPr>
          <p:cNvPr id="2" name="Titel 1">
            <a:extLst>
              <a:ext uri="{FF2B5EF4-FFF2-40B4-BE49-F238E27FC236}">
                <a16:creationId xmlns:a16="http://schemas.microsoft.com/office/drawing/2014/main" id="{B7A43842-2BC8-9C2F-E19D-4BCC9B1AC148}"/>
              </a:ext>
            </a:extLst>
          </p:cNvPr>
          <p:cNvSpPr>
            <a:spLocks noGrp="1"/>
          </p:cNvSpPr>
          <p:nvPr>
            <p:ph type="title"/>
          </p:nvPr>
        </p:nvSpPr>
        <p:spPr/>
        <p:txBody>
          <a:bodyPr/>
          <a:lstStyle>
            <a:lvl1pPr>
              <a:defRPr>
                <a:solidFill>
                  <a:schemeClr val="bg1"/>
                </a:solidFill>
              </a:defRPr>
            </a:lvl1p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8AB96809-D45E-A5C4-546D-781C4B0F9406}"/>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63D82D9-EB2D-9440-3372-58F3721D0C09}"/>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276875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abel eller data fra Excel med tekstbo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885363-88F3-1847-D1AC-6533C905E2F1}"/>
              </a:ext>
            </a:extLst>
          </p:cNvPr>
          <p:cNvSpPr>
            <a:spLocks noGrp="1"/>
          </p:cNvSpPr>
          <p:nvPr>
            <p:ph type="title"/>
          </p:nvPr>
        </p:nvSpPr>
        <p:spPr>
          <a:xfrm>
            <a:off x="701675" y="908050"/>
            <a:ext cx="7200379" cy="1002638"/>
          </a:xfrm>
        </p:spPr>
        <p:txBody>
          <a:bodyPr/>
          <a:lstStyle/>
          <a:p>
            <a:r>
              <a:rPr lang="da-DK"/>
              <a:t>Klik for at redigere titeltypografien i masteren</a:t>
            </a:r>
            <a:endParaRPr lang="es-ES"/>
          </a:p>
        </p:txBody>
      </p:sp>
      <p:sp>
        <p:nvSpPr>
          <p:cNvPr id="5" name="Rektangel 4">
            <a:extLst>
              <a:ext uri="{FF2B5EF4-FFF2-40B4-BE49-F238E27FC236}">
                <a16:creationId xmlns:a16="http://schemas.microsoft.com/office/drawing/2014/main" id="{39471409-D281-1209-27B3-F07C7D12A43B}"/>
              </a:ext>
              <a:ext uri="{C183D7F6-B498-43B3-948B-1728B52AA6E4}">
                <adec:decorative xmlns:adec="http://schemas.microsoft.com/office/drawing/2017/decorative" val="1"/>
              </a:ext>
            </a:extLst>
          </p:cNvPr>
          <p:cNvSpPr/>
          <p:nvPr userDrawn="1"/>
        </p:nvSpPr>
        <p:spPr>
          <a:xfrm>
            <a:off x="8789158" y="0"/>
            <a:ext cx="34028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Grafik 5">
            <a:extLst>
              <a:ext uri="{FF2B5EF4-FFF2-40B4-BE49-F238E27FC236}">
                <a16:creationId xmlns:a16="http://schemas.microsoft.com/office/drawing/2014/main" id="{A43923D2-14FE-F344-ADD3-BE9E1DFF837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31537" y="558817"/>
            <a:ext cx="565138" cy="337370"/>
          </a:xfrm>
          <a:prstGeom prst="rect">
            <a:avLst/>
          </a:prstGeom>
        </p:spPr>
      </p:pic>
      <p:sp>
        <p:nvSpPr>
          <p:cNvPr id="9" name="Pladsholder til tekst 8">
            <a:extLst>
              <a:ext uri="{FF2B5EF4-FFF2-40B4-BE49-F238E27FC236}">
                <a16:creationId xmlns:a16="http://schemas.microsoft.com/office/drawing/2014/main" id="{7B3285FF-2C77-3E6C-EA94-6E1F424C20D1}"/>
              </a:ext>
            </a:extLst>
          </p:cNvPr>
          <p:cNvSpPr>
            <a:spLocks noGrp="1"/>
          </p:cNvSpPr>
          <p:nvPr>
            <p:ph type="body" sz="quarter" idx="12"/>
          </p:nvPr>
        </p:nvSpPr>
        <p:spPr>
          <a:xfrm>
            <a:off x="9239250" y="2197290"/>
            <a:ext cx="2251075" cy="3303398"/>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03868422-7249-8248-B2A2-DF30BA3496FA}"/>
              </a:ext>
            </a:extLst>
          </p:cNvPr>
          <p:cNvSpPr>
            <a:spLocks noGrp="1"/>
          </p:cNvSpPr>
          <p:nvPr>
            <p:ph type="ftr" sz="quarter" idx="10"/>
          </p:nvPr>
        </p:nvSpPr>
        <p:spPr/>
        <p:txBody>
          <a:bodyPr/>
          <a:lstStyle>
            <a:lvl1pPr>
              <a:defRPr>
                <a:solidFill>
                  <a:schemeClr val="tx2"/>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BE45DDFA-A997-1644-46FB-1245DA1DF54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323092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hart fra Excel uden tekstbo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D928CC-9EEF-B7A7-37CF-7C983A46CA08}"/>
              </a:ext>
            </a:extLst>
          </p:cNvPr>
          <p:cNvSpPr>
            <a:spLocks noGrp="1"/>
          </p:cNvSpPr>
          <p:nvPr>
            <p:ph type="title"/>
          </p:nvPr>
        </p:nvSpPr>
        <p:spPr/>
        <p:txBody>
          <a:body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7B64ABE9-4364-AD60-B1DC-D8E426767EDF}"/>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BF10D17-1043-3533-2B6C-CC827E9705A5}"/>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67081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Diagrammer og Ch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4A35E-205B-8670-246C-7C1B5ACB1530}"/>
              </a:ext>
            </a:extLst>
          </p:cNvPr>
          <p:cNvSpPr>
            <a:spLocks noGrp="1"/>
          </p:cNvSpPr>
          <p:nvPr>
            <p:ph type="title"/>
          </p:nvPr>
        </p:nvSpPr>
        <p:spPr/>
        <p:txBody>
          <a:bodyPr/>
          <a:lstStyle/>
          <a:p>
            <a:r>
              <a:rPr lang="da-DK"/>
              <a:t>Klik for at redigere titeltypografien i masteren</a:t>
            </a:r>
            <a:endParaRPr lang="es-ES"/>
          </a:p>
        </p:txBody>
      </p:sp>
      <p:sp>
        <p:nvSpPr>
          <p:cNvPr id="6" name="Pladsholder til diagram 5">
            <a:extLst>
              <a:ext uri="{FF2B5EF4-FFF2-40B4-BE49-F238E27FC236}">
                <a16:creationId xmlns:a16="http://schemas.microsoft.com/office/drawing/2014/main" id="{9B19CD3F-E5EC-A7D0-C92B-40620D423324}"/>
              </a:ext>
            </a:extLst>
          </p:cNvPr>
          <p:cNvSpPr>
            <a:spLocks noGrp="1"/>
          </p:cNvSpPr>
          <p:nvPr>
            <p:ph type="chart" sz="quarter" idx="12"/>
          </p:nvPr>
        </p:nvSpPr>
        <p:spPr>
          <a:xfrm>
            <a:off x="695325" y="2497989"/>
            <a:ext cx="10795000" cy="3592800"/>
          </a:xfrm>
        </p:spPr>
        <p:txBody>
          <a:bodyPr/>
          <a:lstStyle/>
          <a:p>
            <a:endParaRPr lang="es-ES"/>
          </a:p>
        </p:txBody>
      </p:sp>
      <p:sp>
        <p:nvSpPr>
          <p:cNvPr id="3" name="Pladsholder til sidefod 2">
            <a:extLst>
              <a:ext uri="{FF2B5EF4-FFF2-40B4-BE49-F238E27FC236}">
                <a16:creationId xmlns:a16="http://schemas.microsoft.com/office/drawing/2014/main" id="{E06467F1-FE80-7767-A635-39FD2C168F0A}"/>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EC76B68-B9EC-2790-9B05-17324894C3BB}"/>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426088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F2EF9B3-B99E-91D0-35B7-723F21C61E6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8" y="2719141"/>
            <a:ext cx="2560000" cy="1440000"/>
          </a:xfrm>
          <a:prstGeom prst="rect">
            <a:avLst/>
          </a:prstGeom>
        </p:spPr>
      </p:pic>
      <p:sp>
        <p:nvSpPr>
          <p:cNvPr id="2" name="Titel 1">
            <a:extLst>
              <a:ext uri="{FF2B5EF4-FFF2-40B4-BE49-F238E27FC236}">
                <a16:creationId xmlns:a16="http://schemas.microsoft.com/office/drawing/2014/main" id="{EC8A80CA-8B50-BBC1-F1F9-E2D2D3FF3FF2}"/>
              </a:ext>
            </a:extLst>
          </p:cNvPr>
          <p:cNvSpPr>
            <a:spLocks noGrp="1"/>
          </p:cNvSpPr>
          <p:nvPr>
            <p:ph type="title"/>
          </p:nvPr>
        </p:nvSpPr>
        <p:spPr/>
        <p:txBody>
          <a:bodyPr/>
          <a:lstStyle/>
          <a:p>
            <a:r>
              <a:rPr lang="da-DK"/>
              <a:t>Klik for at redigere titeltypografien i masteren</a:t>
            </a:r>
            <a:endParaRPr lang="es-ES"/>
          </a:p>
        </p:txBody>
      </p:sp>
      <p:sp>
        <p:nvSpPr>
          <p:cNvPr id="6" name="Pladsholder til tabel 5">
            <a:extLst>
              <a:ext uri="{FF2B5EF4-FFF2-40B4-BE49-F238E27FC236}">
                <a16:creationId xmlns:a16="http://schemas.microsoft.com/office/drawing/2014/main" id="{47957297-09B0-65A5-B1ED-457C121F8B5B}"/>
              </a:ext>
            </a:extLst>
          </p:cNvPr>
          <p:cNvSpPr>
            <a:spLocks noGrp="1"/>
          </p:cNvSpPr>
          <p:nvPr>
            <p:ph type="tbl" sz="quarter" idx="12"/>
          </p:nvPr>
        </p:nvSpPr>
        <p:spPr>
          <a:xfrm>
            <a:off x="695325" y="2351088"/>
            <a:ext cx="10801350" cy="3741737"/>
          </a:xfrm>
        </p:spPr>
        <p:txBody>
          <a:bodyPr/>
          <a:lstStyle/>
          <a:p>
            <a:endParaRPr lang="es-ES"/>
          </a:p>
        </p:txBody>
      </p:sp>
      <p:sp>
        <p:nvSpPr>
          <p:cNvPr id="3" name="Pladsholder til sidefod 2">
            <a:extLst>
              <a:ext uri="{FF2B5EF4-FFF2-40B4-BE49-F238E27FC236}">
                <a16:creationId xmlns:a16="http://schemas.microsoft.com/office/drawing/2014/main" id="{59E40C64-8E9C-E3F8-7036-2341EA20769F}"/>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9339F20-AEAA-662D-D9D7-69F30F8EB7E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281056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abel hvid baggrun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F2EF9B3-B99E-91D0-35B7-723F21C61E6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8" y="2719141"/>
            <a:ext cx="2560000" cy="1440000"/>
          </a:xfrm>
          <a:prstGeom prst="rect">
            <a:avLst/>
          </a:prstGeom>
        </p:spPr>
      </p:pic>
      <p:sp>
        <p:nvSpPr>
          <p:cNvPr id="2" name="Titel 1">
            <a:extLst>
              <a:ext uri="{FF2B5EF4-FFF2-40B4-BE49-F238E27FC236}">
                <a16:creationId xmlns:a16="http://schemas.microsoft.com/office/drawing/2014/main" id="{EC8A80CA-8B50-BBC1-F1F9-E2D2D3FF3FF2}"/>
              </a:ext>
            </a:extLst>
          </p:cNvPr>
          <p:cNvSpPr>
            <a:spLocks noGrp="1"/>
          </p:cNvSpPr>
          <p:nvPr>
            <p:ph type="title"/>
          </p:nvPr>
        </p:nvSpPr>
        <p:spPr/>
        <p:txBody>
          <a:bodyPr/>
          <a:lstStyle/>
          <a:p>
            <a:r>
              <a:rPr lang="da-DK"/>
              <a:t>Klik for at redigere titeltypografien i masteren</a:t>
            </a:r>
            <a:endParaRPr lang="es-ES"/>
          </a:p>
        </p:txBody>
      </p:sp>
      <p:sp>
        <p:nvSpPr>
          <p:cNvPr id="6" name="Pladsholder til tabel 5">
            <a:extLst>
              <a:ext uri="{FF2B5EF4-FFF2-40B4-BE49-F238E27FC236}">
                <a16:creationId xmlns:a16="http://schemas.microsoft.com/office/drawing/2014/main" id="{47957297-09B0-65A5-B1ED-457C121F8B5B}"/>
              </a:ext>
            </a:extLst>
          </p:cNvPr>
          <p:cNvSpPr>
            <a:spLocks noGrp="1"/>
          </p:cNvSpPr>
          <p:nvPr>
            <p:ph type="tbl" sz="quarter" idx="12"/>
          </p:nvPr>
        </p:nvSpPr>
        <p:spPr>
          <a:xfrm>
            <a:off x="695325" y="2351088"/>
            <a:ext cx="10801350" cy="3741737"/>
          </a:xfrm>
        </p:spPr>
        <p:txBody>
          <a:bodyPr/>
          <a:lstStyle/>
          <a:p>
            <a:endParaRPr lang="es-ES"/>
          </a:p>
        </p:txBody>
      </p:sp>
      <p:sp>
        <p:nvSpPr>
          <p:cNvPr id="3" name="Pladsholder til sidefod 2">
            <a:extLst>
              <a:ext uri="{FF2B5EF4-FFF2-40B4-BE49-F238E27FC236}">
                <a16:creationId xmlns:a16="http://schemas.microsoft.com/office/drawing/2014/main" id="{59E40C64-8E9C-E3F8-7036-2341EA20769F}"/>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9339F20-AEAA-662D-D9D7-69F30F8EB7E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28729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CEAFE1-AED1-D242-16DC-3CE9D5B9F294}"/>
              </a:ext>
            </a:extLst>
          </p:cNvPr>
          <p:cNvSpPr>
            <a:spLocks noGrp="1"/>
          </p:cNvSpPr>
          <p:nvPr>
            <p:ph type="title"/>
          </p:nvPr>
        </p:nvSpPr>
        <p:spPr/>
        <p:txBody>
          <a:body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BE7C759D-F088-FECA-2160-18888AF300E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8B05218-20BB-DA2D-3A1F-86124064DEF3}"/>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6" name="Pladsholder til SmartArt 5">
            <a:extLst>
              <a:ext uri="{FF2B5EF4-FFF2-40B4-BE49-F238E27FC236}">
                <a16:creationId xmlns:a16="http://schemas.microsoft.com/office/drawing/2014/main" id="{4BF9D044-131F-037B-285E-75899F60F72C}"/>
              </a:ext>
            </a:extLst>
          </p:cNvPr>
          <p:cNvSpPr>
            <a:spLocks noGrp="1"/>
          </p:cNvSpPr>
          <p:nvPr>
            <p:ph type="dgm" sz="quarter" idx="12"/>
          </p:nvPr>
        </p:nvSpPr>
        <p:spPr>
          <a:xfrm>
            <a:off x="701675" y="2196869"/>
            <a:ext cx="10788650" cy="3895200"/>
          </a:xfrm>
        </p:spPr>
        <p:txBody>
          <a:bodyPr/>
          <a:lstStyle/>
          <a:p>
            <a:endParaRPr lang="es-ES"/>
          </a:p>
        </p:txBody>
      </p:sp>
      <p:pic>
        <p:nvPicPr>
          <p:cNvPr id="7" name="Billede 6">
            <a:extLst>
              <a:ext uri="{FF2B5EF4-FFF2-40B4-BE49-F238E27FC236}">
                <a16:creationId xmlns:a16="http://schemas.microsoft.com/office/drawing/2014/main" id="{87589876-AD1D-5602-C664-95B7D15EDF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116" y="2662988"/>
            <a:ext cx="2560000" cy="1440000"/>
          </a:xfrm>
          <a:prstGeom prst="rect">
            <a:avLst/>
          </a:prstGeom>
        </p:spPr>
      </p:pic>
    </p:spTree>
    <p:extLst>
      <p:ext uri="{BB962C8B-B14F-4D97-AF65-F5344CB8AC3E}">
        <p14:creationId xmlns:p14="http://schemas.microsoft.com/office/powerpoint/2010/main" val="203115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ak for i dag 01">
    <p:spTree>
      <p:nvGrpSpPr>
        <p:cNvPr id="1" name=""/>
        <p:cNvGrpSpPr/>
        <p:nvPr/>
      </p:nvGrpSpPr>
      <p:grpSpPr>
        <a:xfrm>
          <a:off x="0" y="0"/>
          <a:ext cx="0" cy="0"/>
          <a:chOff x="0" y="0"/>
          <a:chExt cx="0" cy="0"/>
        </a:xfrm>
      </p:grpSpPr>
      <p:grpSp>
        <p:nvGrpSpPr>
          <p:cNvPr id="19" name="Gruppe 18">
            <a:extLst>
              <a:ext uri="{FF2B5EF4-FFF2-40B4-BE49-F238E27FC236}">
                <a16:creationId xmlns:a16="http://schemas.microsoft.com/office/drawing/2014/main" id="{C3877578-A8C3-6D58-CE9D-FF675B4E85DD}"/>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1" name="Gruppe 20">
              <a:extLst>
                <a:ext uri="{FF2B5EF4-FFF2-40B4-BE49-F238E27FC236}">
                  <a16:creationId xmlns:a16="http://schemas.microsoft.com/office/drawing/2014/main" id="{538E32D0-89F1-4FD7-EEF8-E728CE6DC694}"/>
                </a:ext>
              </a:extLst>
            </p:cNvPr>
            <p:cNvGrpSpPr/>
            <p:nvPr userDrawn="1"/>
          </p:nvGrpSpPr>
          <p:grpSpPr>
            <a:xfrm>
              <a:off x="-1838312" y="-38102"/>
              <a:ext cx="1721353" cy="2467796"/>
              <a:chOff x="-1838312" y="-9527"/>
              <a:chExt cx="1721353" cy="2467796"/>
            </a:xfrm>
          </p:grpSpPr>
          <p:grpSp>
            <p:nvGrpSpPr>
              <p:cNvPr id="25" name="Gruppe 24">
                <a:extLst>
                  <a:ext uri="{FF2B5EF4-FFF2-40B4-BE49-F238E27FC236}">
                    <a16:creationId xmlns:a16="http://schemas.microsoft.com/office/drawing/2014/main" id="{C6438883-9842-DDBC-CE45-00A4E97F6C93}"/>
                  </a:ext>
                </a:extLst>
              </p:cNvPr>
              <p:cNvGrpSpPr/>
              <p:nvPr userDrawn="1"/>
            </p:nvGrpSpPr>
            <p:grpSpPr>
              <a:xfrm>
                <a:off x="-1838312" y="566838"/>
                <a:ext cx="1686995" cy="1891431"/>
                <a:chOff x="-2407803" y="1483724"/>
                <a:chExt cx="1686995" cy="1891431"/>
              </a:xfrm>
            </p:grpSpPr>
            <p:sp>
              <p:nvSpPr>
                <p:cNvPr id="27" name="Rektangel 26">
                  <a:extLst>
                    <a:ext uri="{FF2B5EF4-FFF2-40B4-BE49-F238E27FC236}">
                      <a16:creationId xmlns:a16="http://schemas.microsoft.com/office/drawing/2014/main" id="{A0CD1E03-2652-72C9-E3A2-40C56F52662E}"/>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ruppe 27">
                  <a:extLst>
                    <a:ext uri="{FF2B5EF4-FFF2-40B4-BE49-F238E27FC236}">
                      <a16:creationId xmlns:a16="http://schemas.microsoft.com/office/drawing/2014/main" id="{D6659172-6452-3DAA-EBE2-6FBF99B1472E}"/>
                    </a:ext>
                  </a:extLst>
                </p:cNvPr>
                <p:cNvGrpSpPr/>
                <p:nvPr userDrawn="1"/>
              </p:nvGrpSpPr>
              <p:grpSpPr>
                <a:xfrm>
                  <a:off x="-2329929" y="1577145"/>
                  <a:ext cx="1531247" cy="737710"/>
                  <a:chOff x="-2855495" y="1483725"/>
                  <a:chExt cx="1531247" cy="737710"/>
                </a:xfrm>
              </p:grpSpPr>
              <p:sp>
                <p:nvSpPr>
                  <p:cNvPr id="33" name="Rektangel 32">
                    <a:extLst>
                      <a:ext uri="{FF2B5EF4-FFF2-40B4-BE49-F238E27FC236}">
                        <a16:creationId xmlns:a16="http://schemas.microsoft.com/office/drawing/2014/main" id="{2CC731E9-E219-3EE3-7AD1-3326CCB909B6}"/>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C3EBFD9B-50C2-FB55-504C-3F884E404D4E}"/>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907BDBFE-B802-712C-E455-5557664E0546}"/>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9" name="Gruppe 28">
                  <a:extLst>
                    <a:ext uri="{FF2B5EF4-FFF2-40B4-BE49-F238E27FC236}">
                      <a16:creationId xmlns:a16="http://schemas.microsoft.com/office/drawing/2014/main" id="{CDAACF5D-7FF8-E8EC-6C6F-6C9709395702}"/>
                    </a:ext>
                  </a:extLst>
                </p:cNvPr>
                <p:cNvGrpSpPr/>
                <p:nvPr userDrawn="1"/>
              </p:nvGrpSpPr>
              <p:grpSpPr>
                <a:xfrm>
                  <a:off x="-2329929" y="2483522"/>
                  <a:ext cx="1531247" cy="737710"/>
                  <a:chOff x="-2879557" y="2390102"/>
                  <a:chExt cx="1531247" cy="737710"/>
                </a:xfrm>
              </p:grpSpPr>
              <p:sp>
                <p:nvSpPr>
                  <p:cNvPr id="30" name="Rektangel 29">
                    <a:extLst>
                      <a:ext uri="{FF2B5EF4-FFF2-40B4-BE49-F238E27FC236}">
                        <a16:creationId xmlns:a16="http://schemas.microsoft.com/office/drawing/2014/main" id="{217E22A6-437A-0FF6-8F2B-6B1FBB99987A}"/>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DDE6C426-CC90-CF4D-4167-41E40E31E2BB}"/>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ktangel 31">
                    <a:extLst>
                      <a:ext uri="{FF2B5EF4-FFF2-40B4-BE49-F238E27FC236}">
                        <a16:creationId xmlns:a16="http://schemas.microsoft.com/office/drawing/2014/main" id="{22411515-F816-D9D6-0826-6C38A5EE8D70}"/>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6" name="Tekstfelt 25">
                <a:extLst>
                  <a:ext uri="{FF2B5EF4-FFF2-40B4-BE49-F238E27FC236}">
                    <a16:creationId xmlns:a16="http://schemas.microsoft.com/office/drawing/2014/main" id="{DDDF110E-AB7B-4233-D9DC-C5B2EB82E672}"/>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3" name="Rektangel 22">
              <a:extLst>
                <a:ext uri="{FF2B5EF4-FFF2-40B4-BE49-F238E27FC236}">
                  <a16:creationId xmlns:a16="http://schemas.microsoft.com/office/drawing/2014/main" id="{00F3CEEF-97C6-EC55-1320-29AF3CB688AB}"/>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id="{258EB202-2C46-57C8-CAC0-E4F0E9EA71B5}"/>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 name="Billede 3">
            <a:extLst>
              <a:ext uri="{FF2B5EF4-FFF2-40B4-BE49-F238E27FC236}">
                <a16:creationId xmlns:a16="http://schemas.microsoft.com/office/drawing/2014/main" id="{8D98E978-8262-3EDD-449F-2292CD65D60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14811"/>
            <a:ext cx="2560000" cy="1440000"/>
          </a:xfrm>
          <a:prstGeom prst="rect">
            <a:avLst/>
          </a:prstGeom>
        </p:spPr>
      </p:pic>
      <p:sp>
        <p:nvSpPr>
          <p:cNvPr id="22" name="Tekstfelt 21">
            <a:extLst>
              <a:ext uri="{FF2B5EF4-FFF2-40B4-BE49-F238E27FC236}">
                <a16:creationId xmlns:a16="http://schemas.microsoft.com/office/drawing/2014/main" id="{36E4C965-57A0-9D1F-2F9A-95C50BE0EB52}"/>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Pladsholder til billede 12">
            <a:extLst>
              <a:ext uri="{FF2B5EF4-FFF2-40B4-BE49-F238E27FC236}">
                <a16:creationId xmlns:a16="http://schemas.microsoft.com/office/drawing/2014/main" id="{CD228F2A-595E-8AB7-FA25-C58E6F7D0978}"/>
              </a:ext>
              <a:ext uri="{C183D7F6-B498-43B3-948B-1728B52AA6E4}">
                <adec:decorative xmlns:adec="http://schemas.microsoft.com/office/drawing/2017/decorative" val="0"/>
              </a:ext>
            </a:extLst>
          </p:cNvPr>
          <p:cNvSpPr>
            <a:spLocks noGrp="1"/>
          </p:cNvSpPr>
          <p:nvPr>
            <p:ph type="pic" sz="quarter" idx="12"/>
          </p:nvPr>
        </p:nvSpPr>
        <p:spPr>
          <a:xfrm>
            <a:off x="0" y="0"/>
            <a:ext cx="6958433" cy="6858000"/>
          </a:xfrm>
          <a:custGeom>
            <a:avLst/>
            <a:gdLst>
              <a:gd name="connsiteX0" fmla="*/ 2315487 w 6958433"/>
              <a:gd name="connsiteY0" fmla="*/ 4427621 h 6858000"/>
              <a:gd name="connsiteX1" fmla="*/ 2315487 w 6958433"/>
              <a:gd name="connsiteY1" fmla="*/ 6090458 h 6858000"/>
              <a:gd name="connsiteX2" fmla="*/ 3266177 w 6958433"/>
              <a:gd name="connsiteY2" fmla="*/ 6090458 h 6858000"/>
              <a:gd name="connsiteX3" fmla="*/ 3486963 w 6958433"/>
              <a:gd name="connsiteY3" fmla="*/ 5765786 h 6858000"/>
              <a:gd name="connsiteX4" fmla="*/ 2757569 w 6958433"/>
              <a:gd name="connsiteY4" fmla="*/ 5765786 h 6858000"/>
              <a:gd name="connsiteX5" fmla="*/ 2757569 w 6958433"/>
              <a:gd name="connsiteY5" fmla="*/ 4427621 h 6858000"/>
              <a:gd name="connsiteX6" fmla="*/ 1714576 w 6958433"/>
              <a:gd name="connsiteY6" fmla="*/ 4427621 h 6858000"/>
              <a:gd name="connsiteX7" fmla="*/ 1188726 w 6958433"/>
              <a:gd name="connsiteY7" fmla="*/ 5228271 h 6858000"/>
              <a:gd name="connsiteX8" fmla="*/ 1774168 w 6958433"/>
              <a:gd name="connsiteY8" fmla="*/ 6090458 h 6858000"/>
              <a:gd name="connsiteX9" fmla="*/ 2275843 w 6958433"/>
              <a:gd name="connsiteY9" fmla="*/ 6090458 h 6858000"/>
              <a:gd name="connsiteX10" fmla="*/ 1668085 w 6958433"/>
              <a:gd name="connsiteY10" fmla="*/ 5214831 h 6858000"/>
              <a:gd name="connsiteX11" fmla="*/ 2185820 w 6958433"/>
              <a:gd name="connsiteY11" fmla="*/ 4427621 h 6858000"/>
              <a:gd name="connsiteX12" fmla="*/ 701675 w 6958433"/>
              <a:gd name="connsiteY12" fmla="*/ 4427621 h 6858000"/>
              <a:gd name="connsiteX13" fmla="*/ 701675 w 6958433"/>
              <a:gd name="connsiteY13" fmla="*/ 6090374 h 6858000"/>
              <a:gd name="connsiteX14" fmla="*/ 1143757 w 6958433"/>
              <a:gd name="connsiteY14" fmla="*/ 6090374 h 6858000"/>
              <a:gd name="connsiteX15" fmla="*/ 1143757 w 6958433"/>
              <a:gd name="connsiteY15" fmla="*/ 4427621 h 6858000"/>
              <a:gd name="connsiteX16" fmla="*/ 0 w 6958433"/>
              <a:gd name="connsiteY16" fmla="*/ 0 h 6858000"/>
              <a:gd name="connsiteX17" fmla="*/ 6958433 w 6958433"/>
              <a:gd name="connsiteY17" fmla="*/ 0 h 6858000"/>
              <a:gd name="connsiteX18" fmla="*/ 6958433 w 6958433"/>
              <a:gd name="connsiteY18" fmla="*/ 6858000 h 6858000"/>
              <a:gd name="connsiteX19" fmla="*/ 0 w 6958433"/>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58433" h="6858000">
                <a:moveTo>
                  <a:pt x="2315487" y="4427621"/>
                </a:moveTo>
                <a:lnTo>
                  <a:pt x="2315487" y="6090458"/>
                </a:lnTo>
                <a:lnTo>
                  <a:pt x="3266177" y="6090458"/>
                </a:lnTo>
                <a:lnTo>
                  <a:pt x="3486963" y="5765786"/>
                </a:lnTo>
                <a:lnTo>
                  <a:pt x="2757569" y="5765786"/>
                </a:lnTo>
                <a:lnTo>
                  <a:pt x="2757569" y="4427621"/>
                </a:lnTo>
                <a:close/>
                <a:moveTo>
                  <a:pt x="1714576" y="4427621"/>
                </a:moveTo>
                <a:lnTo>
                  <a:pt x="1188726" y="5228271"/>
                </a:lnTo>
                <a:lnTo>
                  <a:pt x="1774168" y="6090458"/>
                </a:lnTo>
                <a:lnTo>
                  <a:pt x="2275843" y="6090458"/>
                </a:lnTo>
                <a:lnTo>
                  <a:pt x="1668085" y="5214831"/>
                </a:lnTo>
                <a:lnTo>
                  <a:pt x="2185820" y="4427621"/>
                </a:lnTo>
                <a:close/>
                <a:moveTo>
                  <a:pt x="701675" y="4427621"/>
                </a:moveTo>
                <a:lnTo>
                  <a:pt x="701675" y="6090374"/>
                </a:lnTo>
                <a:lnTo>
                  <a:pt x="1143757" y="6090374"/>
                </a:lnTo>
                <a:lnTo>
                  <a:pt x="1143757" y="4427621"/>
                </a:lnTo>
                <a:close/>
                <a:moveTo>
                  <a:pt x="0" y="0"/>
                </a:moveTo>
                <a:lnTo>
                  <a:pt x="6958433" y="0"/>
                </a:lnTo>
                <a:lnTo>
                  <a:pt x="6958433" y="6858000"/>
                </a:lnTo>
                <a:lnTo>
                  <a:pt x="0" y="6858000"/>
                </a:lnTo>
                <a:close/>
              </a:path>
            </a:pathLst>
          </a:custGeom>
          <a:solidFill>
            <a:schemeClr val="bg2"/>
          </a:solidFill>
        </p:spPr>
        <p:txBody>
          <a:bodyPr wrap="square">
            <a:noAutofit/>
          </a:bodyPr>
          <a:lstStyle/>
          <a:p>
            <a:endParaRPr lang="da-DK"/>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extLst>
              <a:ext uri="{FF2B5EF4-FFF2-40B4-BE49-F238E27FC236}">
                <a16:creationId xmlns:a16="http://schemas.microsoft.com/office/drawing/2014/main" id="{F846A292-B5B7-B328-602A-F4D5302D85A6}"/>
              </a:ext>
              <a:ext uri="{C183D7F6-B498-43B3-948B-1728B52AA6E4}">
                <adec:decorative xmlns:adec="http://schemas.microsoft.com/office/drawing/2017/decorative" val="1"/>
              </a:ext>
            </a:extLst>
          </p:cNvPr>
          <p:cNvSpPr/>
          <p:nvPr userDrawn="1"/>
        </p:nvSpPr>
        <p:spPr>
          <a:xfrm>
            <a:off x="7884697" y="0"/>
            <a:ext cx="430730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8487545" y="2336637"/>
            <a:ext cx="3002779" cy="1002638"/>
          </a:xfrm>
        </p:spPr>
        <p:txBody>
          <a:bodyPr anchor="b"/>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8484781" y="3501188"/>
            <a:ext cx="3002780" cy="1408113"/>
          </a:xfrm>
        </p:spPr>
        <p:txBody>
          <a:bodyPr/>
          <a:lstStyle>
            <a:lvl1pPr marL="0" indent="0">
              <a:buNone/>
              <a:defRPr/>
            </a:lvl1pPr>
          </a:lstStyle>
          <a:p>
            <a:pPr lvl="0"/>
            <a:r>
              <a:rPr lang="da-DK" dirty="0"/>
              <a:t>Klik for at redigere teksttypografierne i masteren</a:t>
            </a:r>
          </a:p>
        </p:txBody>
      </p:sp>
    </p:spTree>
    <p:extLst>
      <p:ext uri="{BB962C8B-B14F-4D97-AF65-F5344CB8AC3E}">
        <p14:creationId xmlns:p14="http://schemas.microsoft.com/office/powerpoint/2010/main" val="106088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ak for i dag 02">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DCC7D792-C10B-D0B3-D781-81CC26982764}"/>
              </a:ext>
              <a:ext uri="{C183D7F6-B498-43B3-948B-1728B52AA6E4}">
                <adec:decorative xmlns:adec="http://schemas.microsoft.com/office/drawing/2017/decorative" val="1"/>
              </a:ext>
            </a:extLst>
          </p:cNvPr>
          <p:cNvGrpSpPr/>
          <p:nvPr userDrawn="1"/>
        </p:nvGrpSpPr>
        <p:grpSpPr>
          <a:xfrm>
            <a:off x="-1838312" y="-9527"/>
            <a:ext cx="1721353" cy="2467796"/>
            <a:chOff x="-1838312" y="-9527"/>
            <a:chExt cx="1721353" cy="2467796"/>
          </a:xfrm>
        </p:grpSpPr>
        <p:grpSp>
          <p:nvGrpSpPr>
            <p:cNvPr id="4" name="Gruppe 3">
              <a:extLst>
                <a:ext uri="{FF2B5EF4-FFF2-40B4-BE49-F238E27FC236}">
                  <a16:creationId xmlns:a16="http://schemas.microsoft.com/office/drawing/2014/main" id="{6315D2E2-D372-B4C4-1E2E-66D556F8ECA4}"/>
                </a:ext>
              </a:extLst>
            </p:cNvPr>
            <p:cNvGrpSpPr/>
            <p:nvPr userDrawn="1"/>
          </p:nvGrpSpPr>
          <p:grpSpPr>
            <a:xfrm>
              <a:off x="-1838312" y="566838"/>
              <a:ext cx="1686995" cy="1891431"/>
              <a:chOff x="-2407803" y="1483724"/>
              <a:chExt cx="1686995" cy="1891431"/>
            </a:xfrm>
          </p:grpSpPr>
          <p:sp>
            <p:nvSpPr>
              <p:cNvPr id="6" name="Rektangel 5">
                <a:extLst>
                  <a:ext uri="{FF2B5EF4-FFF2-40B4-BE49-F238E27FC236}">
                    <a16:creationId xmlns:a16="http://schemas.microsoft.com/office/drawing/2014/main" id="{51A3FB00-CDBD-50F8-0563-4512BA3339A5}"/>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Gruppe 7">
                <a:extLst>
                  <a:ext uri="{FF2B5EF4-FFF2-40B4-BE49-F238E27FC236}">
                    <a16:creationId xmlns:a16="http://schemas.microsoft.com/office/drawing/2014/main" id="{DED0A33A-7027-5897-2442-EBEEF90CE140}"/>
                  </a:ext>
                </a:extLst>
              </p:cNvPr>
              <p:cNvGrpSpPr/>
              <p:nvPr userDrawn="1"/>
            </p:nvGrpSpPr>
            <p:grpSpPr>
              <a:xfrm>
                <a:off x="-2329929" y="1577145"/>
                <a:ext cx="1531247" cy="737710"/>
                <a:chOff x="-2855495" y="1483725"/>
                <a:chExt cx="1531247" cy="737710"/>
              </a:xfrm>
            </p:grpSpPr>
            <p:sp>
              <p:nvSpPr>
                <p:cNvPr id="14" name="Rektangel 13">
                  <a:extLst>
                    <a:ext uri="{FF2B5EF4-FFF2-40B4-BE49-F238E27FC236}">
                      <a16:creationId xmlns:a16="http://schemas.microsoft.com/office/drawing/2014/main" id="{709ECAAF-8D2E-9EA5-EAE6-BD4969D7AB9F}"/>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ktangel 16">
                  <a:extLst>
                    <a:ext uri="{FF2B5EF4-FFF2-40B4-BE49-F238E27FC236}">
                      <a16:creationId xmlns:a16="http://schemas.microsoft.com/office/drawing/2014/main" id="{933DBFA7-0C30-CB1A-3B53-17B5F695C5B1}"/>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ktangel 17">
                  <a:extLst>
                    <a:ext uri="{FF2B5EF4-FFF2-40B4-BE49-F238E27FC236}">
                      <a16:creationId xmlns:a16="http://schemas.microsoft.com/office/drawing/2014/main" id="{5FA35FF4-03EE-CE27-C25C-7B930B49A4C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9" name="Gruppe 8">
                <a:extLst>
                  <a:ext uri="{FF2B5EF4-FFF2-40B4-BE49-F238E27FC236}">
                    <a16:creationId xmlns:a16="http://schemas.microsoft.com/office/drawing/2014/main" id="{B3535229-7AC4-47B9-1A59-54794E5F6925}"/>
                  </a:ext>
                </a:extLst>
              </p:cNvPr>
              <p:cNvGrpSpPr/>
              <p:nvPr userDrawn="1"/>
            </p:nvGrpSpPr>
            <p:grpSpPr>
              <a:xfrm>
                <a:off x="-2329929" y="2483522"/>
                <a:ext cx="1531247" cy="737710"/>
                <a:chOff x="-2879557" y="2390102"/>
                <a:chExt cx="1531247" cy="737710"/>
              </a:xfrm>
            </p:grpSpPr>
            <p:sp>
              <p:nvSpPr>
                <p:cNvPr id="10" name="Rektangel 9">
                  <a:extLst>
                    <a:ext uri="{FF2B5EF4-FFF2-40B4-BE49-F238E27FC236}">
                      <a16:creationId xmlns:a16="http://schemas.microsoft.com/office/drawing/2014/main" id="{D788ECF5-C470-A5B9-171A-FAB23CED8FA9}"/>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ktangel 10">
                  <a:extLst>
                    <a:ext uri="{FF2B5EF4-FFF2-40B4-BE49-F238E27FC236}">
                      <a16:creationId xmlns:a16="http://schemas.microsoft.com/office/drawing/2014/main" id="{63D3AA05-C150-5A62-AAB7-F5252D1148E0}"/>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ktangel 11">
                  <a:extLst>
                    <a:ext uri="{FF2B5EF4-FFF2-40B4-BE49-F238E27FC236}">
                      <a16:creationId xmlns:a16="http://schemas.microsoft.com/office/drawing/2014/main" id="{9FCF5CD9-FAF3-C6E7-1FD7-BD29864866F9}"/>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5" name="Tekstfelt 4">
              <a:extLst>
                <a:ext uri="{FF2B5EF4-FFF2-40B4-BE49-F238E27FC236}">
                  <a16:creationId xmlns:a16="http://schemas.microsoft.com/office/drawing/2014/main" id="{3449B3A6-D322-86A5-34F8-53E80FC61AC8}"/>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pic>
        <p:nvPicPr>
          <p:cNvPr id="21" name="Billede 20">
            <a:extLst>
              <a:ext uri="{FF2B5EF4-FFF2-40B4-BE49-F238E27FC236}">
                <a16:creationId xmlns:a16="http://schemas.microsoft.com/office/drawing/2014/main" id="{A7E64C79-9121-76C7-1388-8DF346BE922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995"/>
            <a:ext cx="2560000" cy="1440000"/>
          </a:xfrm>
          <a:prstGeom prst="rect">
            <a:avLst/>
          </a:prstGeom>
        </p:spPr>
      </p:pic>
      <p:sp>
        <p:nvSpPr>
          <p:cNvPr id="22" name="Tekstfelt 21">
            <a:extLst>
              <a:ext uri="{FF2B5EF4-FFF2-40B4-BE49-F238E27FC236}">
                <a16:creationId xmlns:a16="http://schemas.microsoft.com/office/drawing/2014/main" id="{4B4EF7C6-2BC1-E952-D4DC-B0CA99D9600F}"/>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Pladsholder til billede 12">
            <a:extLst>
              <a:ext uri="{FF2B5EF4-FFF2-40B4-BE49-F238E27FC236}">
                <a16:creationId xmlns:a16="http://schemas.microsoft.com/office/drawing/2014/main" id="{CD228F2A-595E-8AB7-FA25-C58E6F7D0978}"/>
              </a:ext>
            </a:extLst>
          </p:cNvPr>
          <p:cNvSpPr>
            <a:spLocks noGrp="1"/>
          </p:cNvSpPr>
          <p:nvPr>
            <p:ph type="pic" sz="quarter" idx="12"/>
          </p:nvPr>
        </p:nvSpPr>
        <p:spPr>
          <a:xfrm>
            <a:off x="0" y="0"/>
            <a:ext cx="6958433" cy="6858000"/>
          </a:xfrm>
          <a:custGeom>
            <a:avLst/>
            <a:gdLst>
              <a:gd name="connsiteX0" fmla="*/ 2315487 w 6958433"/>
              <a:gd name="connsiteY0" fmla="*/ 4427621 h 6858000"/>
              <a:gd name="connsiteX1" fmla="*/ 2315487 w 6958433"/>
              <a:gd name="connsiteY1" fmla="*/ 6090458 h 6858000"/>
              <a:gd name="connsiteX2" fmla="*/ 3266177 w 6958433"/>
              <a:gd name="connsiteY2" fmla="*/ 6090458 h 6858000"/>
              <a:gd name="connsiteX3" fmla="*/ 3486963 w 6958433"/>
              <a:gd name="connsiteY3" fmla="*/ 5765786 h 6858000"/>
              <a:gd name="connsiteX4" fmla="*/ 2757569 w 6958433"/>
              <a:gd name="connsiteY4" fmla="*/ 5765786 h 6858000"/>
              <a:gd name="connsiteX5" fmla="*/ 2757569 w 6958433"/>
              <a:gd name="connsiteY5" fmla="*/ 4427621 h 6858000"/>
              <a:gd name="connsiteX6" fmla="*/ 1714576 w 6958433"/>
              <a:gd name="connsiteY6" fmla="*/ 4427621 h 6858000"/>
              <a:gd name="connsiteX7" fmla="*/ 1188726 w 6958433"/>
              <a:gd name="connsiteY7" fmla="*/ 5228271 h 6858000"/>
              <a:gd name="connsiteX8" fmla="*/ 1774168 w 6958433"/>
              <a:gd name="connsiteY8" fmla="*/ 6090458 h 6858000"/>
              <a:gd name="connsiteX9" fmla="*/ 2275843 w 6958433"/>
              <a:gd name="connsiteY9" fmla="*/ 6090458 h 6858000"/>
              <a:gd name="connsiteX10" fmla="*/ 1668085 w 6958433"/>
              <a:gd name="connsiteY10" fmla="*/ 5214831 h 6858000"/>
              <a:gd name="connsiteX11" fmla="*/ 2185820 w 6958433"/>
              <a:gd name="connsiteY11" fmla="*/ 4427621 h 6858000"/>
              <a:gd name="connsiteX12" fmla="*/ 701675 w 6958433"/>
              <a:gd name="connsiteY12" fmla="*/ 4427621 h 6858000"/>
              <a:gd name="connsiteX13" fmla="*/ 701675 w 6958433"/>
              <a:gd name="connsiteY13" fmla="*/ 6090374 h 6858000"/>
              <a:gd name="connsiteX14" fmla="*/ 1143757 w 6958433"/>
              <a:gd name="connsiteY14" fmla="*/ 6090374 h 6858000"/>
              <a:gd name="connsiteX15" fmla="*/ 1143757 w 6958433"/>
              <a:gd name="connsiteY15" fmla="*/ 4427621 h 6858000"/>
              <a:gd name="connsiteX16" fmla="*/ 0 w 6958433"/>
              <a:gd name="connsiteY16" fmla="*/ 0 h 6858000"/>
              <a:gd name="connsiteX17" fmla="*/ 6958433 w 6958433"/>
              <a:gd name="connsiteY17" fmla="*/ 0 h 6858000"/>
              <a:gd name="connsiteX18" fmla="*/ 6958433 w 6958433"/>
              <a:gd name="connsiteY18" fmla="*/ 6858000 h 6858000"/>
              <a:gd name="connsiteX19" fmla="*/ 0 w 6958433"/>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58433" h="6858000">
                <a:moveTo>
                  <a:pt x="2315487" y="4427621"/>
                </a:moveTo>
                <a:lnTo>
                  <a:pt x="2315487" y="6090458"/>
                </a:lnTo>
                <a:lnTo>
                  <a:pt x="3266177" y="6090458"/>
                </a:lnTo>
                <a:lnTo>
                  <a:pt x="3486963" y="5765786"/>
                </a:lnTo>
                <a:lnTo>
                  <a:pt x="2757569" y="5765786"/>
                </a:lnTo>
                <a:lnTo>
                  <a:pt x="2757569" y="4427621"/>
                </a:lnTo>
                <a:close/>
                <a:moveTo>
                  <a:pt x="1714576" y="4427621"/>
                </a:moveTo>
                <a:lnTo>
                  <a:pt x="1188726" y="5228271"/>
                </a:lnTo>
                <a:lnTo>
                  <a:pt x="1774168" y="6090458"/>
                </a:lnTo>
                <a:lnTo>
                  <a:pt x="2275843" y="6090458"/>
                </a:lnTo>
                <a:lnTo>
                  <a:pt x="1668085" y="5214831"/>
                </a:lnTo>
                <a:lnTo>
                  <a:pt x="2185820" y="4427621"/>
                </a:lnTo>
                <a:close/>
                <a:moveTo>
                  <a:pt x="701675" y="4427621"/>
                </a:moveTo>
                <a:lnTo>
                  <a:pt x="701675" y="6090374"/>
                </a:lnTo>
                <a:lnTo>
                  <a:pt x="1143757" y="6090374"/>
                </a:lnTo>
                <a:lnTo>
                  <a:pt x="1143757" y="4427621"/>
                </a:lnTo>
                <a:close/>
                <a:moveTo>
                  <a:pt x="0" y="0"/>
                </a:moveTo>
                <a:lnTo>
                  <a:pt x="6958433" y="0"/>
                </a:lnTo>
                <a:lnTo>
                  <a:pt x="6958433" y="6858000"/>
                </a:lnTo>
                <a:lnTo>
                  <a:pt x="0" y="6858000"/>
                </a:lnTo>
                <a:close/>
              </a:path>
            </a:pathLst>
          </a:custGeom>
          <a:solidFill>
            <a:schemeClr val="bg2"/>
          </a:solidFill>
        </p:spPr>
        <p:txBody>
          <a:bodyPr wrap="square">
            <a:noAutofit/>
          </a:bodyPr>
          <a:lstStyle/>
          <a:p>
            <a:endParaRPr lang="da-DK" dirty="0"/>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extLst>
              <a:ext uri="{FF2B5EF4-FFF2-40B4-BE49-F238E27FC236}">
                <a16:creationId xmlns:a16="http://schemas.microsoft.com/office/drawing/2014/main" id="{F846A292-B5B7-B328-602A-F4D5302D85A6}"/>
              </a:ext>
              <a:ext uri="{C183D7F6-B498-43B3-948B-1728B52AA6E4}">
                <adec:decorative xmlns:adec="http://schemas.microsoft.com/office/drawing/2017/decorative" val="1"/>
              </a:ext>
            </a:extLst>
          </p:cNvPr>
          <p:cNvSpPr/>
          <p:nvPr userDrawn="1"/>
        </p:nvSpPr>
        <p:spPr>
          <a:xfrm>
            <a:off x="7884697" y="0"/>
            <a:ext cx="430730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8487545" y="2336637"/>
            <a:ext cx="3002779" cy="1002638"/>
          </a:xfrm>
        </p:spPr>
        <p:txBody>
          <a:bodyPr anchor="b"/>
          <a:lstStyle>
            <a:lvl1pPr>
              <a:defRPr>
                <a:solidFill>
                  <a:schemeClr val="tx2"/>
                </a:solidFill>
              </a:defRPr>
            </a:lvl1pPr>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8484781" y="3501188"/>
            <a:ext cx="3002780" cy="1408113"/>
          </a:xfrm>
        </p:spPr>
        <p:txBody>
          <a:bodyPr/>
          <a:lstStyle>
            <a:lvl1pPr marL="0" indent="0">
              <a:buNone/>
              <a:defRPr>
                <a:solidFill>
                  <a:schemeClr val="tx2"/>
                </a:solidFill>
              </a:defRPr>
            </a:lvl1pPr>
          </a:lstStyle>
          <a:p>
            <a:pPr lvl="0"/>
            <a:r>
              <a:rPr lang="da-DK" dirty="0"/>
              <a:t>Klik for at redigere teksttypografierne i masteren</a:t>
            </a:r>
          </a:p>
        </p:txBody>
      </p:sp>
    </p:spTree>
    <p:extLst>
      <p:ext uri="{BB962C8B-B14F-4D97-AF65-F5344CB8AC3E}">
        <p14:creationId xmlns:p14="http://schemas.microsoft.com/office/powerpoint/2010/main" val="151661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 Tak for i dag uden billede">
    <p:spTree>
      <p:nvGrpSpPr>
        <p:cNvPr id="1" name=""/>
        <p:cNvGrpSpPr/>
        <p:nvPr/>
      </p:nvGrpSpPr>
      <p:grpSpPr>
        <a:xfrm>
          <a:off x="0" y="0"/>
          <a:ext cx="0" cy="0"/>
          <a:chOff x="0" y="0"/>
          <a:chExt cx="0" cy="0"/>
        </a:xfrm>
      </p:grpSpPr>
      <p:grpSp>
        <p:nvGrpSpPr>
          <p:cNvPr id="19" name="Gruppe 18">
            <a:extLst>
              <a:ext uri="{FF2B5EF4-FFF2-40B4-BE49-F238E27FC236}">
                <a16:creationId xmlns:a16="http://schemas.microsoft.com/office/drawing/2014/main" id="{95B090B0-DB7C-D44B-BC30-B3AABEA1559E}"/>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1" name="Gruppe 20">
              <a:extLst>
                <a:ext uri="{FF2B5EF4-FFF2-40B4-BE49-F238E27FC236}">
                  <a16:creationId xmlns:a16="http://schemas.microsoft.com/office/drawing/2014/main" id="{3DA298C4-D8EE-F750-4B89-D85E6CD6195C}"/>
                </a:ext>
              </a:extLst>
            </p:cNvPr>
            <p:cNvGrpSpPr/>
            <p:nvPr userDrawn="1"/>
          </p:nvGrpSpPr>
          <p:grpSpPr>
            <a:xfrm>
              <a:off x="-1838312" y="-38102"/>
              <a:ext cx="1721353" cy="2467796"/>
              <a:chOff x="-1838312" y="-9527"/>
              <a:chExt cx="1721353" cy="2467796"/>
            </a:xfrm>
          </p:grpSpPr>
          <p:grpSp>
            <p:nvGrpSpPr>
              <p:cNvPr id="24" name="Gruppe 23">
                <a:extLst>
                  <a:ext uri="{FF2B5EF4-FFF2-40B4-BE49-F238E27FC236}">
                    <a16:creationId xmlns:a16="http://schemas.microsoft.com/office/drawing/2014/main" id="{A3208E47-C900-13F6-A67C-7145A4DF18F0}"/>
                  </a:ext>
                </a:extLst>
              </p:cNvPr>
              <p:cNvGrpSpPr/>
              <p:nvPr userDrawn="1"/>
            </p:nvGrpSpPr>
            <p:grpSpPr>
              <a:xfrm>
                <a:off x="-1838312" y="566838"/>
                <a:ext cx="1686995" cy="1891431"/>
                <a:chOff x="-2407803" y="1483724"/>
                <a:chExt cx="1686995" cy="1891431"/>
              </a:xfrm>
            </p:grpSpPr>
            <p:sp>
              <p:nvSpPr>
                <p:cNvPr id="26" name="Rektangel 25">
                  <a:extLst>
                    <a:ext uri="{FF2B5EF4-FFF2-40B4-BE49-F238E27FC236}">
                      <a16:creationId xmlns:a16="http://schemas.microsoft.com/office/drawing/2014/main" id="{F2B85F64-34F8-CAD9-A21F-D49184DC3902}"/>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7" name="Gruppe 26">
                  <a:extLst>
                    <a:ext uri="{FF2B5EF4-FFF2-40B4-BE49-F238E27FC236}">
                      <a16:creationId xmlns:a16="http://schemas.microsoft.com/office/drawing/2014/main" id="{02E6D9FA-BBFA-E5DD-0579-760DF46D1CFE}"/>
                    </a:ext>
                  </a:extLst>
                </p:cNvPr>
                <p:cNvGrpSpPr/>
                <p:nvPr userDrawn="1"/>
              </p:nvGrpSpPr>
              <p:grpSpPr>
                <a:xfrm>
                  <a:off x="-2329929" y="1577145"/>
                  <a:ext cx="1531247" cy="737710"/>
                  <a:chOff x="-2855495" y="1483725"/>
                  <a:chExt cx="1531247" cy="737710"/>
                </a:xfrm>
              </p:grpSpPr>
              <p:sp>
                <p:nvSpPr>
                  <p:cNvPr id="32" name="Rektangel 31">
                    <a:extLst>
                      <a:ext uri="{FF2B5EF4-FFF2-40B4-BE49-F238E27FC236}">
                        <a16:creationId xmlns:a16="http://schemas.microsoft.com/office/drawing/2014/main" id="{94FF8006-EFDE-7BB3-E169-0BB5CA2D5E9F}"/>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BBDF8493-19FD-10E9-4EF1-25C36DD7CCD7}"/>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DB2C6D4D-E191-E5F4-7BE3-6695C9149D0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8" name="Gruppe 27">
                  <a:extLst>
                    <a:ext uri="{FF2B5EF4-FFF2-40B4-BE49-F238E27FC236}">
                      <a16:creationId xmlns:a16="http://schemas.microsoft.com/office/drawing/2014/main" id="{5BB2F026-F57C-6069-0447-A1F9C6C91562}"/>
                    </a:ext>
                  </a:extLst>
                </p:cNvPr>
                <p:cNvGrpSpPr/>
                <p:nvPr userDrawn="1"/>
              </p:nvGrpSpPr>
              <p:grpSpPr>
                <a:xfrm>
                  <a:off x="-2329929" y="2483522"/>
                  <a:ext cx="1531247" cy="737710"/>
                  <a:chOff x="-2879557" y="2390102"/>
                  <a:chExt cx="1531247" cy="737710"/>
                </a:xfrm>
              </p:grpSpPr>
              <p:sp>
                <p:nvSpPr>
                  <p:cNvPr id="29" name="Rektangel 28">
                    <a:extLst>
                      <a:ext uri="{FF2B5EF4-FFF2-40B4-BE49-F238E27FC236}">
                        <a16:creationId xmlns:a16="http://schemas.microsoft.com/office/drawing/2014/main" id="{A4CFB29A-42B9-FCC3-C7A3-B1893FF97C44}"/>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ktangel 29">
                    <a:extLst>
                      <a:ext uri="{FF2B5EF4-FFF2-40B4-BE49-F238E27FC236}">
                        <a16:creationId xmlns:a16="http://schemas.microsoft.com/office/drawing/2014/main" id="{F1640312-7654-6121-D452-16C28FBB3569}"/>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8C8F3FB5-3B94-D7C2-E56D-41BA0FC96ACA}"/>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5" name="Tekstfelt 24">
                <a:extLst>
                  <a:ext uri="{FF2B5EF4-FFF2-40B4-BE49-F238E27FC236}">
                    <a16:creationId xmlns:a16="http://schemas.microsoft.com/office/drawing/2014/main" id="{93CE1C4F-43EA-7AE8-3F1B-51B4D15D6A2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2" name="Rektangel 21">
              <a:extLst>
                <a:ext uri="{FF2B5EF4-FFF2-40B4-BE49-F238E27FC236}">
                  <a16:creationId xmlns:a16="http://schemas.microsoft.com/office/drawing/2014/main" id="{551F02E4-507C-111C-29BC-5A8245F5F108}"/>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C7E6C87A-2ADB-C3DC-CC31-106695F31CD6}"/>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 name="Billede 2">
            <a:extLst>
              <a:ext uri="{FF2B5EF4-FFF2-40B4-BE49-F238E27FC236}">
                <a16:creationId xmlns:a16="http://schemas.microsoft.com/office/drawing/2014/main" id="{C5B12B69-CAA0-B972-E1FC-A43A0027FB8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02387" y="2700927"/>
            <a:ext cx="2560000" cy="1440000"/>
          </a:xfrm>
          <a:prstGeom prst="rect">
            <a:avLst/>
          </a:prstGeom>
        </p:spPr>
      </p:pic>
      <p:sp>
        <p:nvSpPr>
          <p:cNvPr id="7" name="Rektangel 6">
            <a:extLst>
              <a:ext uri="{FF2B5EF4-FFF2-40B4-BE49-F238E27FC236}">
                <a16:creationId xmlns:a16="http://schemas.microsoft.com/office/drawing/2014/main" id="{CAA51215-2205-AA6A-4205-C253DE5421A4}"/>
              </a:ext>
              <a:ext uri="{C183D7F6-B498-43B3-948B-1728B52AA6E4}">
                <adec:decorative xmlns:adec="http://schemas.microsoft.com/office/drawing/2017/decorative" val="1"/>
              </a:ext>
            </a:extLst>
          </p:cNvPr>
          <p:cNvSpPr/>
          <p:nvPr userDrawn="1"/>
        </p:nvSpPr>
        <p:spPr>
          <a:xfrm>
            <a:off x="-1" y="0"/>
            <a:ext cx="698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el 1">
            <a:extLst>
              <a:ext uri="{FF2B5EF4-FFF2-40B4-BE49-F238E27FC236}">
                <a16:creationId xmlns:a16="http://schemas.microsoft.com/office/drawing/2014/main" id="{390F98F4-A2E3-E0EC-8326-522BC36FDBC0}"/>
              </a:ext>
            </a:extLst>
          </p:cNvPr>
          <p:cNvSpPr>
            <a:spLocks noGrp="1"/>
          </p:cNvSpPr>
          <p:nvPr>
            <p:ph type="title"/>
          </p:nvPr>
        </p:nvSpPr>
        <p:spPr>
          <a:xfrm>
            <a:off x="1386000" y="2336401"/>
            <a:ext cx="3492000" cy="1002638"/>
          </a:xfrm>
        </p:spPr>
        <p:txBody>
          <a:bodyPr anchor="b"/>
          <a:lstStyle/>
          <a:p>
            <a:r>
              <a:rPr lang="da-DK" dirty="0"/>
              <a:t>Klik for at redigere titeltypografien i masteren</a:t>
            </a:r>
            <a:endParaRPr lang="es-ES" dirty="0"/>
          </a:p>
        </p:txBody>
      </p:sp>
      <p:sp>
        <p:nvSpPr>
          <p:cNvPr id="9" name="Pladsholder til tekst 14">
            <a:extLst>
              <a:ext uri="{FF2B5EF4-FFF2-40B4-BE49-F238E27FC236}">
                <a16:creationId xmlns:a16="http://schemas.microsoft.com/office/drawing/2014/main" id="{A61175A7-E979-2B5D-99CA-46302CEBE8DF}"/>
              </a:ext>
            </a:extLst>
          </p:cNvPr>
          <p:cNvSpPr>
            <a:spLocks noGrp="1"/>
          </p:cNvSpPr>
          <p:nvPr>
            <p:ph type="body" sz="quarter" idx="13"/>
          </p:nvPr>
        </p:nvSpPr>
        <p:spPr>
          <a:xfrm>
            <a:off x="1386000" y="3501189"/>
            <a:ext cx="3492000" cy="1408113"/>
          </a:xfrm>
        </p:spPr>
        <p:txBody>
          <a:bodyPr/>
          <a:lstStyle>
            <a:lvl1pPr marL="0" indent="0">
              <a:buNone/>
              <a:defRPr/>
            </a:lvl1pPr>
          </a:lstStyle>
          <a:p>
            <a:pPr lvl="0"/>
            <a:r>
              <a:rPr lang="da-DK" dirty="0"/>
              <a:t>Klik for at redigere teksttypografierne i masteren</a:t>
            </a:r>
          </a:p>
        </p:txBody>
      </p:sp>
      <p:sp>
        <p:nvSpPr>
          <p:cNvPr id="6" name="Rektangel 5">
            <a:extLst>
              <a:ext uri="{FF2B5EF4-FFF2-40B4-BE49-F238E27FC236}">
                <a16:creationId xmlns:a16="http://schemas.microsoft.com/office/drawing/2014/main" id="{ED20EFF5-D96B-EB7A-BA7D-FFE50BB58C88}"/>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Grafik 4">
            <a:extLst>
              <a:ext uri="{FF2B5EF4-FFF2-40B4-BE49-F238E27FC236}">
                <a16:creationId xmlns:a16="http://schemas.microsoft.com/office/drawing/2014/main" id="{20E9D8BC-F921-252A-4E98-F12C03F0328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37296" y="559214"/>
            <a:ext cx="2762968" cy="1649406"/>
          </a:xfrm>
          <a:prstGeom prst="rect">
            <a:avLst/>
          </a:prstGeom>
        </p:spPr>
      </p:pic>
    </p:spTree>
    <p:extLst>
      <p:ext uri="{BB962C8B-B14F-4D97-AF65-F5344CB8AC3E}">
        <p14:creationId xmlns:p14="http://schemas.microsoft.com/office/powerpoint/2010/main" val="47624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tekstbokse til ikoner og et bille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DB9B64FC-630F-8F98-1C03-A0C3C62658B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3" y="2709000"/>
            <a:ext cx="2560000" cy="1440000"/>
          </a:xfrm>
          <a:prstGeom prst="rect">
            <a:avLst/>
          </a:prstGeom>
        </p:spPr>
      </p:pic>
      <p:grpSp>
        <p:nvGrpSpPr>
          <p:cNvPr id="5" name="Gruppe 4">
            <a:extLst>
              <a:ext uri="{FF2B5EF4-FFF2-40B4-BE49-F238E27FC236}">
                <a16:creationId xmlns:a16="http://schemas.microsoft.com/office/drawing/2014/main" id="{36FFAEB5-C425-5956-85A0-6F3DF142531E}"/>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5" name="Tekstfelt 14">
              <a:extLst>
                <a:ext uri="{FF2B5EF4-FFF2-40B4-BE49-F238E27FC236}">
                  <a16:creationId xmlns:a16="http://schemas.microsoft.com/office/drawing/2014/main" id="{CB3608D1-4B3C-C15F-40EA-8A10B00F4967}"/>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6" name="Tekstfelt 15">
              <a:extLst>
                <a:ext uri="{FF2B5EF4-FFF2-40B4-BE49-F238E27FC236}">
                  <a16:creationId xmlns:a16="http://schemas.microsoft.com/office/drawing/2014/main" id="{3A4DAF2F-8C48-CE30-A1CE-4FB1DCE594DC}"/>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586A600E-1294-4177-49BE-2F3F58CC6973}"/>
              </a:ext>
            </a:extLst>
          </p:cNvPr>
          <p:cNvSpPr>
            <a:spLocks noGrp="1"/>
          </p:cNvSpPr>
          <p:nvPr>
            <p:ph type="title"/>
          </p:nvPr>
        </p:nvSpPr>
        <p:spPr>
          <a:xfrm>
            <a:off x="701675" y="908050"/>
            <a:ext cx="4687887" cy="1002638"/>
          </a:xfrm>
        </p:spPr>
        <p:txBody>
          <a:bodyPr anchor="t"/>
          <a:lstStyle>
            <a:lvl1pPr>
              <a:defRPr>
                <a:solidFill>
                  <a:schemeClr val="bg1"/>
                </a:solidFill>
              </a:defRPr>
            </a:lvl1pPr>
          </a:lstStyle>
          <a:p>
            <a:r>
              <a:rPr lang="da-DK" dirty="0"/>
              <a:t>Klik for at redigere titeltypografien i masteren</a:t>
            </a:r>
          </a:p>
        </p:txBody>
      </p:sp>
      <p:sp>
        <p:nvSpPr>
          <p:cNvPr id="12" name="Pladsholder til tekst 12">
            <a:extLst>
              <a:ext uri="{FF2B5EF4-FFF2-40B4-BE49-F238E27FC236}">
                <a16:creationId xmlns:a16="http://schemas.microsoft.com/office/drawing/2014/main" id="{23051AE5-CCD9-B7BC-B37C-44C7A68111F6}"/>
              </a:ext>
            </a:extLst>
          </p:cNvPr>
          <p:cNvSpPr>
            <a:spLocks noGrp="1"/>
          </p:cNvSpPr>
          <p:nvPr>
            <p:ph type="body" sz="quarter" idx="15"/>
          </p:nvPr>
        </p:nvSpPr>
        <p:spPr>
          <a:xfrm>
            <a:off x="1600201" y="2465494"/>
            <a:ext cx="3789362"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C959361F-1DB0-265F-9AFF-8BE4CB9A9C2C}"/>
              </a:ext>
            </a:extLst>
          </p:cNvPr>
          <p:cNvSpPr>
            <a:spLocks noGrp="1"/>
          </p:cNvSpPr>
          <p:nvPr>
            <p:ph type="body" sz="quarter" idx="16"/>
          </p:nvPr>
        </p:nvSpPr>
        <p:spPr>
          <a:xfrm>
            <a:off x="1600201" y="3533178"/>
            <a:ext cx="3789362"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A70ACFD8-AE17-BDA0-732A-E912EF7FE30E}"/>
              </a:ext>
            </a:extLst>
          </p:cNvPr>
          <p:cNvSpPr>
            <a:spLocks noGrp="1"/>
          </p:cNvSpPr>
          <p:nvPr>
            <p:ph type="body" sz="quarter" idx="17"/>
          </p:nvPr>
        </p:nvSpPr>
        <p:spPr>
          <a:xfrm>
            <a:off x="1600201" y="4600862"/>
            <a:ext cx="3789362"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4" name="Pladsholder til slidenummer 3">
            <a:extLst>
              <a:ext uri="{FF2B5EF4-FFF2-40B4-BE49-F238E27FC236}">
                <a16:creationId xmlns:a16="http://schemas.microsoft.com/office/drawing/2014/main" id="{3F7249DB-F879-AADB-5735-CFEF5AB2EEA7}"/>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17AF05B9-F072-E431-69C9-8C7BB549B457}"/>
              </a:ext>
              <a:ext uri="{C183D7F6-B498-43B3-948B-1728B52AA6E4}">
                <adec:decorative xmlns:adec="http://schemas.microsoft.com/office/drawing/2017/decorative" val="1"/>
              </a:ext>
            </a:extLst>
          </p:cNvPr>
          <p:cNvSpPr>
            <a:spLocks/>
          </p:cNvSpPr>
          <p:nvPr userDrawn="1"/>
        </p:nvSpPr>
        <p:spPr>
          <a:xfrm>
            <a:off x="60960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a:extLst>
              <a:ext uri="{FF2B5EF4-FFF2-40B4-BE49-F238E27FC236}">
                <a16:creationId xmlns:a16="http://schemas.microsoft.com/office/drawing/2014/main" id="{B3BD5E7A-A023-6348-8D92-E7238AC6599E}"/>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9" name="Pladsholder til tekst 8">
            <a:extLst>
              <a:ext uri="{FF2B5EF4-FFF2-40B4-BE49-F238E27FC236}">
                <a16:creationId xmlns:a16="http://schemas.microsoft.com/office/drawing/2014/main" id="{4AA6F53B-B6FE-88DF-12F8-DA9E536A4AAF}"/>
              </a:ext>
            </a:extLst>
          </p:cNvPr>
          <p:cNvSpPr>
            <a:spLocks noGrp="1"/>
          </p:cNvSpPr>
          <p:nvPr>
            <p:ph type="body" sz="quarter" idx="13"/>
          </p:nvPr>
        </p:nvSpPr>
        <p:spPr>
          <a:xfrm>
            <a:off x="6761163" y="1257300"/>
            <a:ext cx="4729162" cy="1661361"/>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7" name="Pladsholder til billede 10">
            <a:extLst>
              <a:ext uri="{FF2B5EF4-FFF2-40B4-BE49-F238E27FC236}">
                <a16:creationId xmlns:a16="http://schemas.microsoft.com/office/drawing/2014/main" id="{4D751C8A-DBD7-C9C5-0E67-66A2A695CB25}"/>
              </a:ext>
            </a:extLst>
          </p:cNvPr>
          <p:cNvSpPr>
            <a:spLocks noGrp="1"/>
          </p:cNvSpPr>
          <p:nvPr>
            <p:ph type="pic" sz="quarter" idx="12"/>
          </p:nvPr>
        </p:nvSpPr>
        <p:spPr>
          <a:xfrm>
            <a:off x="6096000" y="3429001"/>
            <a:ext cx="6096000" cy="3429000"/>
          </a:xfrm>
          <a:solidFill>
            <a:schemeClr val="bg2"/>
          </a:solidFill>
        </p:spPr>
        <p:txBody>
          <a:bodyPr/>
          <a:lstStyle/>
          <a:p>
            <a:endParaRPr lang="da-DK"/>
          </a:p>
        </p:txBody>
      </p:sp>
      <p:sp>
        <p:nvSpPr>
          <p:cNvPr id="3" name="Pladsholder til sidefod 2">
            <a:extLst>
              <a:ext uri="{FF2B5EF4-FFF2-40B4-BE49-F238E27FC236}">
                <a16:creationId xmlns:a16="http://schemas.microsoft.com/office/drawing/2014/main" id="{4EC61DF4-5CAA-43A3-A4BD-058AFD93FAB8}"/>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214664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4 Tak for i dag uden billede">
    <p:spTree>
      <p:nvGrpSpPr>
        <p:cNvPr id="1" name=""/>
        <p:cNvGrpSpPr/>
        <p:nvPr/>
      </p:nvGrpSpPr>
      <p:grpSpPr>
        <a:xfrm>
          <a:off x="0" y="0"/>
          <a:ext cx="0" cy="0"/>
          <a:chOff x="0" y="0"/>
          <a:chExt cx="0" cy="0"/>
        </a:xfrm>
      </p:grpSpPr>
      <p:grpSp>
        <p:nvGrpSpPr>
          <p:cNvPr id="19" name="Gruppe 18">
            <a:extLst>
              <a:ext uri="{FF2B5EF4-FFF2-40B4-BE49-F238E27FC236}">
                <a16:creationId xmlns:a16="http://schemas.microsoft.com/office/drawing/2014/main" id="{65DB42E6-7E87-FC79-C1D2-4E6521C976BA}"/>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1" name="Gruppe 20">
              <a:extLst>
                <a:ext uri="{FF2B5EF4-FFF2-40B4-BE49-F238E27FC236}">
                  <a16:creationId xmlns:a16="http://schemas.microsoft.com/office/drawing/2014/main" id="{25F04171-F0D8-6E3C-5943-B4E39A672DF1}"/>
                </a:ext>
              </a:extLst>
            </p:cNvPr>
            <p:cNvGrpSpPr/>
            <p:nvPr userDrawn="1"/>
          </p:nvGrpSpPr>
          <p:grpSpPr>
            <a:xfrm>
              <a:off x="-1838312" y="-38102"/>
              <a:ext cx="1721353" cy="2467796"/>
              <a:chOff x="-1838312" y="-9527"/>
              <a:chExt cx="1721353" cy="2467796"/>
            </a:xfrm>
          </p:grpSpPr>
          <p:grpSp>
            <p:nvGrpSpPr>
              <p:cNvPr id="24" name="Gruppe 23">
                <a:extLst>
                  <a:ext uri="{FF2B5EF4-FFF2-40B4-BE49-F238E27FC236}">
                    <a16:creationId xmlns:a16="http://schemas.microsoft.com/office/drawing/2014/main" id="{91DD7187-3508-870B-A03F-4087FBBF0858}"/>
                  </a:ext>
                </a:extLst>
              </p:cNvPr>
              <p:cNvGrpSpPr/>
              <p:nvPr userDrawn="1"/>
            </p:nvGrpSpPr>
            <p:grpSpPr>
              <a:xfrm>
                <a:off x="-1838312" y="566838"/>
                <a:ext cx="1686995" cy="1891431"/>
                <a:chOff x="-2407803" y="1483724"/>
                <a:chExt cx="1686995" cy="1891431"/>
              </a:xfrm>
            </p:grpSpPr>
            <p:sp>
              <p:nvSpPr>
                <p:cNvPr id="26" name="Rektangel 25">
                  <a:extLst>
                    <a:ext uri="{FF2B5EF4-FFF2-40B4-BE49-F238E27FC236}">
                      <a16:creationId xmlns:a16="http://schemas.microsoft.com/office/drawing/2014/main" id="{0DCE9927-96D0-2E3F-3A83-58B17817AA7D}"/>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7" name="Gruppe 26">
                  <a:extLst>
                    <a:ext uri="{FF2B5EF4-FFF2-40B4-BE49-F238E27FC236}">
                      <a16:creationId xmlns:a16="http://schemas.microsoft.com/office/drawing/2014/main" id="{2A93FA6D-3205-0FFB-8030-9F4CE0F26AF3}"/>
                    </a:ext>
                  </a:extLst>
                </p:cNvPr>
                <p:cNvGrpSpPr/>
                <p:nvPr userDrawn="1"/>
              </p:nvGrpSpPr>
              <p:grpSpPr>
                <a:xfrm>
                  <a:off x="-2329929" y="1577145"/>
                  <a:ext cx="1531247" cy="737710"/>
                  <a:chOff x="-2855495" y="1483725"/>
                  <a:chExt cx="1531247" cy="737710"/>
                </a:xfrm>
              </p:grpSpPr>
              <p:sp>
                <p:nvSpPr>
                  <p:cNvPr id="32" name="Rektangel 31">
                    <a:extLst>
                      <a:ext uri="{FF2B5EF4-FFF2-40B4-BE49-F238E27FC236}">
                        <a16:creationId xmlns:a16="http://schemas.microsoft.com/office/drawing/2014/main" id="{3E1DF1FD-3CEF-D138-D5A8-39E81D2B7AF3}"/>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454CE301-123A-4942-2A16-9F379C51C252}"/>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9E6F958D-3A8C-6986-7996-E4D332BE6431}"/>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8" name="Gruppe 27">
                  <a:extLst>
                    <a:ext uri="{FF2B5EF4-FFF2-40B4-BE49-F238E27FC236}">
                      <a16:creationId xmlns:a16="http://schemas.microsoft.com/office/drawing/2014/main" id="{8343F898-A622-5AB9-5E01-64EFC3F537EA}"/>
                    </a:ext>
                  </a:extLst>
                </p:cNvPr>
                <p:cNvGrpSpPr/>
                <p:nvPr userDrawn="1"/>
              </p:nvGrpSpPr>
              <p:grpSpPr>
                <a:xfrm>
                  <a:off x="-2329929" y="2483522"/>
                  <a:ext cx="1531247" cy="737710"/>
                  <a:chOff x="-2879557" y="2390102"/>
                  <a:chExt cx="1531247" cy="737710"/>
                </a:xfrm>
              </p:grpSpPr>
              <p:sp>
                <p:nvSpPr>
                  <p:cNvPr id="29" name="Rektangel 28">
                    <a:extLst>
                      <a:ext uri="{FF2B5EF4-FFF2-40B4-BE49-F238E27FC236}">
                        <a16:creationId xmlns:a16="http://schemas.microsoft.com/office/drawing/2014/main" id="{070BA31E-E5ED-A1B3-97F2-B5E7D4A9DC02}"/>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ktangel 29">
                    <a:extLst>
                      <a:ext uri="{FF2B5EF4-FFF2-40B4-BE49-F238E27FC236}">
                        <a16:creationId xmlns:a16="http://schemas.microsoft.com/office/drawing/2014/main" id="{976903A8-9D6C-D189-FD2D-7B071AEC64D2}"/>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E4B1CD87-1477-7945-77FF-8E40035A6D65}"/>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5" name="Tekstfelt 24">
                <a:extLst>
                  <a:ext uri="{FF2B5EF4-FFF2-40B4-BE49-F238E27FC236}">
                    <a16:creationId xmlns:a16="http://schemas.microsoft.com/office/drawing/2014/main" id="{977F14C9-68C5-8F4E-45E9-4ACD02835FF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2" name="Rektangel 21">
              <a:extLst>
                <a:ext uri="{FF2B5EF4-FFF2-40B4-BE49-F238E27FC236}">
                  <a16:creationId xmlns:a16="http://schemas.microsoft.com/office/drawing/2014/main" id="{1BF454A6-9812-89B9-427F-A365CF4D3400}"/>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6DE6AE39-26DC-7E46-7F65-071DE992D3E0}"/>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 name="Billede 2">
            <a:extLst>
              <a:ext uri="{FF2B5EF4-FFF2-40B4-BE49-F238E27FC236}">
                <a16:creationId xmlns:a16="http://schemas.microsoft.com/office/drawing/2014/main" id="{4721BE8E-94A1-3B33-A334-84E69AC1751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8" y="2718309"/>
            <a:ext cx="2560000" cy="1440000"/>
          </a:xfrm>
          <a:prstGeom prst="rect">
            <a:avLst/>
          </a:prstGeom>
        </p:spPr>
      </p:pic>
      <p:sp>
        <p:nvSpPr>
          <p:cNvPr id="7" name="Rektangel 6">
            <a:extLst>
              <a:ext uri="{FF2B5EF4-FFF2-40B4-BE49-F238E27FC236}">
                <a16:creationId xmlns:a16="http://schemas.microsoft.com/office/drawing/2014/main" id="{CAA51215-2205-AA6A-4205-C253DE5421A4}"/>
              </a:ext>
              <a:ext uri="{C183D7F6-B498-43B3-948B-1728B52AA6E4}">
                <adec:decorative xmlns:adec="http://schemas.microsoft.com/office/drawing/2017/decorative" val="1"/>
              </a:ext>
            </a:extLst>
          </p:cNvPr>
          <p:cNvSpPr/>
          <p:nvPr userDrawn="1"/>
        </p:nvSpPr>
        <p:spPr>
          <a:xfrm>
            <a:off x="-1" y="0"/>
            <a:ext cx="698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el 1">
            <a:extLst>
              <a:ext uri="{FF2B5EF4-FFF2-40B4-BE49-F238E27FC236}">
                <a16:creationId xmlns:a16="http://schemas.microsoft.com/office/drawing/2014/main" id="{390F98F4-A2E3-E0EC-8326-522BC36FDBC0}"/>
              </a:ext>
            </a:extLst>
          </p:cNvPr>
          <p:cNvSpPr>
            <a:spLocks noGrp="1"/>
          </p:cNvSpPr>
          <p:nvPr>
            <p:ph type="title"/>
          </p:nvPr>
        </p:nvSpPr>
        <p:spPr>
          <a:xfrm>
            <a:off x="1386668" y="2336401"/>
            <a:ext cx="3492825" cy="1002638"/>
          </a:xfrm>
        </p:spPr>
        <p:txBody>
          <a:bodyPr anchor="b"/>
          <a:lstStyle>
            <a:lvl1pPr>
              <a:defRPr>
                <a:solidFill>
                  <a:schemeClr val="bg1"/>
                </a:solidFill>
              </a:defRPr>
            </a:lvl1pPr>
          </a:lstStyle>
          <a:p>
            <a:r>
              <a:rPr lang="da-DK" dirty="0"/>
              <a:t>Klik for at redigere titeltypografien i masteren</a:t>
            </a:r>
            <a:endParaRPr lang="es-ES" dirty="0"/>
          </a:p>
        </p:txBody>
      </p:sp>
      <p:sp>
        <p:nvSpPr>
          <p:cNvPr id="9" name="Pladsholder til tekst 14">
            <a:extLst>
              <a:ext uri="{FF2B5EF4-FFF2-40B4-BE49-F238E27FC236}">
                <a16:creationId xmlns:a16="http://schemas.microsoft.com/office/drawing/2014/main" id="{A61175A7-E979-2B5D-99CA-46302CEBE8DF}"/>
              </a:ext>
            </a:extLst>
          </p:cNvPr>
          <p:cNvSpPr>
            <a:spLocks noGrp="1"/>
          </p:cNvSpPr>
          <p:nvPr>
            <p:ph type="body" sz="quarter" idx="13"/>
          </p:nvPr>
        </p:nvSpPr>
        <p:spPr>
          <a:xfrm>
            <a:off x="1382620" y="3501189"/>
            <a:ext cx="3493267" cy="1408113"/>
          </a:xfrm>
        </p:spPr>
        <p:txBody>
          <a:bodyPr/>
          <a:lstStyle>
            <a:lvl1pPr marL="0" indent="0">
              <a:buNone/>
              <a:defRPr>
                <a:solidFill>
                  <a:schemeClr val="bg1"/>
                </a:solidFill>
              </a:defRPr>
            </a:lvl1pPr>
          </a:lstStyle>
          <a:p>
            <a:pPr lvl="0"/>
            <a:r>
              <a:rPr lang="da-DK" dirty="0"/>
              <a:t>Klik for at redigere teksttypografierne i masteren</a:t>
            </a:r>
          </a:p>
        </p:txBody>
      </p:sp>
      <p:sp>
        <p:nvSpPr>
          <p:cNvPr id="6" name="Rektangel 5">
            <a:extLst>
              <a:ext uri="{FF2B5EF4-FFF2-40B4-BE49-F238E27FC236}">
                <a16:creationId xmlns:a16="http://schemas.microsoft.com/office/drawing/2014/main" id="{ED20EFF5-D96B-EB7A-BA7D-FFE50BB58C88}"/>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Grafik 4">
            <a:extLst>
              <a:ext uri="{FF2B5EF4-FFF2-40B4-BE49-F238E27FC236}">
                <a16:creationId xmlns:a16="http://schemas.microsoft.com/office/drawing/2014/main" id="{20E9D8BC-F921-252A-4E98-F12C03F0328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37296" y="559214"/>
            <a:ext cx="2762968" cy="1649406"/>
          </a:xfrm>
          <a:prstGeom prst="rect">
            <a:avLst/>
          </a:prstGeom>
        </p:spPr>
      </p:pic>
    </p:spTree>
    <p:extLst>
      <p:ext uri="{BB962C8B-B14F-4D97-AF65-F5344CB8AC3E}">
        <p14:creationId xmlns:p14="http://schemas.microsoft.com/office/powerpoint/2010/main" val="329992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3 velkommen uden billed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0971A918-CB75-9CC0-2EE2-C7ACBD082BA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3200" y="2714574"/>
            <a:ext cx="2560000" cy="1440000"/>
          </a:xfrm>
          <a:prstGeom prst="rect">
            <a:avLst/>
          </a:prstGeom>
        </p:spPr>
      </p:pic>
      <p:pic>
        <p:nvPicPr>
          <p:cNvPr id="8" name="Grafik 7">
            <a:extLst>
              <a:ext uri="{FF2B5EF4-FFF2-40B4-BE49-F238E27FC236}">
                <a16:creationId xmlns:a16="http://schemas.microsoft.com/office/drawing/2014/main" id="{6D9D3A26-673C-468F-50E4-AECB15EF94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325" y="549275"/>
            <a:ext cx="2762968" cy="1649406"/>
          </a:xfrm>
          <a:prstGeom prst="rect">
            <a:avLst/>
          </a:prstGeom>
        </p:spPr>
      </p:pic>
      <p:sp>
        <p:nvSpPr>
          <p:cNvPr id="5" name="Rektangel 4">
            <a:extLst>
              <a:ext uri="{FF2B5EF4-FFF2-40B4-BE49-F238E27FC236}">
                <a16:creationId xmlns:a16="http://schemas.microsoft.com/office/drawing/2014/main" id="{D85C554A-DFC4-73D2-AF94-4E4EA7793A25}"/>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15ABD17F-B22D-446D-D8A9-4BF1E3B52351}"/>
              </a:ext>
              <a:ext uri="{C183D7F6-B498-43B3-948B-1728B52AA6E4}">
                <adec:decorative xmlns:adec="http://schemas.microsoft.com/office/drawing/2017/decorative" val="1"/>
              </a:ext>
            </a:extLst>
          </p:cNvPr>
          <p:cNvSpPr/>
          <p:nvPr userDrawn="1"/>
        </p:nvSpPr>
        <p:spPr>
          <a:xfrm>
            <a:off x="5249208" y="-1"/>
            <a:ext cx="6942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CDD7803C-032B-4952-A138-A1EB5BE3F645}"/>
              </a:ext>
            </a:extLst>
          </p:cNvPr>
          <p:cNvSpPr>
            <a:spLocks noGrp="1"/>
          </p:cNvSpPr>
          <p:nvPr>
            <p:ph type="title"/>
          </p:nvPr>
        </p:nvSpPr>
        <p:spPr>
          <a:xfrm>
            <a:off x="6789193" y="2336400"/>
            <a:ext cx="4704585" cy="1002638"/>
          </a:xfrm>
        </p:spPr>
        <p:txBody>
          <a:bodyPr anchor="b"/>
          <a:lstStyle/>
          <a:p>
            <a:r>
              <a:rPr lang="da-DK" dirty="0"/>
              <a:t>Klik for at redigere titeltypografien i masteren</a:t>
            </a:r>
            <a:endParaRPr lang="es-ES" dirty="0"/>
          </a:p>
        </p:txBody>
      </p:sp>
      <p:sp>
        <p:nvSpPr>
          <p:cNvPr id="7" name="Pladsholder til tekst 14">
            <a:extLst>
              <a:ext uri="{FF2B5EF4-FFF2-40B4-BE49-F238E27FC236}">
                <a16:creationId xmlns:a16="http://schemas.microsoft.com/office/drawing/2014/main" id="{684A1DEB-E09E-4352-0FF5-C26820AD4DE8}"/>
              </a:ext>
            </a:extLst>
          </p:cNvPr>
          <p:cNvSpPr>
            <a:spLocks noGrp="1"/>
          </p:cNvSpPr>
          <p:nvPr>
            <p:ph type="body" sz="quarter" idx="13"/>
          </p:nvPr>
        </p:nvSpPr>
        <p:spPr>
          <a:xfrm>
            <a:off x="6785145" y="3501188"/>
            <a:ext cx="4705180" cy="1408113"/>
          </a:xfrm>
        </p:spPr>
        <p:txBody>
          <a:bodyPr/>
          <a:lstStyle>
            <a:lvl1pPr marL="0" indent="0">
              <a:buNone/>
              <a:defRPr/>
            </a:lvl1pPr>
          </a:lstStyle>
          <a:p>
            <a:pPr lvl="0"/>
            <a:r>
              <a:rPr lang="da-DK" dirty="0"/>
              <a:t>Klik for at redigere teksttypografierne i masteren</a:t>
            </a:r>
          </a:p>
        </p:txBody>
      </p:sp>
    </p:spTree>
    <p:extLst>
      <p:ext uri="{BB962C8B-B14F-4D97-AF65-F5344CB8AC3E}">
        <p14:creationId xmlns:p14="http://schemas.microsoft.com/office/powerpoint/2010/main" val="141675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4 velkommen uden billed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A479CD49-2C31-E2DC-0A3F-32F42AFD586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2" y="2697004"/>
            <a:ext cx="2560000" cy="1440000"/>
          </a:xfrm>
          <a:prstGeom prst="rect">
            <a:avLst/>
          </a:prstGeom>
        </p:spPr>
      </p:pic>
      <p:pic>
        <p:nvPicPr>
          <p:cNvPr id="8" name="Grafik 7">
            <a:extLst>
              <a:ext uri="{FF2B5EF4-FFF2-40B4-BE49-F238E27FC236}">
                <a16:creationId xmlns:a16="http://schemas.microsoft.com/office/drawing/2014/main" id="{6D9D3A26-673C-468F-50E4-AECB15EF94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325" y="549275"/>
            <a:ext cx="2762968" cy="1649406"/>
          </a:xfrm>
          <a:prstGeom prst="rect">
            <a:avLst/>
          </a:prstGeom>
        </p:spPr>
      </p:pic>
      <p:sp>
        <p:nvSpPr>
          <p:cNvPr id="5" name="Rektangel 4">
            <a:extLst>
              <a:ext uri="{FF2B5EF4-FFF2-40B4-BE49-F238E27FC236}">
                <a16:creationId xmlns:a16="http://schemas.microsoft.com/office/drawing/2014/main" id="{D85C554A-DFC4-73D2-AF94-4E4EA7793A25}"/>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15ABD17F-B22D-446D-D8A9-4BF1E3B52351}"/>
              </a:ext>
              <a:ext uri="{C183D7F6-B498-43B3-948B-1728B52AA6E4}">
                <adec:decorative xmlns:adec="http://schemas.microsoft.com/office/drawing/2017/decorative" val="1"/>
              </a:ext>
            </a:extLst>
          </p:cNvPr>
          <p:cNvSpPr/>
          <p:nvPr userDrawn="1"/>
        </p:nvSpPr>
        <p:spPr>
          <a:xfrm>
            <a:off x="5249208" y="-1"/>
            <a:ext cx="69427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CDD7803C-032B-4952-A138-A1EB5BE3F645}"/>
              </a:ext>
            </a:extLst>
          </p:cNvPr>
          <p:cNvSpPr>
            <a:spLocks noGrp="1"/>
          </p:cNvSpPr>
          <p:nvPr>
            <p:ph type="title"/>
          </p:nvPr>
        </p:nvSpPr>
        <p:spPr>
          <a:xfrm>
            <a:off x="6789193" y="2336400"/>
            <a:ext cx="4704585" cy="1002638"/>
          </a:xfrm>
        </p:spPr>
        <p:txBody>
          <a:bodyPr anchor="b"/>
          <a:lstStyle>
            <a:lvl1pPr>
              <a:defRPr>
                <a:solidFill>
                  <a:schemeClr val="bg1"/>
                </a:solidFill>
              </a:defRPr>
            </a:lvl1pPr>
          </a:lstStyle>
          <a:p>
            <a:r>
              <a:rPr lang="da-DK" dirty="0"/>
              <a:t>Klik for at redigere titeltypografien i masteren</a:t>
            </a:r>
            <a:endParaRPr lang="es-ES" dirty="0"/>
          </a:p>
        </p:txBody>
      </p:sp>
      <p:sp>
        <p:nvSpPr>
          <p:cNvPr id="7" name="Pladsholder til tekst 14">
            <a:extLst>
              <a:ext uri="{FF2B5EF4-FFF2-40B4-BE49-F238E27FC236}">
                <a16:creationId xmlns:a16="http://schemas.microsoft.com/office/drawing/2014/main" id="{684A1DEB-E09E-4352-0FF5-C26820AD4DE8}"/>
              </a:ext>
            </a:extLst>
          </p:cNvPr>
          <p:cNvSpPr>
            <a:spLocks noGrp="1"/>
          </p:cNvSpPr>
          <p:nvPr>
            <p:ph type="body" sz="quarter" idx="13"/>
          </p:nvPr>
        </p:nvSpPr>
        <p:spPr>
          <a:xfrm>
            <a:off x="6785145" y="3501188"/>
            <a:ext cx="4705180" cy="1408113"/>
          </a:xfrm>
        </p:spPr>
        <p:txBody>
          <a:bodyPr/>
          <a:lstStyle>
            <a:lvl1pPr marL="0" indent="0">
              <a:buNone/>
              <a:defRPr>
                <a:solidFill>
                  <a:schemeClr val="bg1"/>
                </a:solidFill>
              </a:defRPr>
            </a:lvl1pPr>
          </a:lstStyle>
          <a:p>
            <a:pPr lvl="0"/>
            <a:r>
              <a:rPr lang="da-DK" dirty="0"/>
              <a:t>Klik for at redigere teksttypografierne i masteren</a:t>
            </a:r>
          </a:p>
        </p:txBody>
      </p:sp>
    </p:spTree>
    <p:extLst>
      <p:ext uri="{BB962C8B-B14F-4D97-AF65-F5344CB8AC3E}">
        <p14:creationId xmlns:p14="http://schemas.microsoft.com/office/powerpoint/2010/main" val="259123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Velkommen">
    <p:spTree>
      <p:nvGrpSpPr>
        <p:cNvPr id="1" name=""/>
        <p:cNvGrpSpPr/>
        <p:nvPr/>
      </p:nvGrpSpPr>
      <p:grpSpPr>
        <a:xfrm>
          <a:off x="0" y="0"/>
          <a:ext cx="0" cy="0"/>
          <a:chOff x="0" y="0"/>
          <a:chExt cx="0" cy="0"/>
        </a:xfrm>
      </p:grpSpPr>
      <p:grpSp>
        <p:nvGrpSpPr>
          <p:cNvPr id="14" name="Gruppe 13">
            <a:extLst>
              <a:ext uri="{FF2B5EF4-FFF2-40B4-BE49-F238E27FC236}">
                <a16:creationId xmlns:a16="http://schemas.microsoft.com/office/drawing/2014/main" id="{3A354CC4-777B-1145-E03D-D0B4FEE11C3D}"/>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0" name="Gruppe 19">
              <a:extLst>
                <a:ext uri="{FF2B5EF4-FFF2-40B4-BE49-F238E27FC236}">
                  <a16:creationId xmlns:a16="http://schemas.microsoft.com/office/drawing/2014/main" id="{81E65AAD-1D48-BF7B-51EB-DAE0F064F3EF}"/>
                </a:ext>
              </a:extLst>
            </p:cNvPr>
            <p:cNvGrpSpPr/>
            <p:nvPr userDrawn="1"/>
          </p:nvGrpSpPr>
          <p:grpSpPr>
            <a:xfrm>
              <a:off x="-1838312" y="-38102"/>
              <a:ext cx="1721353" cy="2467796"/>
              <a:chOff x="-1838312" y="-9527"/>
              <a:chExt cx="1721353" cy="2467796"/>
            </a:xfrm>
          </p:grpSpPr>
          <p:grpSp>
            <p:nvGrpSpPr>
              <p:cNvPr id="25" name="Gruppe 24">
                <a:extLst>
                  <a:ext uri="{FF2B5EF4-FFF2-40B4-BE49-F238E27FC236}">
                    <a16:creationId xmlns:a16="http://schemas.microsoft.com/office/drawing/2014/main" id="{4EB9A1AB-512D-AE0F-732D-9E31267995D9}"/>
                  </a:ext>
                </a:extLst>
              </p:cNvPr>
              <p:cNvGrpSpPr/>
              <p:nvPr userDrawn="1"/>
            </p:nvGrpSpPr>
            <p:grpSpPr>
              <a:xfrm>
                <a:off x="-1838312" y="566838"/>
                <a:ext cx="1686995" cy="1891431"/>
                <a:chOff x="-2407803" y="1483724"/>
                <a:chExt cx="1686995" cy="1891431"/>
              </a:xfrm>
            </p:grpSpPr>
            <p:sp>
              <p:nvSpPr>
                <p:cNvPr id="27" name="Rektangel 26">
                  <a:extLst>
                    <a:ext uri="{FF2B5EF4-FFF2-40B4-BE49-F238E27FC236}">
                      <a16:creationId xmlns:a16="http://schemas.microsoft.com/office/drawing/2014/main" id="{65691040-5243-2CAA-C273-A5E9A2262C5B}"/>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ruppe 27">
                  <a:extLst>
                    <a:ext uri="{FF2B5EF4-FFF2-40B4-BE49-F238E27FC236}">
                      <a16:creationId xmlns:a16="http://schemas.microsoft.com/office/drawing/2014/main" id="{34B007FD-6A18-B0EF-AF4A-735C727FCA5A}"/>
                    </a:ext>
                  </a:extLst>
                </p:cNvPr>
                <p:cNvGrpSpPr/>
                <p:nvPr userDrawn="1"/>
              </p:nvGrpSpPr>
              <p:grpSpPr>
                <a:xfrm>
                  <a:off x="-2329929" y="1577145"/>
                  <a:ext cx="1531247" cy="737710"/>
                  <a:chOff x="-2855495" y="1483725"/>
                  <a:chExt cx="1531247" cy="737710"/>
                </a:xfrm>
              </p:grpSpPr>
              <p:sp>
                <p:nvSpPr>
                  <p:cNvPr id="33" name="Rektangel 32">
                    <a:extLst>
                      <a:ext uri="{FF2B5EF4-FFF2-40B4-BE49-F238E27FC236}">
                        <a16:creationId xmlns:a16="http://schemas.microsoft.com/office/drawing/2014/main" id="{38918832-FB99-7E06-431A-48FDA0BADC9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61811084-5F12-66D2-1C3D-67E5122D20DF}"/>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6F569A93-C398-B95F-1D4C-DFFB18511A12}"/>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9" name="Gruppe 28">
                  <a:extLst>
                    <a:ext uri="{FF2B5EF4-FFF2-40B4-BE49-F238E27FC236}">
                      <a16:creationId xmlns:a16="http://schemas.microsoft.com/office/drawing/2014/main" id="{9D693DC7-481B-9EC0-0978-C31D33E60D8C}"/>
                    </a:ext>
                  </a:extLst>
                </p:cNvPr>
                <p:cNvGrpSpPr/>
                <p:nvPr userDrawn="1"/>
              </p:nvGrpSpPr>
              <p:grpSpPr>
                <a:xfrm>
                  <a:off x="-2329929" y="2483522"/>
                  <a:ext cx="1531247" cy="737710"/>
                  <a:chOff x="-2879557" y="2390102"/>
                  <a:chExt cx="1531247" cy="737710"/>
                </a:xfrm>
              </p:grpSpPr>
              <p:sp>
                <p:nvSpPr>
                  <p:cNvPr id="30" name="Rektangel 29">
                    <a:extLst>
                      <a:ext uri="{FF2B5EF4-FFF2-40B4-BE49-F238E27FC236}">
                        <a16:creationId xmlns:a16="http://schemas.microsoft.com/office/drawing/2014/main" id="{29388CB9-050A-774B-F4BF-62046EDAE5DA}"/>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600662AF-4B6D-19C7-7EF2-94ED42285A6C}"/>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ktangel 31">
                    <a:extLst>
                      <a:ext uri="{FF2B5EF4-FFF2-40B4-BE49-F238E27FC236}">
                        <a16:creationId xmlns:a16="http://schemas.microsoft.com/office/drawing/2014/main" id="{CE50627D-3C0B-E552-43C9-8E65BCD152F5}"/>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6" name="Tekstfelt 25">
                <a:extLst>
                  <a:ext uri="{FF2B5EF4-FFF2-40B4-BE49-F238E27FC236}">
                    <a16:creationId xmlns:a16="http://schemas.microsoft.com/office/drawing/2014/main" id="{55CA8A35-37A1-1DD5-8392-D4CF1887024F}"/>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1" name="Rektangel 20">
              <a:extLst>
                <a:ext uri="{FF2B5EF4-FFF2-40B4-BE49-F238E27FC236}">
                  <a16:creationId xmlns:a16="http://schemas.microsoft.com/office/drawing/2014/main" id="{C3088FD5-B1C9-8154-E624-10133EE4B00D}"/>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E3783E3B-B6F7-66E7-85B8-5F8E58D30D1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 name="Billede 3">
            <a:extLst>
              <a:ext uri="{FF2B5EF4-FFF2-40B4-BE49-F238E27FC236}">
                <a16:creationId xmlns:a16="http://schemas.microsoft.com/office/drawing/2014/main" id="{448810B0-3CC3-705E-503D-BE583EC0E07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121" y="2693025"/>
            <a:ext cx="2560000" cy="1440000"/>
          </a:xfrm>
          <a:prstGeom prst="rect">
            <a:avLst/>
          </a:prstGeom>
        </p:spPr>
      </p:pic>
      <p:sp>
        <p:nvSpPr>
          <p:cNvPr id="22" name="Tekstfelt 21">
            <a:extLst>
              <a:ext uri="{FF2B5EF4-FFF2-40B4-BE49-F238E27FC236}">
                <a16:creationId xmlns:a16="http://schemas.microsoft.com/office/drawing/2014/main" id="{2B57FB61-C7B6-6DF8-172A-F2EE69F1D19F}"/>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6" name="Rektangel 15">
            <a:extLst>
              <a:ext uri="{FF2B5EF4-FFF2-40B4-BE49-F238E27FC236}">
                <a16:creationId xmlns:a16="http://schemas.microsoft.com/office/drawing/2014/main" id="{F846A292-B5B7-B328-602A-F4D5302D85A6}"/>
              </a:ext>
              <a:ext uri="{C183D7F6-B498-43B3-948B-1728B52AA6E4}">
                <adec:decorative xmlns:adec="http://schemas.microsoft.com/office/drawing/2017/decorative" val="1"/>
              </a:ext>
            </a:extLst>
          </p:cNvPr>
          <p:cNvSpPr/>
          <p:nvPr userDrawn="1"/>
        </p:nvSpPr>
        <p:spPr>
          <a:xfrm>
            <a:off x="0" y="0"/>
            <a:ext cx="432294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715115" y="2336637"/>
            <a:ext cx="3002779" cy="1002638"/>
          </a:xfrm>
        </p:spPr>
        <p:txBody>
          <a:bodyPr anchor="b"/>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712351" y="3501188"/>
            <a:ext cx="3002780" cy="1408113"/>
          </a:xfrm>
        </p:spPr>
        <p:txBody>
          <a:bodyPr/>
          <a:lstStyle>
            <a:lvl1pPr marL="0" indent="0">
              <a:buNone/>
              <a:defRPr/>
            </a:lvl1pPr>
          </a:lstStyle>
          <a:p>
            <a:pPr lvl="0"/>
            <a:r>
              <a:rPr lang="da-DK" dirty="0"/>
              <a:t>Klik for at redigere teksttypografierne i masteren</a:t>
            </a:r>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Pladsholder til billede 13">
            <a:extLst>
              <a:ext uri="{FF2B5EF4-FFF2-40B4-BE49-F238E27FC236}">
                <a16:creationId xmlns:a16="http://schemas.microsoft.com/office/drawing/2014/main" id="{EE981A26-3A7F-1177-09A4-785DC1228192}"/>
              </a:ext>
            </a:extLst>
          </p:cNvPr>
          <p:cNvSpPr>
            <a:spLocks noGrp="1"/>
          </p:cNvSpPr>
          <p:nvPr>
            <p:ph type="pic" sz="quarter" idx="14"/>
          </p:nvPr>
        </p:nvSpPr>
        <p:spPr>
          <a:xfrm>
            <a:off x="5245100" y="0"/>
            <a:ext cx="6946900" cy="6858000"/>
          </a:xfrm>
          <a:custGeom>
            <a:avLst/>
            <a:gdLst>
              <a:gd name="connsiteX0" fmla="*/ 5090170 w 6946900"/>
              <a:gd name="connsiteY0" fmla="*/ 4436762 h 6858000"/>
              <a:gd name="connsiteX1" fmla="*/ 5090170 w 6946900"/>
              <a:gd name="connsiteY1" fmla="*/ 6090471 h 6858000"/>
              <a:gd name="connsiteX2" fmla="*/ 6035641 w 6946900"/>
              <a:gd name="connsiteY2" fmla="*/ 6090471 h 6858000"/>
              <a:gd name="connsiteX3" fmla="*/ 6255216 w 6946900"/>
              <a:gd name="connsiteY3" fmla="*/ 5767581 h 6858000"/>
              <a:gd name="connsiteX4" fmla="*/ 5529826 w 6946900"/>
              <a:gd name="connsiteY4" fmla="*/ 5767581 h 6858000"/>
              <a:gd name="connsiteX5" fmla="*/ 5529826 w 6946900"/>
              <a:gd name="connsiteY5" fmla="*/ 4436762 h 6858000"/>
              <a:gd name="connsiteX6" fmla="*/ 4492558 w 6946900"/>
              <a:gd name="connsiteY6" fmla="*/ 4436762 h 6858000"/>
              <a:gd name="connsiteX7" fmla="*/ 3969594 w 6946900"/>
              <a:gd name="connsiteY7" fmla="*/ 5233017 h 6858000"/>
              <a:gd name="connsiteX8" fmla="*/ 4551823 w 6946900"/>
              <a:gd name="connsiteY8" fmla="*/ 6090471 h 6858000"/>
              <a:gd name="connsiteX9" fmla="*/ 5050744 w 6946900"/>
              <a:gd name="connsiteY9" fmla="*/ 6090471 h 6858000"/>
              <a:gd name="connsiteX10" fmla="*/ 4446322 w 6946900"/>
              <a:gd name="connsiteY10" fmla="*/ 5219651 h 6858000"/>
              <a:gd name="connsiteX11" fmla="*/ 4961216 w 6946900"/>
              <a:gd name="connsiteY11" fmla="*/ 4436762 h 6858000"/>
              <a:gd name="connsiteX12" fmla="*/ 3485216 w 6946900"/>
              <a:gd name="connsiteY12" fmla="*/ 4436762 h 6858000"/>
              <a:gd name="connsiteX13" fmla="*/ 3485216 w 6946900"/>
              <a:gd name="connsiteY13" fmla="*/ 6090387 h 6858000"/>
              <a:gd name="connsiteX14" fmla="*/ 3924872 w 6946900"/>
              <a:gd name="connsiteY14" fmla="*/ 6090387 h 6858000"/>
              <a:gd name="connsiteX15" fmla="*/ 3924872 w 6946900"/>
              <a:gd name="connsiteY15" fmla="*/ 4436762 h 6858000"/>
              <a:gd name="connsiteX16" fmla="*/ 0 w 6946900"/>
              <a:gd name="connsiteY16" fmla="*/ 0 h 6858000"/>
              <a:gd name="connsiteX17" fmla="*/ 6946900 w 6946900"/>
              <a:gd name="connsiteY17" fmla="*/ 0 h 6858000"/>
              <a:gd name="connsiteX18" fmla="*/ 6946900 w 6946900"/>
              <a:gd name="connsiteY18" fmla="*/ 6858000 h 6858000"/>
              <a:gd name="connsiteX19" fmla="*/ 0 w 69469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46900" h="6858000">
                <a:moveTo>
                  <a:pt x="5090170" y="4436762"/>
                </a:moveTo>
                <a:lnTo>
                  <a:pt x="5090170" y="6090471"/>
                </a:lnTo>
                <a:lnTo>
                  <a:pt x="6035641" y="6090471"/>
                </a:lnTo>
                <a:lnTo>
                  <a:pt x="6255216" y="5767581"/>
                </a:lnTo>
                <a:lnTo>
                  <a:pt x="5529826" y="5767581"/>
                </a:lnTo>
                <a:lnTo>
                  <a:pt x="5529826" y="4436762"/>
                </a:lnTo>
                <a:close/>
                <a:moveTo>
                  <a:pt x="4492558" y="4436762"/>
                </a:moveTo>
                <a:lnTo>
                  <a:pt x="3969594" y="5233017"/>
                </a:lnTo>
                <a:lnTo>
                  <a:pt x="4551823" y="6090471"/>
                </a:lnTo>
                <a:lnTo>
                  <a:pt x="5050744" y="6090471"/>
                </a:lnTo>
                <a:lnTo>
                  <a:pt x="4446322" y="5219651"/>
                </a:lnTo>
                <a:lnTo>
                  <a:pt x="4961216" y="4436762"/>
                </a:lnTo>
                <a:close/>
                <a:moveTo>
                  <a:pt x="3485216" y="4436762"/>
                </a:moveTo>
                <a:lnTo>
                  <a:pt x="3485216" y="6090387"/>
                </a:lnTo>
                <a:lnTo>
                  <a:pt x="3924872" y="6090387"/>
                </a:lnTo>
                <a:lnTo>
                  <a:pt x="3924872" y="4436762"/>
                </a:lnTo>
                <a:close/>
                <a:moveTo>
                  <a:pt x="0" y="0"/>
                </a:moveTo>
                <a:lnTo>
                  <a:pt x="6946900" y="0"/>
                </a:lnTo>
                <a:lnTo>
                  <a:pt x="6946900" y="6858000"/>
                </a:lnTo>
                <a:lnTo>
                  <a:pt x="0" y="6858000"/>
                </a:lnTo>
                <a:close/>
              </a:path>
            </a:pathLst>
          </a:custGeom>
          <a:solidFill>
            <a:schemeClr val="bg2"/>
          </a:solidFill>
        </p:spPr>
        <p:txBody>
          <a:bodyPr wrap="square">
            <a:noAutofit/>
          </a:bodyPr>
          <a:lstStyle/>
          <a:p>
            <a:endParaRPr lang="da-DK"/>
          </a:p>
        </p:txBody>
      </p:sp>
    </p:spTree>
    <p:extLst>
      <p:ext uri="{BB962C8B-B14F-4D97-AF65-F5344CB8AC3E}">
        <p14:creationId xmlns:p14="http://schemas.microsoft.com/office/powerpoint/2010/main" val="260877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_Velkommen">
    <p:spTree>
      <p:nvGrpSpPr>
        <p:cNvPr id="1" name=""/>
        <p:cNvGrpSpPr/>
        <p:nvPr/>
      </p:nvGrpSpPr>
      <p:grpSpPr>
        <a:xfrm>
          <a:off x="0" y="0"/>
          <a:ext cx="0" cy="0"/>
          <a:chOff x="0" y="0"/>
          <a:chExt cx="0" cy="0"/>
        </a:xfrm>
      </p:grpSpPr>
      <p:sp>
        <p:nvSpPr>
          <p:cNvPr id="14" name="Pladsholder til billede 13">
            <a:extLst>
              <a:ext uri="{FF2B5EF4-FFF2-40B4-BE49-F238E27FC236}">
                <a16:creationId xmlns:a16="http://schemas.microsoft.com/office/drawing/2014/main" id="{96857C63-5C48-FF42-709C-C5820A35790B}"/>
              </a:ext>
            </a:extLst>
          </p:cNvPr>
          <p:cNvSpPr>
            <a:spLocks noGrp="1"/>
          </p:cNvSpPr>
          <p:nvPr>
            <p:ph type="pic" sz="quarter" idx="14"/>
          </p:nvPr>
        </p:nvSpPr>
        <p:spPr>
          <a:xfrm>
            <a:off x="5245100" y="0"/>
            <a:ext cx="6946900" cy="6858000"/>
          </a:xfrm>
          <a:custGeom>
            <a:avLst/>
            <a:gdLst>
              <a:gd name="connsiteX0" fmla="*/ 5090170 w 6946900"/>
              <a:gd name="connsiteY0" fmla="*/ 4436762 h 6858000"/>
              <a:gd name="connsiteX1" fmla="*/ 5090170 w 6946900"/>
              <a:gd name="connsiteY1" fmla="*/ 6090471 h 6858000"/>
              <a:gd name="connsiteX2" fmla="*/ 6035641 w 6946900"/>
              <a:gd name="connsiteY2" fmla="*/ 6090471 h 6858000"/>
              <a:gd name="connsiteX3" fmla="*/ 6255216 w 6946900"/>
              <a:gd name="connsiteY3" fmla="*/ 5767581 h 6858000"/>
              <a:gd name="connsiteX4" fmla="*/ 5529826 w 6946900"/>
              <a:gd name="connsiteY4" fmla="*/ 5767581 h 6858000"/>
              <a:gd name="connsiteX5" fmla="*/ 5529826 w 6946900"/>
              <a:gd name="connsiteY5" fmla="*/ 4436762 h 6858000"/>
              <a:gd name="connsiteX6" fmla="*/ 4492558 w 6946900"/>
              <a:gd name="connsiteY6" fmla="*/ 4436762 h 6858000"/>
              <a:gd name="connsiteX7" fmla="*/ 3969594 w 6946900"/>
              <a:gd name="connsiteY7" fmla="*/ 5233017 h 6858000"/>
              <a:gd name="connsiteX8" fmla="*/ 4551823 w 6946900"/>
              <a:gd name="connsiteY8" fmla="*/ 6090471 h 6858000"/>
              <a:gd name="connsiteX9" fmla="*/ 5050744 w 6946900"/>
              <a:gd name="connsiteY9" fmla="*/ 6090471 h 6858000"/>
              <a:gd name="connsiteX10" fmla="*/ 4446322 w 6946900"/>
              <a:gd name="connsiteY10" fmla="*/ 5219651 h 6858000"/>
              <a:gd name="connsiteX11" fmla="*/ 4961216 w 6946900"/>
              <a:gd name="connsiteY11" fmla="*/ 4436762 h 6858000"/>
              <a:gd name="connsiteX12" fmla="*/ 3485216 w 6946900"/>
              <a:gd name="connsiteY12" fmla="*/ 4436762 h 6858000"/>
              <a:gd name="connsiteX13" fmla="*/ 3485216 w 6946900"/>
              <a:gd name="connsiteY13" fmla="*/ 6090387 h 6858000"/>
              <a:gd name="connsiteX14" fmla="*/ 3924872 w 6946900"/>
              <a:gd name="connsiteY14" fmla="*/ 6090387 h 6858000"/>
              <a:gd name="connsiteX15" fmla="*/ 3924872 w 6946900"/>
              <a:gd name="connsiteY15" fmla="*/ 4436762 h 6858000"/>
              <a:gd name="connsiteX16" fmla="*/ 0 w 6946900"/>
              <a:gd name="connsiteY16" fmla="*/ 0 h 6858000"/>
              <a:gd name="connsiteX17" fmla="*/ 6946900 w 6946900"/>
              <a:gd name="connsiteY17" fmla="*/ 0 h 6858000"/>
              <a:gd name="connsiteX18" fmla="*/ 6946900 w 6946900"/>
              <a:gd name="connsiteY18" fmla="*/ 6858000 h 6858000"/>
              <a:gd name="connsiteX19" fmla="*/ 0 w 69469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46900" h="6858000">
                <a:moveTo>
                  <a:pt x="5090170" y="4436762"/>
                </a:moveTo>
                <a:lnTo>
                  <a:pt x="5090170" y="6090471"/>
                </a:lnTo>
                <a:lnTo>
                  <a:pt x="6035641" y="6090471"/>
                </a:lnTo>
                <a:lnTo>
                  <a:pt x="6255216" y="5767581"/>
                </a:lnTo>
                <a:lnTo>
                  <a:pt x="5529826" y="5767581"/>
                </a:lnTo>
                <a:lnTo>
                  <a:pt x="5529826" y="4436762"/>
                </a:lnTo>
                <a:close/>
                <a:moveTo>
                  <a:pt x="4492558" y="4436762"/>
                </a:moveTo>
                <a:lnTo>
                  <a:pt x="3969594" y="5233017"/>
                </a:lnTo>
                <a:lnTo>
                  <a:pt x="4551823" y="6090471"/>
                </a:lnTo>
                <a:lnTo>
                  <a:pt x="5050744" y="6090471"/>
                </a:lnTo>
                <a:lnTo>
                  <a:pt x="4446322" y="5219651"/>
                </a:lnTo>
                <a:lnTo>
                  <a:pt x="4961216" y="4436762"/>
                </a:lnTo>
                <a:close/>
                <a:moveTo>
                  <a:pt x="3485216" y="4436762"/>
                </a:moveTo>
                <a:lnTo>
                  <a:pt x="3485216" y="6090387"/>
                </a:lnTo>
                <a:lnTo>
                  <a:pt x="3924872" y="6090387"/>
                </a:lnTo>
                <a:lnTo>
                  <a:pt x="3924872" y="4436762"/>
                </a:lnTo>
                <a:close/>
                <a:moveTo>
                  <a:pt x="0" y="0"/>
                </a:moveTo>
                <a:lnTo>
                  <a:pt x="6946900" y="0"/>
                </a:lnTo>
                <a:lnTo>
                  <a:pt x="6946900" y="6858000"/>
                </a:lnTo>
                <a:lnTo>
                  <a:pt x="0" y="6858000"/>
                </a:lnTo>
                <a:close/>
              </a:path>
            </a:pathLst>
          </a:custGeom>
          <a:solidFill>
            <a:schemeClr val="bg2"/>
          </a:solidFill>
        </p:spPr>
        <p:txBody>
          <a:bodyPr wrap="square">
            <a:noAutofit/>
          </a:bodyPr>
          <a:lstStyle/>
          <a:p>
            <a:endParaRPr lang="da-DK"/>
          </a:p>
        </p:txBody>
      </p:sp>
      <p:sp>
        <p:nvSpPr>
          <p:cNvPr id="16" name="Rektangel 15">
            <a:extLst>
              <a:ext uri="{FF2B5EF4-FFF2-40B4-BE49-F238E27FC236}">
                <a16:creationId xmlns:a16="http://schemas.microsoft.com/office/drawing/2014/main" id="{F846A292-B5B7-B328-602A-F4D5302D85A6}"/>
              </a:ext>
            </a:extLst>
          </p:cNvPr>
          <p:cNvSpPr/>
          <p:nvPr userDrawn="1"/>
        </p:nvSpPr>
        <p:spPr>
          <a:xfrm>
            <a:off x="0" y="0"/>
            <a:ext cx="432294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715115" y="2336637"/>
            <a:ext cx="3002779" cy="1002638"/>
          </a:xfrm>
        </p:spPr>
        <p:txBody>
          <a:bodyPr anchor="b"/>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712351" y="3501188"/>
            <a:ext cx="3002780" cy="1408113"/>
          </a:xfrm>
        </p:spPr>
        <p:txBody>
          <a:bodyPr/>
          <a:lstStyle>
            <a:lvl1pPr marL="0" indent="0">
              <a:buNone/>
              <a:defRPr/>
            </a:lvl1pPr>
          </a:lstStyle>
          <a:p>
            <a:pPr lvl="0"/>
            <a:r>
              <a:rPr lang="da-DK" dirty="0"/>
              <a:t>Klik for at redigere teksttypografierne i masteren</a:t>
            </a:r>
          </a:p>
        </p:txBody>
      </p:sp>
      <p:sp>
        <p:nvSpPr>
          <p:cNvPr id="22" name="Tekstfelt 21">
            <a:extLst>
              <a:ext uri="{FF2B5EF4-FFF2-40B4-BE49-F238E27FC236}">
                <a16:creationId xmlns:a16="http://schemas.microsoft.com/office/drawing/2014/main" id="{48CA500F-EA4E-B526-CEB1-8289C15CDAAA}"/>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grpSp>
        <p:nvGrpSpPr>
          <p:cNvPr id="19" name="Gruppe 18">
            <a:extLst>
              <a:ext uri="{FF2B5EF4-FFF2-40B4-BE49-F238E27FC236}">
                <a16:creationId xmlns:a16="http://schemas.microsoft.com/office/drawing/2014/main" id="{8EE2FF2B-82E5-379E-6CE2-E158642C3E56}"/>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0" name="Gruppe 19">
              <a:extLst>
                <a:ext uri="{FF2B5EF4-FFF2-40B4-BE49-F238E27FC236}">
                  <a16:creationId xmlns:a16="http://schemas.microsoft.com/office/drawing/2014/main" id="{3DBA6837-7124-87D0-FAC6-015B9084881A}"/>
                </a:ext>
              </a:extLst>
            </p:cNvPr>
            <p:cNvGrpSpPr/>
            <p:nvPr userDrawn="1"/>
          </p:nvGrpSpPr>
          <p:grpSpPr>
            <a:xfrm>
              <a:off x="-1838312" y="-38102"/>
              <a:ext cx="1721353" cy="2467796"/>
              <a:chOff x="-1838312" y="-9527"/>
              <a:chExt cx="1721353" cy="2467796"/>
            </a:xfrm>
          </p:grpSpPr>
          <p:grpSp>
            <p:nvGrpSpPr>
              <p:cNvPr id="25" name="Gruppe 24">
                <a:extLst>
                  <a:ext uri="{FF2B5EF4-FFF2-40B4-BE49-F238E27FC236}">
                    <a16:creationId xmlns:a16="http://schemas.microsoft.com/office/drawing/2014/main" id="{7734B709-B092-FC40-C459-E07FE6C1C5CB}"/>
                  </a:ext>
                </a:extLst>
              </p:cNvPr>
              <p:cNvGrpSpPr/>
              <p:nvPr userDrawn="1"/>
            </p:nvGrpSpPr>
            <p:grpSpPr>
              <a:xfrm>
                <a:off x="-1838312" y="566838"/>
                <a:ext cx="1686995" cy="1891431"/>
                <a:chOff x="-2407803" y="1483724"/>
                <a:chExt cx="1686995" cy="1891431"/>
              </a:xfrm>
            </p:grpSpPr>
            <p:sp>
              <p:nvSpPr>
                <p:cNvPr id="27" name="Rektangel 26">
                  <a:extLst>
                    <a:ext uri="{FF2B5EF4-FFF2-40B4-BE49-F238E27FC236}">
                      <a16:creationId xmlns:a16="http://schemas.microsoft.com/office/drawing/2014/main" id="{62E97A0B-2CFA-40FC-FD10-615F891CD247}"/>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ruppe 27">
                  <a:extLst>
                    <a:ext uri="{FF2B5EF4-FFF2-40B4-BE49-F238E27FC236}">
                      <a16:creationId xmlns:a16="http://schemas.microsoft.com/office/drawing/2014/main" id="{6B24BFE3-8A13-A34D-DF10-CB8861F274EA}"/>
                    </a:ext>
                  </a:extLst>
                </p:cNvPr>
                <p:cNvGrpSpPr/>
                <p:nvPr userDrawn="1"/>
              </p:nvGrpSpPr>
              <p:grpSpPr>
                <a:xfrm>
                  <a:off x="-2329929" y="1577145"/>
                  <a:ext cx="1531247" cy="737710"/>
                  <a:chOff x="-2855495" y="1483725"/>
                  <a:chExt cx="1531247" cy="737710"/>
                </a:xfrm>
              </p:grpSpPr>
              <p:sp>
                <p:nvSpPr>
                  <p:cNvPr id="33" name="Rektangel 32">
                    <a:extLst>
                      <a:ext uri="{FF2B5EF4-FFF2-40B4-BE49-F238E27FC236}">
                        <a16:creationId xmlns:a16="http://schemas.microsoft.com/office/drawing/2014/main" id="{54E6EFB5-07DD-FE91-5D68-F1A18B87F6A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91C8C3FA-728C-F185-F455-5979E71CD6E5}"/>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F44C9357-D8DD-983C-F689-AF18606CFADB}"/>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9" name="Gruppe 28">
                  <a:extLst>
                    <a:ext uri="{FF2B5EF4-FFF2-40B4-BE49-F238E27FC236}">
                      <a16:creationId xmlns:a16="http://schemas.microsoft.com/office/drawing/2014/main" id="{0E716189-6629-CB9F-82D0-979D1DF54050}"/>
                    </a:ext>
                  </a:extLst>
                </p:cNvPr>
                <p:cNvGrpSpPr/>
                <p:nvPr userDrawn="1"/>
              </p:nvGrpSpPr>
              <p:grpSpPr>
                <a:xfrm>
                  <a:off x="-2329929" y="2483522"/>
                  <a:ext cx="1531247" cy="737710"/>
                  <a:chOff x="-2879557" y="2390102"/>
                  <a:chExt cx="1531247" cy="737710"/>
                </a:xfrm>
              </p:grpSpPr>
              <p:sp>
                <p:nvSpPr>
                  <p:cNvPr id="30" name="Rektangel 29">
                    <a:extLst>
                      <a:ext uri="{FF2B5EF4-FFF2-40B4-BE49-F238E27FC236}">
                        <a16:creationId xmlns:a16="http://schemas.microsoft.com/office/drawing/2014/main" id="{B791A4FB-C26B-1308-87B4-B050D8A99E07}"/>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04D1024E-64F4-CBB6-E09D-3BBF097C65C2}"/>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ktangel 31">
                    <a:extLst>
                      <a:ext uri="{FF2B5EF4-FFF2-40B4-BE49-F238E27FC236}">
                        <a16:creationId xmlns:a16="http://schemas.microsoft.com/office/drawing/2014/main" id="{CFF32E61-1CF1-0CA5-2C06-A09CCFB6C981}"/>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6" name="Tekstfelt 25">
                <a:extLst>
                  <a:ext uri="{FF2B5EF4-FFF2-40B4-BE49-F238E27FC236}">
                    <a16:creationId xmlns:a16="http://schemas.microsoft.com/office/drawing/2014/main" id="{2F786BB6-A91C-7142-693D-7465E2362D4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1" name="Rektangel 20">
              <a:extLst>
                <a:ext uri="{FF2B5EF4-FFF2-40B4-BE49-F238E27FC236}">
                  <a16:creationId xmlns:a16="http://schemas.microsoft.com/office/drawing/2014/main" id="{544B2F63-3DDD-1350-2F8E-761EFDD89024}"/>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1CCE155F-86C3-980E-EC05-56456D50B02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 name="Billede 3">
            <a:extLst>
              <a:ext uri="{FF2B5EF4-FFF2-40B4-BE49-F238E27FC236}">
                <a16:creationId xmlns:a16="http://schemas.microsoft.com/office/drawing/2014/main" id="{98EAB9CC-A77D-8E0B-BC90-8BB9449651E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121" y="2696347"/>
            <a:ext cx="2560000" cy="1440000"/>
          </a:xfrm>
          <a:prstGeom prst="rect">
            <a:avLst/>
          </a:prstGeom>
        </p:spPr>
      </p:pic>
    </p:spTree>
    <p:extLst>
      <p:ext uri="{BB962C8B-B14F-4D97-AF65-F5344CB8AC3E}">
        <p14:creationId xmlns:p14="http://schemas.microsoft.com/office/powerpoint/2010/main" val="254211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EFF869-108F-F34F-24CE-BF3B94F7A0F5}"/>
              </a:ext>
            </a:extLst>
          </p:cNvPr>
          <p:cNvSpPr>
            <a:spLocks noGrp="1"/>
          </p:cNvSpPr>
          <p:nvPr>
            <p:ph type="title"/>
          </p:nvPr>
        </p:nvSpPr>
        <p:spPr/>
        <p:txBody>
          <a:body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89951A19-D79F-1A0F-C046-E74893940DA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4BF7A634-55C5-439E-2A91-AFE835CAE19A}"/>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99520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3BBB4A-2A7B-5A8B-4220-F2DB09FF2D7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3242F20-693A-0909-9658-174164133C99}"/>
              </a:ext>
            </a:extLst>
          </p:cNvPr>
          <p:cNvSpPr>
            <a:spLocks noGrp="1"/>
          </p:cNvSpPr>
          <p:nvPr>
            <p:ph idx="1"/>
          </p:nvPr>
        </p:nvSpPr>
        <p:spPr>
          <a:xfrm>
            <a:off x="695325" y="2009273"/>
            <a:ext cx="10795000" cy="4068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5" name="Pladsholder til sidefod 4">
            <a:extLst>
              <a:ext uri="{FF2B5EF4-FFF2-40B4-BE49-F238E27FC236}">
                <a16:creationId xmlns:a16="http://schemas.microsoft.com/office/drawing/2014/main" id="{4FC76842-EBA2-5749-E04E-2DF09B069473}"/>
              </a:ext>
            </a:extLst>
          </p:cNvPr>
          <p:cNvSpPr>
            <a:spLocks noGrp="1"/>
          </p:cNvSpPr>
          <p:nvPr>
            <p:ph type="ftr" sz="quarter" idx="11"/>
          </p:nvPr>
        </p:nvSpPr>
        <p:spPr/>
        <p:txBody>
          <a:bodyPr/>
          <a:lstStyle/>
          <a:p>
            <a:r>
              <a:rPr lang="da-DK"/>
              <a:t>Skriv hvad præsentationen handler om</a:t>
            </a:r>
          </a:p>
        </p:txBody>
      </p:sp>
      <p:sp>
        <p:nvSpPr>
          <p:cNvPr id="6" name="Pladsholder til slidenummer 5">
            <a:extLst>
              <a:ext uri="{FF2B5EF4-FFF2-40B4-BE49-F238E27FC236}">
                <a16:creationId xmlns:a16="http://schemas.microsoft.com/office/drawing/2014/main" id="{ECEB969E-3267-CA6E-BEFD-537FA5D40CE2}"/>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384507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F4AE0-7C94-7D6B-312D-E6576DCECF8B}"/>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C5A89FA-D515-F234-493F-2A89B28703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5" name="Pladsholder til sidefod 4">
            <a:extLst>
              <a:ext uri="{FF2B5EF4-FFF2-40B4-BE49-F238E27FC236}">
                <a16:creationId xmlns:a16="http://schemas.microsoft.com/office/drawing/2014/main" id="{B32780D8-6D14-115A-6D9F-2543BC8782DD}"/>
              </a:ext>
            </a:extLst>
          </p:cNvPr>
          <p:cNvSpPr>
            <a:spLocks noGrp="1"/>
          </p:cNvSpPr>
          <p:nvPr>
            <p:ph type="ftr" sz="quarter" idx="11"/>
          </p:nvPr>
        </p:nvSpPr>
        <p:spPr/>
        <p:txBody>
          <a:bodyPr/>
          <a:lstStyle/>
          <a:p>
            <a:r>
              <a:rPr lang="da-DK"/>
              <a:t>Skriv hvad præsentationen handler om</a:t>
            </a:r>
          </a:p>
        </p:txBody>
      </p:sp>
      <p:sp>
        <p:nvSpPr>
          <p:cNvPr id="6" name="Pladsholder til slidenummer 5">
            <a:extLst>
              <a:ext uri="{FF2B5EF4-FFF2-40B4-BE49-F238E27FC236}">
                <a16:creationId xmlns:a16="http://schemas.microsoft.com/office/drawing/2014/main" id="{7DF0A323-A3A4-08AD-0218-7C399BF58B9E}"/>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185508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90D391-70BB-5BAC-BACE-FFE3A7D10FD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C1F4445-1945-D857-612A-82C6CB5E890A}"/>
              </a:ext>
            </a:extLst>
          </p:cNvPr>
          <p:cNvSpPr>
            <a:spLocks noGrp="1"/>
          </p:cNvSpPr>
          <p:nvPr>
            <p:ph sz="half" idx="1"/>
          </p:nvPr>
        </p:nvSpPr>
        <p:spPr>
          <a:xfrm>
            <a:off x="709684" y="2140423"/>
            <a:ext cx="5138382" cy="3940621"/>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indhold 3">
            <a:extLst>
              <a:ext uri="{FF2B5EF4-FFF2-40B4-BE49-F238E27FC236}">
                <a16:creationId xmlns:a16="http://schemas.microsoft.com/office/drawing/2014/main" id="{CE3C3466-0EC1-C72D-F041-BD064FBD2835}"/>
              </a:ext>
            </a:extLst>
          </p:cNvPr>
          <p:cNvSpPr>
            <a:spLocks noGrp="1"/>
          </p:cNvSpPr>
          <p:nvPr>
            <p:ph sz="half" idx="2"/>
          </p:nvPr>
        </p:nvSpPr>
        <p:spPr>
          <a:xfrm>
            <a:off x="6332561" y="2133599"/>
            <a:ext cx="5157763" cy="3940621"/>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6" name="Pladsholder til sidefod 5">
            <a:extLst>
              <a:ext uri="{FF2B5EF4-FFF2-40B4-BE49-F238E27FC236}">
                <a16:creationId xmlns:a16="http://schemas.microsoft.com/office/drawing/2014/main" id="{4989365C-575C-9FAD-C64A-61052D7EC94E}"/>
              </a:ext>
            </a:extLst>
          </p:cNvPr>
          <p:cNvSpPr>
            <a:spLocks noGrp="1"/>
          </p:cNvSpPr>
          <p:nvPr>
            <p:ph type="ftr" sz="quarter" idx="11"/>
          </p:nvPr>
        </p:nvSpPr>
        <p:spPr/>
        <p:txBody>
          <a:bodyPr/>
          <a:lstStyle/>
          <a:p>
            <a:r>
              <a:rPr lang="da-DK"/>
              <a:t>Skriv hvad præsentationen handler om</a:t>
            </a:r>
          </a:p>
        </p:txBody>
      </p:sp>
      <p:sp>
        <p:nvSpPr>
          <p:cNvPr id="7" name="Pladsholder til slidenummer 6">
            <a:extLst>
              <a:ext uri="{FF2B5EF4-FFF2-40B4-BE49-F238E27FC236}">
                <a16:creationId xmlns:a16="http://schemas.microsoft.com/office/drawing/2014/main" id="{22F1E91D-4FDF-347E-2C64-B6D27C10A61A}"/>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306893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7892A-9109-4690-8107-EBEB4F878791}"/>
              </a:ext>
            </a:extLst>
          </p:cNvPr>
          <p:cNvSpPr>
            <a:spLocks noGrp="1"/>
          </p:cNvSpPr>
          <p:nvPr>
            <p:ph type="title"/>
          </p:nvPr>
        </p:nvSpPr>
        <p:spPr>
          <a:xfrm>
            <a:off x="709862" y="914400"/>
            <a:ext cx="9938085" cy="1022684"/>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CF82D2A-2D91-5C14-2F99-643F163122F6}"/>
              </a:ext>
            </a:extLst>
          </p:cNvPr>
          <p:cNvSpPr>
            <a:spLocks noGrp="1"/>
          </p:cNvSpPr>
          <p:nvPr>
            <p:ph type="body" idx="1"/>
          </p:nvPr>
        </p:nvSpPr>
        <p:spPr>
          <a:xfrm>
            <a:off x="710147" y="2025233"/>
            <a:ext cx="51372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4" name="Pladsholder til indhold 3">
            <a:extLst>
              <a:ext uri="{FF2B5EF4-FFF2-40B4-BE49-F238E27FC236}">
                <a16:creationId xmlns:a16="http://schemas.microsoft.com/office/drawing/2014/main" id="{D7F31512-4FFE-E665-4DB0-EC44F50C07D6}"/>
              </a:ext>
            </a:extLst>
          </p:cNvPr>
          <p:cNvSpPr>
            <a:spLocks noGrp="1"/>
          </p:cNvSpPr>
          <p:nvPr>
            <p:ph sz="half" idx="2"/>
          </p:nvPr>
        </p:nvSpPr>
        <p:spPr>
          <a:xfrm>
            <a:off x="709862" y="2932645"/>
            <a:ext cx="5137485" cy="315105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5" name="Pladsholder til tekst 4">
            <a:extLst>
              <a:ext uri="{FF2B5EF4-FFF2-40B4-BE49-F238E27FC236}">
                <a16:creationId xmlns:a16="http://schemas.microsoft.com/office/drawing/2014/main" id="{F288166F-CE4D-ABEB-53FC-E780374C2730}"/>
              </a:ext>
            </a:extLst>
          </p:cNvPr>
          <p:cNvSpPr>
            <a:spLocks noGrp="1"/>
          </p:cNvSpPr>
          <p:nvPr>
            <p:ph type="body" sz="quarter" idx="3"/>
          </p:nvPr>
        </p:nvSpPr>
        <p:spPr>
          <a:xfrm>
            <a:off x="6340641" y="2025233"/>
            <a:ext cx="51372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6" name="Pladsholder til indhold 5">
            <a:extLst>
              <a:ext uri="{FF2B5EF4-FFF2-40B4-BE49-F238E27FC236}">
                <a16:creationId xmlns:a16="http://schemas.microsoft.com/office/drawing/2014/main" id="{94EC93C8-F576-6223-9698-5A15590C990F}"/>
              </a:ext>
            </a:extLst>
          </p:cNvPr>
          <p:cNvSpPr>
            <a:spLocks noGrp="1"/>
          </p:cNvSpPr>
          <p:nvPr>
            <p:ph sz="quarter" idx="4"/>
          </p:nvPr>
        </p:nvSpPr>
        <p:spPr>
          <a:xfrm>
            <a:off x="6340641" y="2925262"/>
            <a:ext cx="5137200" cy="3150856"/>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8" name="Pladsholder til sidefod 7">
            <a:extLst>
              <a:ext uri="{FF2B5EF4-FFF2-40B4-BE49-F238E27FC236}">
                <a16:creationId xmlns:a16="http://schemas.microsoft.com/office/drawing/2014/main" id="{EDC21E2B-618A-569C-84E1-F66BCD846A17}"/>
              </a:ext>
            </a:extLst>
          </p:cNvPr>
          <p:cNvSpPr>
            <a:spLocks noGrp="1"/>
          </p:cNvSpPr>
          <p:nvPr>
            <p:ph type="ftr" sz="quarter" idx="11"/>
          </p:nvPr>
        </p:nvSpPr>
        <p:spPr/>
        <p:txBody>
          <a:bodyPr/>
          <a:lstStyle/>
          <a:p>
            <a:r>
              <a:rPr lang="da-DK"/>
              <a:t>Skriv hvad præsentationen handler om</a:t>
            </a:r>
          </a:p>
        </p:txBody>
      </p:sp>
      <p:sp>
        <p:nvSpPr>
          <p:cNvPr id="9" name="Pladsholder til slidenummer 8">
            <a:extLst>
              <a:ext uri="{FF2B5EF4-FFF2-40B4-BE49-F238E27FC236}">
                <a16:creationId xmlns:a16="http://schemas.microsoft.com/office/drawing/2014/main" id="{C102BC5E-A493-87EE-D380-94E7A213FED5}"/>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385217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tekstbokse og et bille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7AF05B9-F072-E431-69C9-8C7BB549B457}"/>
              </a:ext>
            </a:extLst>
          </p:cNvPr>
          <p:cNvSpPr>
            <a:spLocks/>
          </p:cNvSpPr>
          <p:nvPr userDrawn="1"/>
        </p:nvSpPr>
        <p:spPr>
          <a:xfrm>
            <a:off x="60960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billede 10">
            <a:extLst>
              <a:ext uri="{FF2B5EF4-FFF2-40B4-BE49-F238E27FC236}">
                <a16:creationId xmlns:a16="http://schemas.microsoft.com/office/drawing/2014/main" id="{4D751C8A-DBD7-C9C5-0E67-66A2A695CB25}"/>
              </a:ext>
            </a:extLst>
          </p:cNvPr>
          <p:cNvSpPr>
            <a:spLocks noGrp="1"/>
          </p:cNvSpPr>
          <p:nvPr>
            <p:ph type="pic" sz="quarter" idx="12"/>
          </p:nvPr>
        </p:nvSpPr>
        <p:spPr>
          <a:xfrm>
            <a:off x="6096000" y="3429001"/>
            <a:ext cx="6096000" cy="3429000"/>
          </a:xfrm>
          <a:solidFill>
            <a:schemeClr val="bg2"/>
          </a:solidFill>
        </p:spPr>
        <p:txBody>
          <a:bodyPr/>
          <a:lstStyle/>
          <a:p>
            <a:endParaRPr lang="da-DK"/>
          </a:p>
        </p:txBody>
      </p:sp>
      <p:sp>
        <p:nvSpPr>
          <p:cNvPr id="2" name="Titel 1">
            <a:extLst>
              <a:ext uri="{FF2B5EF4-FFF2-40B4-BE49-F238E27FC236}">
                <a16:creationId xmlns:a16="http://schemas.microsoft.com/office/drawing/2014/main" id="{586A600E-1294-4177-49BE-2F3F58CC6973}"/>
              </a:ext>
            </a:extLst>
          </p:cNvPr>
          <p:cNvSpPr>
            <a:spLocks noGrp="1"/>
          </p:cNvSpPr>
          <p:nvPr>
            <p:ph type="title"/>
          </p:nvPr>
        </p:nvSpPr>
        <p:spPr>
          <a:xfrm>
            <a:off x="701675" y="908050"/>
            <a:ext cx="4687887" cy="1166410"/>
          </a:xfrm>
        </p:spPr>
        <p:txBody>
          <a:bodyPr anchor="t"/>
          <a:lstStyle>
            <a:lvl1pPr>
              <a:defRPr>
                <a:solidFill>
                  <a:schemeClr val="bg1"/>
                </a:solidFill>
              </a:defRPr>
            </a:lvl1pPr>
          </a:lstStyle>
          <a:p>
            <a:r>
              <a:rPr lang="da-DK" dirty="0"/>
              <a:t>Klik for at redigere titeltypografien i masteren</a:t>
            </a:r>
          </a:p>
        </p:txBody>
      </p:sp>
      <p:sp>
        <p:nvSpPr>
          <p:cNvPr id="3" name="Pladsholder til sidefod 2">
            <a:extLst>
              <a:ext uri="{FF2B5EF4-FFF2-40B4-BE49-F238E27FC236}">
                <a16:creationId xmlns:a16="http://schemas.microsoft.com/office/drawing/2014/main" id="{4EC61DF4-5CAA-43A3-A4BD-058AFD93FAB8}"/>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3F7249DB-F879-AADB-5735-CFEF5AB2EEA7}"/>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9" name="Pladsholder til tekst 8">
            <a:extLst>
              <a:ext uri="{FF2B5EF4-FFF2-40B4-BE49-F238E27FC236}">
                <a16:creationId xmlns:a16="http://schemas.microsoft.com/office/drawing/2014/main" id="{4AA6F53B-B6FE-88DF-12F8-DA9E536A4AAF}"/>
              </a:ext>
            </a:extLst>
          </p:cNvPr>
          <p:cNvSpPr>
            <a:spLocks noGrp="1"/>
          </p:cNvSpPr>
          <p:nvPr>
            <p:ph type="body" sz="quarter" idx="13"/>
          </p:nvPr>
        </p:nvSpPr>
        <p:spPr>
          <a:xfrm>
            <a:off x="6761163" y="1276350"/>
            <a:ext cx="4729162" cy="1623261"/>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pic>
        <p:nvPicPr>
          <p:cNvPr id="10" name="Grafik 9">
            <a:extLst>
              <a:ext uri="{FF2B5EF4-FFF2-40B4-BE49-F238E27FC236}">
                <a16:creationId xmlns:a16="http://schemas.microsoft.com/office/drawing/2014/main" id="{B3BD5E7A-A023-6348-8D92-E7238AC6599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31537" y="558817"/>
            <a:ext cx="565138" cy="337370"/>
          </a:xfrm>
          <a:prstGeom prst="rect">
            <a:avLst/>
          </a:prstGeom>
        </p:spPr>
      </p:pic>
      <p:sp>
        <p:nvSpPr>
          <p:cNvPr id="11" name="Pladsholder til tekst 7">
            <a:extLst>
              <a:ext uri="{FF2B5EF4-FFF2-40B4-BE49-F238E27FC236}">
                <a16:creationId xmlns:a16="http://schemas.microsoft.com/office/drawing/2014/main" id="{1D0E34D4-9190-B908-0A30-C5466126CC05}"/>
              </a:ext>
            </a:extLst>
          </p:cNvPr>
          <p:cNvSpPr>
            <a:spLocks noGrp="1"/>
          </p:cNvSpPr>
          <p:nvPr>
            <p:ph type="body" sz="quarter" idx="14"/>
          </p:nvPr>
        </p:nvSpPr>
        <p:spPr>
          <a:xfrm>
            <a:off x="695325" y="2538484"/>
            <a:ext cx="4687888" cy="355434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pic>
        <p:nvPicPr>
          <p:cNvPr id="8" name="Billede 7">
            <a:extLst>
              <a:ext uri="{FF2B5EF4-FFF2-40B4-BE49-F238E27FC236}">
                <a16:creationId xmlns:a16="http://schemas.microsoft.com/office/drawing/2014/main" id="{B25002B8-12A3-F291-4485-A4F850EFE1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29553" y="2716809"/>
            <a:ext cx="2560000" cy="1440000"/>
          </a:xfrm>
          <a:prstGeom prst="rect">
            <a:avLst/>
          </a:prstGeom>
        </p:spPr>
      </p:pic>
      <p:sp>
        <p:nvSpPr>
          <p:cNvPr id="13" name="Tekstfelt 12">
            <a:extLst>
              <a:ext uri="{FF2B5EF4-FFF2-40B4-BE49-F238E27FC236}">
                <a16:creationId xmlns:a16="http://schemas.microsoft.com/office/drawing/2014/main" id="{9AF9C502-4495-E3C0-2426-2E8489C6B3AC}"/>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4" name="Tekstfelt 13">
            <a:extLst>
              <a:ext uri="{FF2B5EF4-FFF2-40B4-BE49-F238E27FC236}">
                <a16:creationId xmlns:a16="http://schemas.microsoft.com/office/drawing/2014/main" id="{07DE1FB9-5130-4401-3B13-E55BA204C70F}"/>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spTree>
    <p:extLst>
      <p:ext uri="{BB962C8B-B14F-4D97-AF65-F5344CB8AC3E}">
        <p14:creationId xmlns:p14="http://schemas.microsoft.com/office/powerpoint/2010/main" val="217898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Overskrift og grå 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9E2ED-5D08-6628-BC7C-3452B56D3267}"/>
              </a:ext>
            </a:extLst>
          </p:cNvPr>
          <p:cNvSpPr>
            <a:spLocks noGrp="1"/>
          </p:cNvSpPr>
          <p:nvPr>
            <p:ph type="title"/>
          </p:nvPr>
        </p:nvSpPr>
        <p:spPr/>
        <p:txBody>
          <a:bodyPr/>
          <a:lstStyle/>
          <a:p>
            <a:r>
              <a:rPr lang="da-DK"/>
              <a:t>Klik for at redigere titeltypografien i masteren</a:t>
            </a:r>
          </a:p>
        </p:txBody>
      </p:sp>
      <p:sp>
        <p:nvSpPr>
          <p:cNvPr id="4" name="Pladsholder til sidefod 3">
            <a:extLst>
              <a:ext uri="{FF2B5EF4-FFF2-40B4-BE49-F238E27FC236}">
                <a16:creationId xmlns:a16="http://schemas.microsoft.com/office/drawing/2014/main" id="{D2D43147-0445-3F5A-3A16-7F6E7FCDADFC}"/>
              </a:ext>
            </a:extLst>
          </p:cNvPr>
          <p:cNvSpPr>
            <a:spLocks noGrp="1"/>
          </p:cNvSpPr>
          <p:nvPr>
            <p:ph type="ftr" sz="quarter" idx="11"/>
          </p:nvPr>
        </p:nvSpPr>
        <p:spPr/>
        <p:txBody>
          <a:bodyPr/>
          <a:lstStyle/>
          <a:p>
            <a:r>
              <a:rPr lang="da-DK"/>
              <a:t>Skriv hvad præsentationen handler om</a:t>
            </a:r>
          </a:p>
        </p:txBody>
      </p:sp>
      <p:sp>
        <p:nvSpPr>
          <p:cNvPr id="5" name="Pladsholder til slidenummer 4">
            <a:extLst>
              <a:ext uri="{FF2B5EF4-FFF2-40B4-BE49-F238E27FC236}">
                <a16:creationId xmlns:a16="http://schemas.microsoft.com/office/drawing/2014/main" id="{BF5CA0F7-A3E5-08C4-3773-25D9687FEBCA}"/>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331906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Overskrift og hvid 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9E2ED-5D08-6628-BC7C-3452B56D3267}"/>
              </a:ext>
            </a:extLst>
          </p:cNvPr>
          <p:cNvSpPr>
            <a:spLocks noGrp="1"/>
          </p:cNvSpPr>
          <p:nvPr>
            <p:ph type="title"/>
          </p:nvPr>
        </p:nvSpPr>
        <p:spPr/>
        <p:txBody>
          <a:bodyPr/>
          <a:lstStyle/>
          <a:p>
            <a:r>
              <a:rPr lang="da-DK"/>
              <a:t>Klik for at redigere titeltypografien i masteren</a:t>
            </a:r>
          </a:p>
        </p:txBody>
      </p:sp>
      <p:sp>
        <p:nvSpPr>
          <p:cNvPr id="4" name="Pladsholder til sidefod 3">
            <a:extLst>
              <a:ext uri="{FF2B5EF4-FFF2-40B4-BE49-F238E27FC236}">
                <a16:creationId xmlns:a16="http://schemas.microsoft.com/office/drawing/2014/main" id="{D2D43147-0445-3F5A-3A16-7F6E7FCDADFC}"/>
              </a:ext>
            </a:extLst>
          </p:cNvPr>
          <p:cNvSpPr>
            <a:spLocks noGrp="1"/>
          </p:cNvSpPr>
          <p:nvPr>
            <p:ph type="ftr" sz="quarter" idx="11"/>
          </p:nvPr>
        </p:nvSpPr>
        <p:spPr/>
        <p:txBody>
          <a:bodyPr/>
          <a:lstStyle/>
          <a:p>
            <a:r>
              <a:rPr lang="da-DK"/>
              <a:t>Skriv hvad præsentationen handler om</a:t>
            </a:r>
          </a:p>
        </p:txBody>
      </p:sp>
      <p:sp>
        <p:nvSpPr>
          <p:cNvPr id="5" name="Pladsholder til slidenummer 4">
            <a:extLst>
              <a:ext uri="{FF2B5EF4-FFF2-40B4-BE49-F238E27FC236}">
                <a16:creationId xmlns:a16="http://schemas.microsoft.com/office/drawing/2014/main" id="{BF5CA0F7-A3E5-08C4-3773-25D9687FEBCA}"/>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67792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EC59A3DB-8ADB-5D18-A244-60AEE9AF1807}"/>
              </a:ext>
            </a:extLst>
          </p:cNvPr>
          <p:cNvSpPr>
            <a:spLocks noGrp="1"/>
          </p:cNvSpPr>
          <p:nvPr>
            <p:ph type="ftr" sz="quarter" idx="11"/>
          </p:nvPr>
        </p:nvSpPr>
        <p:spPr/>
        <p:txBody>
          <a:bodyPr/>
          <a:lstStyle/>
          <a:p>
            <a:r>
              <a:rPr lang="da-DK"/>
              <a:t>Skriv hvad præsentationen handler om</a:t>
            </a:r>
          </a:p>
        </p:txBody>
      </p:sp>
      <p:sp>
        <p:nvSpPr>
          <p:cNvPr id="4" name="Pladsholder til slidenummer 3">
            <a:extLst>
              <a:ext uri="{FF2B5EF4-FFF2-40B4-BE49-F238E27FC236}">
                <a16:creationId xmlns:a16="http://schemas.microsoft.com/office/drawing/2014/main" id="{90E25994-2B72-78C9-6087-35D1A8CFF445}"/>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13996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ort billede og 1 tekstboks">
    <p:spTree>
      <p:nvGrpSpPr>
        <p:cNvPr id="1" name=""/>
        <p:cNvGrpSpPr/>
        <p:nvPr/>
      </p:nvGrpSpPr>
      <p:grpSpPr>
        <a:xfrm>
          <a:off x="0" y="0"/>
          <a:ext cx="0" cy="0"/>
          <a:chOff x="0" y="0"/>
          <a:chExt cx="0" cy="0"/>
        </a:xfrm>
      </p:grpSpPr>
      <p:grpSp>
        <p:nvGrpSpPr>
          <p:cNvPr id="20" name="Gruppe 19">
            <a:extLst>
              <a:ext uri="{FF2B5EF4-FFF2-40B4-BE49-F238E27FC236}">
                <a16:creationId xmlns:a16="http://schemas.microsoft.com/office/drawing/2014/main" id="{3D098DC2-9709-AD7D-8210-514BE5E4DBE2}"/>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2" name="Gruppe 21">
              <a:extLst>
                <a:ext uri="{FF2B5EF4-FFF2-40B4-BE49-F238E27FC236}">
                  <a16:creationId xmlns:a16="http://schemas.microsoft.com/office/drawing/2014/main" id="{CCACFC27-83A5-653A-789F-DB15D120A0A4}"/>
                </a:ext>
              </a:extLst>
            </p:cNvPr>
            <p:cNvGrpSpPr/>
            <p:nvPr userDrawn="1"/>
          </p:nvGrpSpPr>
          <p:grpSpPr>
            <a:xfrm>
              <a:off x="-1838312" y="-38102"/>
              <a:ext cx="1721353" cy="2467796"/>
              <a:chOff x="-1838312" y="-9527"/>
              <a:chExt cx="1721353" cy="2467796"/>
            </a:xfrm>
          </p:grpSpPr>
          <p:grpSp>
            <p:nvGrpSpPr>
              <p:cNvPr id="27" name="Gruppe 26">
                <a:extLst>
                  <a:ext uri="{FF2B5EF4-FFF2-40B4-BE49-F238E27FC236}">
                    <a16:creationId xmlns:a16="http://schemas.microsoft.com/office/drawing/2014/main" id="{643E7C0B-136C-7EDA-40E8-DD01765CB01D}"/>
                  </a:ext>
                </a:extLst>
              </p:cNvPr>
              <p:cNvGrpSpPr/>
              <p:nvPr userDrawn="1"/>
            </p:nvGrpSpPr>
            <p:grpSpPr>
              <a:xfrm>
                <a:off x="-1838312" y="566838"/>
                <a:ext cx="1686995" cy="1891431"/>
                <a:chOff x="-2407803" y="1483724"/>
                <a:chExt cx="1686995" cy="1891431"/>
              </a:xfrm>
            </p:grpSpPr>
            <p:sp>
              <p:nvSpPr>
                <p:cNvPr id="29" name="Rektangel 28">
                  <a:extLst>
                    <a:ext uri="{FF2B5EF4-FFF2-40B4-BE49-F238E27FC236}">
                      <a16:creationId xmlns:a16="http://schemas.microsoft.com/office/drawing/2014/main" id="{3AAC5BBA-E439-6756-0832-902E284A38E6}"/>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0" name="Gruppe 29">
                  <a:extLst>
                    <a:ext uri="{FF2B5EF4-FFF2-40B4-BE49-F238E27FC236}">
                      <a16:creationId xmlns:a16="http://schemas.microsoft.com/office/drawing/2014/main" id="{2E1E7C77-1BC5-CC5D-5222-04B6B3A07EAE}"/>
                    </a:ext>
                  </a:extLst>
                </p:cNvPr>
                <p:cNvGrpSpPr/>
                <p:nvPr userDrawn="1"/>
              </p:nvGrpSpPr>
              <p:grpSpPr>
                <a:xfrm>
                  <a:off x="-2329929" y="1577145"/>
                  <a:ext cx="1531247" cy="737710"/>
                  <a:chOff x="-2855495" y="1483725"/>
                  <a:chExt cx="1531247" cy="737710"/>
                </a:xfrm>
              </p:grpSpPr>
              <p:sp>
                <p:nvSpPr>
                  <p:cNvPr id="35" name="Rektangel 34">
                    <a:extLst>
                      <a:ext uri="{FF2B5EF4-FFF2-40B4-BE49-F238E27FC236}">
                        <a16:creationId xmlns:a16="http://schemas.microsoft.com/office/drawing/2014/main" id="{F84424E1-CC4C-9AF3-B3BB-358A90FED0C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4DD6E3A4-BA95-8D1D-72BE-11FA62B08AA2}"/>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FE431416-2F7A-61CB-29AD-561F4573B4F7}"/>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1" name="Gruppe 30">
                  <a:extLst>
                    <a:ext uri="{FF2B5EF4-FFF2-40B4-BE49-F238E27FC236}">
                      <a16:creationId xmlns:a16="http://schemas.microsoft.com/office/drawing/2014/main" id="{A60AC80F-EA8E-430D-2A8F-1ACB6A8D16CC}"/>
                    </a:ext>
                  </a:extLst>
                </p:cNvPr>
                <p:cNvGrpSpPr/>
                <p:nvPr userDrawn="1"/>
              </p:nvGrpSpPr>
              <p:grpSpPr>
                <a:xfrm>
                  <a:off x="-2329929" y="2483522"/>
                  <a:ext cx="1531247" cy="737710"/>
                  <a:chOff x="-2879557" y="2390102"/>
                  <a:chExt cx="1531247" cy="737710"/>
                </a:xfrm>
              </p:grpSpPr>
              <p:sp>
                <p:nvSpPr>
                  <p:cNvPr id="32" name="Rektangel 31">
                    <a:extLst>
                      <a:ext uri="{FF2B5EF4-FFF2-40B4-BE49-F238E27FC236}">
                        <a16:creationId xmlns:a16="http://schemas.microsoft.com/office/drawing/2014/main" id="{D20632B6-D549-F548-2EAD-41664B790930}"/>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8A9EA559-01AF-DC35-460F-966CB30FA8C9}"/>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2FFF2F6C-4406-D200-45C3-06CAD3133529}"/>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8" name="Tekstfelt 27">
                <a:extLst>
                  <a:ext uri="{FF2B5EF4-FFF2-40B4-BE49-F238E27FC236}">
                    <a16:creationId xmlns:a16="http://schemas.microsoft.com/office/drawing/2014/main" id="{500631E8-ED3F-BB5B-1292-902BAC98E6AE}"/>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5" name="Rektangel 24">
              <a:extLst>
                <a:ext uri="{FF2B5EF4-FFF2-40B4-BE49-F238E27FC236}">
                  <a16:creationId xmlns:a16="http://schemas.microsoft.com/office/drawing/2014/main" id="{F263517C-542F-4AE7-DDA7-2A2CA46D0B77}"/>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D8BD098C-54B9-1063-9CB5-48CEF7F19EB4}"/>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1" name="Billede 20">
            <a:extLst>
              <a:ext uri="{FF2B5EF4-FFF2-40B4-BE49-F238E27FC236}">
                <a16:creationId xmlns:a16="http://schemas.microsoft.com/office/drawing/2014/main" id="{EDDD6B14-3570-2A55-D9C0-B89299B5E1F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17580"/>
            <a:ext cx="2560000" cy="1440000"/>
          </a:xfrm>
          <a:prstGeom prst="rect">
            <a:avLst/>
          </a:prstGeom>
        </p:spPr>
      </p:pic>
      <p:grpSp>
        <p:nvGrpSpPr>
          <p:cNvPr id="5" name="Gruppe 4">
            <a:extLst>
              <a:ext uri="{FF2B5EF4-FFF2-40B4-BE49-F238E27FC236}">
                <a16:creationId xmlns:a16="http://schemas.microsoft.com/office/drawing/2014/main" id="{28357BC8-BFF7-1929-5CD3-B28A2A4D3C02}"/>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23" name="Tekstfelt 22">
              <a:extLst>
                <a:ext uri="{FF2B5EF4-FFF2-40B4-BE49-F238E27FC236}">
                  <a16:creationId xmlns:a16="http://schemas.microsoft.com/office/drawing/2014/main" id="{632F083F-1067-51CF-F686-7BF2AD0E60C8}"/>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4" name="Tekstfelt 23">
              <a:extLst>
                <a:ext uri="{FF2B5EF4-FFF2-40B4-BE49-F238E27FC236}">
                  <a16:creationId xmlns:a16="http://schemas.microsoft.com/office/drawing/2014/main" id="{BD4ACA68-4842-5AA2-EAA6-EF5BD4A9CC7E}"/>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13" name="Rektangel 12">
            <a:extLst>
              <a:ext uri="{FF2B5EF4-FFF2-40B4-BE49-F238E27FC236}">
                <a16:creationId xmlns:a16="http://schemas.microsoft.com/office/drawing/2014/main" id="{3C95A522-76E1-D070-BD5B-946549E3A7A6}"/>
              </a:ext>
              <a:ext uri="{C183D7F6-B498-43B3-948B-1728B52AA6E4}">
                <adec:decorative xmlns:adec="http://schemas.microsoft.com/office/drawing/2017/decorative" val="1"/>
              </a:ext>
            </a:extLst>
          </p:cNvPr>
          <p:cNvSpPr>
            <a:spLocks/>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BAA3405F-665B-2416-AD1D-3D19DC2EBC18}"/>
              </a:ext>
            </a:extLst>
          </p:cNvPr>
          <p:cNvSpPr>
            <a:spLocks noGrp="1"/>
          </p:cNvSpPr>
          <p:nvPr>
            <p:ph type="title"/>
          </p:nvPr>
        </p:nvSpPr>
        <p:spPr>
          <a:xfrm>
            <a:off x="701675" y="908050"/>
            <a:ext cx="4684713" cy="1002638"/>
          </a:xfrm>
        </p:spPr>
        <p:txBody>
          <a:bodyPr anchor="t"/>
          <a:lstStyle/>
          <a:p>
            <a:r>
              <a:rPr lang="da-DK"/>
              <a:t>Klik for at redigere titeltypografien i masteren</a:t>
            </a:r>
          </a:p>
        </p:txBody>
      </p:sp>
      <p:sp>
        <p:nvSpPr>
          <p:cNvPr id="15" name="Pladsholder til tekst 14">
            <a:extLst>
              <a:ext uri="{FF2B5EF4-FFF2-40B4-BE49-F238E27FC236}">
                <a16:creationId xmlns:a16="http://schemas.microsoft.com/office/drawing/2014/main" id="{9E6D3E4F-BA60-53BD-5A48-7F54B431ED78}"/>
              </a:ext>
            </a:extLst>
          </p:cNvPr>
          <p:cNvSpPr>
            <a:spLocks noGrp="1"/>
          </p:cNvSpPr>
          <p:nvPr>
            <p:ph type="body" sz="quarter" idx="13"/>
          </p:nvPr>
        </p:nvSpPr>
        <p:spPr>
          <a:xfrm>
            <a:off x="701675" y="2466313"/>
            <a:ext cx="4684713" cy="3645525"/>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E4FEB082-6347-40B3-5282-28795DB3AD6C}"/>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14" name="Pladsholder til billede 13">
            <a:extLst>
              <a:ext uri="{FF2B5EF4-FFF2-40B4-BE49-F238E27FC236}">
                <a16:creationId xmlns:a16="http://schemas.microsoft.com/office/drawing/2014/main" id="{9D5F0D69-688F-CCA1-A61E-CE82A1936E77}"/>
              </a:ext>
            </a:extLst>
          </p:cNvPr>
          <p:cNvSpPr>
            <a:spLocks noGrp="1"/>
          </p:cNvSpPr>
          <p:nvPr>
            <p:ph type="pic" sz="quarter" idx="14"/>
          </p:nvPr>
        </p:nvSpPr>
        <p:spPr>
          <a:xfrm>
            <a:off x="6096000" y="0"/>
            <a:ext cx="6096000" cy="6858000"/>
          </a:xfrm>
          <a:custGeom>
            <a:avLst/>
            <a:gdLst>
              <a:gd name="connsiteX0" fmla="*/ 5162495 w 6096000"/>
              <a:gd name="connsiteY0" fmla="*/ 558817 h 6858000"/>
              <a:gd name="connsiteX1" fmla="*/ 5162495 w 6096000"/>
              <a:gd name="connsiteY1" fmla="*/ 895708 h 6858000"/>
              <a:gd name="connsiteX2" fmla="*/ 5355104 w 6096000"/>
              <a:gd name="connsiteY2" fmla="*/ 895708 h 6858000"/>
              <a:gd name="connsiteX3" fmla="*/ 5399836 w 6096000"/>
              <a:gd name="connsiteY3" fmla="*/ 829929 h 6858000"/>
              <a:gd name="connsiteX4" fmla="*/ 5252061 w 6096000"/>
              <a:gd name="connsiteY4" fmla="*/ 829929 h 6858000"/>
              <a:gd name="connsiteX5" fmla="*/ 5252061 w 6096000"/>
              <a:gd name="connsiteY5" fmla="*/ 558817 h 6858000"/>
              <a:gd name="connsiteX6" fmla="*/ 5040750 w 6096000"/>
              <a:gd name="connsiteY6" fmla="*/ 558817 h 6858000"/>
              <a:gd name="connsiteX7" fmla="*/ 4934213 w 6096000"/>
              <a:gd name="connsiteY7" fmla="*/ 721029 h 6858000"/>
              <a:gd name="connsiteX8" fmla="*/ 5052823 w 6096000"/>
              <a:gd name="connsiteY8" fmla="*/ 895708 h 6858000"/>
              <a:gd name="connsiteX9" fmla="*/ 5154463 w 6096000"/>
              <a:gd name="connsiteY9" fmla="*/ 895708 h 6858000"/>
              <a:gd name="connsiteX10" fmla="*/ 5031331 w 6096000"/>
              <a:gd name="connsiteY10" fmla="*/ 718306 h 6858000"/>
              <a:gd name="connsiteX11" fmla="*/ 5136224 w 6096000"/>
              <a:gd name="connsiteY11" fmla="*/ 558817 h 6858000"/>
              <a:gd name="connsiteX12" fmla="*/ 4835537 w 6096000"/>
              <a:gd name="connsiteY12" fmla="*/ 558817 h 6858000"/>
              <a:gd name="connsiteX13" fmla="*/ 4835537 w 6096000"/>
              <a:gd name="connsiteY13" fmla="*/ 895690 h 6858000"/>
              <a:gd name="connsiteX14" fmla="*/ 4925103 w 6096000"/>
              <a:gd name="connsiteY14" fmla="*/ 895690 h 6858000"/>
              <a:gd name="connsiteX15" fmla="*/ 4925103 w 6096000"/>
              <a:gd name="connsiteY15" fmla="*/ 558817 h 6858000"/>
              <a:gd name="connsiteX16" fmla="*/ 0 w 6096000"/>
              <a:gd name="connsiteY16" fmla="*/ 0 h 6858000"/>
              <a:gd name="connsiteX17" fmla="*/ 6096000 w 6096000"/>
              <a:gd name="connsiteY17" fmla="*/ 0 h 6858000"/>
              <a:gd name="connsiteX18" fmla="*/ 6096000 w 6096000"/>
              <a:gd name="connsiteY18" fmla="*/ 6858000 h 6858000"/>
              <a:gd name="connsiteX19" fmla="*/ 0 w 60960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58000">
                <a:moveTo>
                  <a:pt x="5162495" y="558817"/>
                </a:moveTo>
                <a:lnTo>
                  <a:pt x="5162495" y="895708"/>
                </a:lnTo>
                <a:lnTo>
                  <a:pt x="5355104" y="895708"/>
                </a:lnTo>
                <a:lnTo>
                  <a:pt x="5399836" y="829929"/>
                </a:lnTo>
                <a:lnTo>
                  <a:pt x="5252061" y="829929"/>
                </a:lnTo>
                <a:lnTo>
                  <a:pt x="5252061" y="558817"/>
                </a:lnTo>
                <a:close/>
                <a:moveTo>
                  <a:pt x="5040750" y="558817"/>
                </a:moveTo>
                <a:lnTo>
                  <a:pt x="4934213" y="721029"/>
                </a:lnTo>
                <a:lnTo>
                  <a:pt x="5052823" y="895708"/>
                </a:lnTo>
                <a:lnTo>
                  <a:pt x="5154463" y="895708"/>
                </a:lnTo>
                <a:lnTo>
                  <a:pt x="5031331" y="718306"/>
                </a:lnTo>
                <a:lnTo>
                  <a:pt x="5136224" y="558817"/>
                </a:lnTo>
                <a:close/>
                <a:moveTo>
                  <a:pt x="4835537" y="558817"/>
                </a:moveTo>
                <a:lnTo>
                  <a:pt x="4835537" y="895690"/>
                </a:lnTo>
                <a:lnTo>
                  <a:pt x="4925103" y="895690"/>
                </a:lnTo>
                <a:lnTo>
                  <a:pt x="4925103" y="558817"/>
                </a:lnTo>
                <a:close/>
                <a:moveTo>
                  <a:pt x="0" y="0"/>
                </a:moveTo>
                <a:lnTo>
                  <a:pt x="6096000" y="0"/>
                </a:lnTo>
                <a:lnTo>
                  <a:pt x="6096000"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43A5FCB1-92C8-7EF4-32CA-9C7141CD73A4}"/>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71195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02">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945515EF-5228-6E33-D1B5-13EB3AC44A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715905" y="2688609"/>
            <a:ext cx="2560000" cy="1440000"/>
          </a:xfrm>
          <a:prstGeom prst="rect">
            <a:avLst/>
          </a:prstGeom>
        </p:spPr>
      </p:pic>
      <p:sp>
        <p:nvSpPr>
          <p:cNvPr id="5" name="Rektangel 4">
            <a:extLst>
              <a:ext uri="{FF2B5EF4-FFF2-40B4-BE49-F238E27FC236}">
                <a16:creationId xmlns:a16="http://schemas.microsoft.com/office/drawing/2014/main" id="{66CD70AA-5E51-C573-3EC5-CC1FA785A32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 y="0"/>
            <a:ext cx="518978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endParaRPr>
          </a:p>
        </p:txBody>
      </p:sp>
      <p:sp>
        <p:nvSpPr>
          <p:cNvPr id="2" name="Titel 1">
            <a:extLst>
              <a:ext uri="{FF2B5EF4-FFF2-40B4-BE49-F238E27FC236}">
                <a16:creationId xmlns:a16="http://schemas.microsoft.com/office/drawing/2014/main" id="{AB117178-5E09-6064-1889-F74C39F183A8}"/>
              </a:ext>
            </a:extLst>
          </p:cNvPr>
          <p:cNvSpPr>
            <a:spLocks noGrp="1"/>
          </p:cNvSpPr>
          <p:nvPr>
            <p:ph type="title" hasCustomPrompt="1"/>
          </p:nvPr>
        </p:nvSpPr>
        <p:spPr>
          <a:xfrm>
            <a:off x="1528010" y="2592473"/>
            <a:ext cx="3116179" cy="1002638"/>
          </a:xfrm>
        </p:spPr>
        <p:txBody>
          <a:bodyPr/>
          <a:lstStyle>
            <a:lvl1pPr algn="l">
              <a:defRPr sz="6000">
                <a:solidFill>
                  <a:schemeClr val="tx2"/>
                </a:solidFill>
              </a:defRPr>
            </a:lvl1pPr>
          </a:lstStyle>
          <a:p>
            <a:r>
              <a:rPr lang="da-DK" dirty="0"/>
              <a:t>Agenda</a:t>
            </a:r>
          </a:p>
        </p:txBody>
      </p:sp>
      <p:sp>
        <p:nvSpPr>
          <p:cNvPr id="4" name="Rektangel 3">
            <a:extLst>
              <a:ext uri="{FF2B5EF4-FFF2-40B4-BE49-F238E27FC236}">
                <a16:creationId xmlns:a16="http://schemas.microsoft.com/office/drawing/2014/main" id="{09402540-B929-FDE4-5C53-A6A1D9B29DE6}"/>
              </a:ext>
              <a:ext uri="{C183D7F6-B498-43B3-948B-1728B52AA6E4}">
                <adec:decorative xmlns:adec="http://schemas.microsoft.com/office/drawing/2017/decorative" val="1"/>
              </a:ext>
            </a:extLst>
          </p:cNvPr>
          <p:cNvSpPr/>
          <p:nvPr userDrawn="1"/>
        </p:nvSpPr>
        <p:spPr>
          <a:xfrm>
            <a:off x="5189783"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tekst 9">
            <a:extLst>
              <a:ext uri="{FF2B5EF4-FFF2-40B4-BE49-F238E27FC236}">
                <a16:creationId xmlns:a16="http://schemas.microsoft.com/office/drawing/2014/main" id="{DA387C5D-66F2-3A50-DA34-0E70DE6CD2B4}"/>
              </a:ext>
            </a:extLst>
          </p:cNvPr>
          <p:cNvSpPr>
            <a:spLocks noGrp="1"/>
          </p:cNvSpPr>
          <p:nvPr>
            <p:ph type="body" sz="quarter" idx="13"/>
          </p:nvPr>
        </p:nvSpPr>
        <p:spPr>
          <a:xfrm>
            <a:off x="6761163" y="1235242"/>
            <a:ext cx="4729162" cy="4857583"/>
          </a:xfrm>
        </p:spPr>
        <p:txBody>
          <a:bodyPr/>
          <a:lstStyle/>
          <a:p>
            <a:pPr lvl="0"/>
            <a:r>
              <a:rPr lang="da-DK" dirty="0"/>
              <a:t>Klik for at redigere teksttypografierne i masteren</a:t>
            </a:r>
          </a:p>
          <a:p>
            <a:pPr lvl="1"/>
            <a:r>
              <a:rPr lang="da-DK" dirty="0"/>
              <a:t>Andet niveau</a:t>
            </a:r>
          </a:p>
        </p:txBody>
      </p:sp>
    </p:spTree>
    <p:extLst>
      <p:ext uri="{BB962C8B-B14F-4D97-AF65-F5344CB8AC3E}">
        <p14:creationId xmlns:p14="http://schemas.microsoft.com/office/powerpoint/2010/main" val="303857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tekstbokse til meget teks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5567C43F-E018-03DD-1651-AC8E785D682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2" y="2711977"/>
            <a:ext cx="2560000" cy="1440000"/>
          </a:xfrm>
          <a:prstGeom prst="rect">
            <a:avLst/>
          </a:prstGeom>
        </p:spPr>
      </p:pic>
      <p:sp>
        <p:nvSpPr>
          <p:cNvPr id="5" name="Rektangel 4">
            <a:extLst>
              <a:ext uri="{FF2B5EF4-FFF2-40B4-BE49-F238E27FC236}">
                <a16:creationId xmlns:a16="http://schemas.microsoft.com/office/drawing/2014/main" id="{195CAA4D-B575-38B9-BE6E-9FD1E7894887}"/>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Titel 1">
            <a:extLst>
              <a:ext uri="{FF2B5EF4-FFF2-40B4-BE49-F238E27FC236}">
                <a16:creationId xmlns:a16="http://schemas.microsoft.com/office/drawing/2014/main" id="{14ECC835-FB8B-DA76-28DB-3228EB6E76C9}"/>
              </a:ext>
            </a:extLst>
          </p:cNvPr>
          <p:cNvSpPr>
            <a:spLocks noGrp="1"/>
          </p:cNvSpPr>
          <p:nvPr>
            <p:ph type="title"/>
          </p:nvPr>
        </p:nvSpPr>
        <p:spPr>
          <a:xfrm>
            <a:off x="701675" y="908050"/>
            <a:ext cx="4684713" cy="1002638"/>
          </a:xfrm>
        </p:spPr>
        <p:txBody>
          <a:bodyPr anchor="t"/>
          <a:lstStyle/>
          <a:p>
            <a:r>
              <a:rPr lang="da-DK" dirty="0"/>
              <a:t>Klik for at redigere titeltypografien i masteren</a:t>
            </a:r>
          </a:p>
        </p:txBody>
      </p:sp>
      <p:sp>
        <p:nvSpPr>
          <p:cNvPr id="14" name="Pladsholder til tekst 14">
            <a:extLst>
              <a:ext uri="{FF2B5EF4-FFF2-40B4-BE49-F238E27FC236}">
                <a16:creationId xmlns:a16="http://schemas.microsoft.com/office/drawing/2014/main" id="{4976F0C9-D0AD-43C2-25F3-AAEECCD5C1F7}"/>
              </a:ext>
            </a:extLst>
          </p:cNvPr>
          <p:cNvSpPr>
            <a:spLocks noGrp="1"/>
          </p:cNvSpPr>
          <p:nvPr>
            <p:ph type="body" sz="quarter" idx="17"/>
          </p:nvPr>
        </p:nvSpPr>
        <p:spPr>
          <a:xfrm>
            <a:off x="701675" y="2466313"/>
            <a:ext cx="4684713" cy="3626511"/>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68495AFA-8452-AA94-2D6E-8C23496A73AE}"/>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2" name="Rektangel 1">
            <a:extLst>
              <a:ext uri="{FF2B5EF4-FFF2-40B4-BE49-F238E27FC236}">
                <a16:creationId xmlns:a16="http://schemas.microsoft.com/office/drawing/2014/main" id="{96422027-F08D-320A-F93F-6AB61A11CC08}"/>
              </a:ext>
              <a:ext uri="{C183D7F6-B498-43B3-948B-1728B52AA6E4}">
                <adec:decorative xmlns:adec="http://schemas.microsoft.com/office/drawing/2017/decorative" val="1"/>
              </a:ext>
            </a:extLst>
          </p:cNvPr>
          <p:cNvSpPr/>
          <p:nvPr userDrawn="1"/>
        </p:nvSpPr>
        <p:spPr>
          <a:xfrm>
            <a:off x="6088062" y="0"/>
            <a:ext cx="6123947"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Grafik 7">
            <a:extLst>
              <a:ext uri="{FF2B5EF4-FFF2-40B4-BE49-F238E27FC236}">
                <a16:creationId xmlns:a16="http://schemas.microsoft.com/office/drawing/2014/main" id="{483AB0BF-535F-2E0A-A96C-E23498C49557}"/>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10" name="Pladsholder til tekst 7">
            <a:extLst>
              <a:ext uri="{FF2B5EF4-FFF2-40B4-BE49-F238E27FC236}">
                <a16:creationId xmlns:a16="http://schemas.microsoft.com/office/drawing/2014/main" id="{2B320BAA-3ACD-E4DF-8C6B-BBE5C2552B96}"/>
              </a:ext>
            </a:extLst>
          </p:cNvPr>
          <p:cNvSpPr>
            <a:spLocks noGrp="1"/>
          </p:cNvSpPr>
          <p:nvPr>
            <p:ph type="body" sz="quarter" idx="14" hasCustomPrompt="1"/>
          </p:nvPr>
        </p:nvSpPr>
        <p:spPr>
          <a:xfrm>
            <a:off x="6759575" y="1295400"/>
            <a:ext cx="4721225" cy="552450"/>
          </a:xfrm>
        </p:spPr>
        <p:txBody>
          <a:bodyPr anchor="t"/>
          <a:lstStyle>
            <a:lvl1pPr marL="0" indent="0">
              <a:buNone/>
              <a:defRPr sz="2000"/>
            </a:lvl1pPr>
          </a:lstStyle>
          <a:p>
            <a:pPr lvl="0"/>
            <a:r>
              <a:rPr lang="da-DK" dirty="0"/>
              <a:t>Overskrift</a:t>
            </a:r>
          </a:p>
        </p:txBody>
      </p:sp>
      <p:sp>
        <p:nvSpPr>
          <p:cNvPr id="9" name="Pladsholder til tekst 7">
            <a:extLst>
              <a:ext uri="{FF2B5EF4-FFF2-40B4-BE49-F238E27FC236}">
                <a16:creationId xmlns:a16="http://schemas.microsoft.com/office/drawing/2014/main" id="{78B24E33-4F1C-17BC-3B98-0DB56B99395E}"/>
              </a:ext>
            </a:extLst>
          </p:cNvPr>
          <p:cNvSpPr>
            <a:spLocks noGrp="1"/>
          </p:cNvSpPr>
          <p:nvPr>
            <p:ph type="body" sz="quarter" idx="13"/>
          </p:nvPr>
        </p:nvSpPr>
        <p:spPr>
          <a:xfrm>
            <a:off x="6780213" y="2095499"/>
            <a:ext cx="4706937" cy="1139809"/>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2" name="Pladsholder til tekst 7">
            <a:extLst>
              <a:ext uri="{FF2B5EF4-FFF2-40B4-BE49-F238E27FC236}">
                <a16:creationId xmlns:a16="http://schemas.microsoft.com/office/drawing/2014/main" id="{7A4BF954-5F2E-6892-8795-923F355BE803}"/>
              </a:ext>
            </a:extLst>
          </p:cNvPr>
          <p:cNvSpPr>
            <a:spLocks noGrp="1"/>
          </p:cNvSpPr>
          <p:nvPr>
            <p:ph type="body" sz="quarter" idx="16" hasCustomPrompt="1"/>
          </p:nvPr>
        </p:nvSpPr>
        <p:spPr>
          <a:xfrm>
            <a:off x="6759575" y="3676650"/>
            <a:ext cx="4721225" cy="552450"/>
          </a:xfrm>
        </p:spPr>
        <p:txBody>
          <a:bodyPr anchor="t"/>
          <a:lstStyle>
            <a:lvl1pPr marL="0" indent="0">
              <a:buNone/>
              <a:defRPr sz="2000">
                <a:solidFill>
                  <a:schemeClr val="bg1"/>
                </a:solidFill>
              </a:defRPr>
            </a:lvl1pPr>
          </a:lstStyle>
          <a:p>
            <a:pPr lvl="0"/>
            <a:r>
              <a:rPr lang="da-DK" dirty="0"/>
              <a:t>Overskrift</a:t>
            </a:r>
          </a:p>
        </p:txBody>
      </p:sp>
      <p:sp>
        <p:nvSpPr>
          <p:cNvPr id="11" name="Pladsholder til tekst 7">
            <a:extLst>
              <a:ext uri="{FF2B5EF4-FFF2-40B4-BE49-F238E27FC236}">
                <a16:creationId xmlns:a16="http://schemas.microsoft.com/office/drawing/2014/main" id="{ED9D8540-F516-BDC6-CF23-043B6F28E6C5}"/>
              </a:ext>
            </a:extLst>
          </p:cNvPr>
          <p:cNvSpPr>
            <a:spLocks noGrp="1"/>
          </p:cNvSpPr>
          <p:nvPr>
            <p:ph type="body" sz="quarter" idx="15"/>
          </p:nvPr>
        </p:nvSpPr>
        <p:spPr>
          <a:xfrm>
            <a:off x="6780213" y="4476750"/>
            <a:ext cx="4706937" cy="1616074"/>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B21AB3F-DA89-98B8-AF4D-73BBBDD2EB24}"/>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154826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tekstbokse til meget tekst og billede">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1AC77DE0-49F4-741D-FFD1-2990F148293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5277" y="2709000"/>
            <a:ext cx="2560000" cy="1440000"/>
          </a:xfrm>
          <a:prstGeom prst="rect">
            <a:avLst/>
          </a:prstGeom>
        </p:spPr>
      </p:pic>
      <p:grpSp>
        <p:nvGrpSpPr>
          <p:cNvPr id="14" name="Gruppe 13">
            <a:extLst>
              <a:ext uri="{FF2B5EF4-FFF2-40B4-BE49-F238E27FC236}">
                <a16:creationId xmlns:a16="http://schemas.microsoft.com/office/drawing/2014/main" id="{5191E277-8D93-B524-D771-99CA6FD761B5}"/>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5" name="Tekstfelt 14">
              <a:extLst>
                <a:ext uri="{FF2B5EF4-FFF2-40B4-BE49-F238E27FC236}">
                  <a16:creationId xmlns:a16="http://schemas.microsoft.com/office/drawing/2014/main" id="{4C37CC05-39B4-C37D-3DAF-B90229C5E446}"/>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6" name="Tekstfelt 15">
              <a:extLst>
                <a:ext uri="{FF2B5EF4-FFF2-40B4-BE49-F238E27FC236}">
                  <a16:creationId xmlns:a16="http://schemas.microsoft.com/office/drawing/2014/main" id="{A204164F-3E30-A1C2-7B2C-AA4987BBBA3C}"/>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2E6673EB-004E-CDA6-8EEB-D0718DE7EA85}"/>
              </a:ext>
            </a:extLst>
          </p:cNvPr>
          <p:cNvSpPr>
            <a:spLocks noGrp="1"/>
          </p:cNvSpPr>
          <p:nvPr>
            <p:ph type="title"/>
          </p:nvPr>
        </p:nvSpPr>
        <p:spPr>
          <a:xfrm>
            <a:off x="701675" y="908050"/>
            <a:ext cx="4680000" cy="1002638"/>
          </a:xfrm>
        </p:spPr>
        <p:txBody>
          <a:bodyPr anchor="t"/>
          <a:lstStyle>
            <a:lvl1pPr>
              <a:defRPr>
                <a:solidFill>
                  <a:schemeClr val="bg1"/>
                </a:solidFill>
              </a:defRPr>
            </a:lvl1pPr>
          </a:lstStyle>
          <a:p>
            <a:r>
              <a:rPr lang="da-DK" dirty="0"/>
              <a:t>Klik for at redigere titeltypografien i masteren</a:t>
            </a:r>
            <a:endParaRPr lang="es-ES" dirty="0"/>
          </a:p>
        </p:txBody>
      </p:sp>
      <p:sp>
        <p:nvSpPr>
          <p:cNvPr id="5" name="Pladsholder til tekst 14">
            <a:extLst>
              <a:ext uri="{FF2B5EF4-FFF2-40B4-BE49-F238E27FC236}">
                <a16:creationId xmlns:a16="http://schemas.microsoft.com/office/drawing/2014/main" id="{6C970C51-3978-671A-AF8F-C35989717ED2}"/>
              </a:ext>
            </a:extLst>
          </p:cNvPr>
          <p:cNvSpPr>
            <a:spLocks noGrp="1"/>
          </p:cNvSpPr>
          <p:nvPr>
            <p:ph type="body" sz="quarter" idx="17"/>
          </p:nvPr>
        </p:nvSpPr>
        <p:spPr>
          <a:xfrm>
            <a:off x="701675" y="2163115"/>
            <a:ext cx="4680000" cy="857249"/>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7" name="Pladsholder til billede 6">
            <a:extLst>
              <a:ext uri="{FF2B5EF4-FFF2-40B4-BE49-F238E27FC236}">
                <a16:creationId xmlns:a16="http://schemas.microsoft.com/office/drawing/2014/main" id="{9048F007-4F31-4D5E-9584-0B4858604D54}"/>
              </a:ext>
            </a:extLst>
          </p:cNvPr>
          <p:cNvSpPr>
            <a:spLocks noGrp="1"/>
          </p:cNvSpPr>
          <p:nvPr>
            <p:ph type="pic" sz="quarter" idx="18"/>
          </p:nvPr>
        </p:nvSpPr>
        <p:spPr>
          <a:xfrm>
            <a:off x="0" y="3448050"/>
            <a:ext cx="6096000" cy="3409950"/>
          </a:xfrm>
          <a:solidFill>
            <a:schemeClr val="bg2">
              <a:lumMod val="90000"/>
            </a:schemeClr>
          </a:solidFill>
        </p:spPr>
        <p:txBody>
          <a:bodyPr/>
          <a:lstStyle/>
          <a:p>
            <a:endParaRPr lang="es-ES"/>
          </a:p>
        </p:txBody>
      </p:sp>
      <p:sp>
        <p:nvSpPr>
          <p:cNvPr id="4" name="Pladsholder til slidenummer 3">
            <a:extLst>
              <a:ext uri="{FF2B5EF4-FFF2-40B4-BE49-F238E27FC236}">
                <a16:creationId xmlns:a16="http://schemas.microsoft.com/office/drawing/2014/main" id="{917A2875-B929-2A4A-4462-5CD684462DC1}"/>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
        <p:nvSpPr>
          <p:cNvPr id="13" name="Rektangel 12">
            <a:extLst>
              <a:ext uri="{FF2B5EF4-FFF2-40B4-BE49-F238E27FC236}">
                <a16:creationId xmlns:a16="http://schemas.microsoft.com/office/drawing/2014/main" id="{9E86D556-434B-98BD-2456-31FC6EDEF0FB}"/>
              </a:ext>
              <a:ext uri="{C183D7F6-B498-43B3-948B-1728B52AA6E4}">
                <adec:decorative xmlns:adec="http://schemas.microsoft.com/office/drawing/2017/decorative" val="1"/>
              </a:ext>
            </a:extLst>
          </p:cNvPr>
          <p:cNvSpPr/>
          <p:nvPr userDrawn="1"/>
        </p:nvSpPr>
        <p:spPr>
          <a:xfrm>
            <a:off x="6112035" y="5330"/>
            <a:ext cx="6096000" cy="6852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Grafik 5">
            <a:extLst>
              <a:ext uri="{FF2B5EF4-FFF2-40B4-BE49-F238E27FC236}">
                <a16:creationId xmlns:a16="http://schemas.microsoft.com/office/drawing/2014/main" id="{A549EDC4-E677-5BC0-8C52-A54873F893FB}"/>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3" name="Pladsholder til sidefod 2">
            <a:extLst>
              <a:ext uri="{FF2B5EF4-FFF2-40B4-BE49-F238E27FC236}">
                <a16:creationId xmlns:a16="http://schemas.microsoft.com/office/drawing/2014/main" id="{4F3F614E-AB1E-C8CB-200E-C14C32DF1A6D}"/>
              </a:ext>
            </a:extLst>
          </p:cNvPr>
          <p:cNvSpPr>
            <a:spLocks noGrp="1"/>
          </p:cNvSpPr>
          <p:nvPr>
            <p:ph type="ftr" sz="quarter" idx="10"/>
          </p:nvPr>
        </p:nvSpPr>
        <p:spPr/>
        <p:txBody>
          <a:bodyPr/>
          <a:lstStyle/>
          <a:p>
            <a:r>
              <a:rPr lang="da-DK"/>
              <a:t>Skriv hvad præsentationen handler om</a:t>
            </a:r>
            <a:endParaRPr lang="da-DK" dirty="0"/>
          </a:p>
        </p:txBody>
      </p:sp>
      <p:sp>
        <p:nvSpPr>
          <p:cNvPr id="8" name="Pladsholder til tekst 14">
            <a:extLst>
              <a:ext uri="{FF2B5EF4-FFF2-40B4-BE49-F238E27FC236}">
                <a16:creationId xmlns:a16="http://schemas.microsoft.com/office/drawing/2014/main" id="{3636116B-9533-D4CD-B0AA-7834E4DD500E}"/>
              </a:ext>
            </a:extLst>
          </p:cNvPr>
          <p:cNvSpPr>
            <a:spLocks noGrp="1"/>
          </p:cNvSpPr>
          <p:nvPr>
            <p:ph type="body" sz="quarter" idx="19"/>
          </p:nvPr>
        </p:nvSpPr>
        <p:spPr>
          <a:xfrm>
            <a:off x="6780213" y="1257300"/>
            <a:ext cx="2135187" cy="21717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9" name="Pladsholder til tekst 14">
            <a:extLst>
              <a:ext uri="{FF2B5EF4-FFF2-40B4-BE49-F238E27FC236}">
                <a16:creationId xmlns:a16="http://schemas.microsoft.com/office/drawing/2014/main" id="{83113031-5852-6894-2CE9-DCAA95FAA6DD}"/>
              </a:ext>
            </a:extLst>
          </p:cNvPr>
          <p:cNvSpPr>
            <a:spLocks noGrp="1"/>
          </p:cNvSpPr>
          <p:nvPr>
            <p:ph type="body" sz="quarter" idx="20"/>
          </p:nvPr>
        </p:nvSpPr>
        <p:spPr>
          <a:xfrm>
            <a:off x="9355138" y="1257300"/>
            <a:ext cx="2134800" cy="21717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tekst 14">
            <a:extLst>
              <a:ext uri="{FF2B5EF4-FFF2-40B4-BE49-F238E27FC236}">
                <a16:creationId xmlns:a16="http://schemas.microsoft.com/office/drawing/2014/main" id="{349F8B4C-7F98-9DF8-30FB-7B437C42F4F7}"/>
              </a:ext>
            </a:extLst>
          </p:cNvPr>
          <p:cNvSpPr>
            <a:spLocks noGrp="1"/>
          </p:cNvSpPr>
          <p:nvPr>
            <p:ph type="body" sz="quarter" idx="21"/>
          </p:nvPr>
        </p:nvSpPr>
        <p:spPr>
          <a:xfrm>
            <a:off x="6770688" y="3776662"/>
            <a:ext cx="2135187" cy="21708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1" name="Pladsholder til tekst 14">
            <a:extLst>
              <a:ext uri="{FF2B5EF4-FFF2-40B4-BE49-F238E27FC236}">
                <a16:creationId xmlns:a16="http://schemas.microsoft.com/office/drawing/2014/main" id="{79F2A4F7-F2D3-3894-1B4B-AC9368D7738A}"/>
              </a:ext>
            </a:extLst>
          </p:cNvPr>
          <p:cNvSpPr>
            <a:spLocks noGrp="1"/>
          </p:cNvSpPr>
          <p:nvPr>
            <p:ph type="body" sz="quarter" idx="22"/>
          </p:nvPr>
        </p:nvSpPr>
        <p:spPr>
          <a:xfrm>
            <a:off x="9345613" y="3776662"/>
            <a:ext cx="2134800" cy="2170800"/>
          </a:xfrm>
        </p:spPr>
        <p:txBody>
          <a:body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77663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lede og 5 tekstbokse til meget tekst">
    <p:spTree>
      <p:nvGrpSpPr>
        <p:cNvPr id="1" name=""/>
        <p:cNvGrpSpPr/>
        <p:nvPr/>
      </p:nvGrpSpPr>
      <p:grpSpPr>
        <a:xfrm>
          <a:off x="0" y="0"/>
          <a:ext cx="0" cy="0"/>
          <a:chOff x="0" y="0"/>
          <a:chExt cx="0" cy="0"/>
        </a:xfrm>
      </p:grpSpPr>
      <p:grpSp>
        <p:nvGrpSpPr>
          <p:cNvPr id="26" name="Gruppe 25">
            <a:extLst>
              <a:ext uri="{FF2B5EF4-FFF2-40B4-BE49-F238E27FC236}">
                <a16:creationId xmlns:a16="http://schemas.microsoft.com/office/drawing/2014/main" id="{316D167B-0A82-D554-F533-99A2B84B43D0}"/>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8" name="Gruppe 27">
              <a:extLst>
                <a:ext uri="{FF2B5EF4-FFF2-40B4-BE49-F238E27FC236}">
                  <a16:creationId xmlns:a16="http://schemas.microsoft.com/office/drawing/2014/main" id="{A8A2FF09-A80B-C0B3-D8E0-EDEEBA87E7B4}"/>
                </a:ext>
              </a:extLst>
            </p:cNvPr>
            <p:cNvGrpSpPr/>
            <p:nvPr userDrawn="1"/>
          </p:nvGrpSpPr>
          <p:grpSpPr>
            <a:xfrm>
              <a:off x="-1838312" y="-38102"/>
              <a:ext cx="1721353" cy="2467796"/>
              <a:chOff x="-1838312" y="-9527"/>
              <a:chExt cx="1721353" cy="2467796"/>
            </a:xfrm>
          </p:grpSpPr>
          <p:grpSp>
            <p:nvGrpSpPr>
              <p:cNvPr id="31" name="Gruppe 30">
                <a:extLst>
                  <a:ext uri="{FF2B5EF4-FFF2-40B4-BE49-F238E27FC236}">
                    <a16:creationId xmlns:a16="http://schemas.microsoft.com/office/drawing/2014/main" id="{D6DE3E4A-3E6B-A33E-CBB7-25C47F57D1CE}"/>
                  </a:ext>
                </a:extLst>
              </p:cNvPr>
              <p:cNvGrpSpPr/>
              <p:nvPr userDrawn="1"/>
            </p:nvGrpSpPr>
            <p:grpSpPr>
              <a:xfrm>
                <a:off x="-1838312" y="566838"/>
                <a:ext cx="1686995" cy="1891431"/>
                <a:chOff x="-2407803" y="1483724"/>
                <a:chExt cx="1686995" cy="1891431"/>
              </a:xfrm>
            </p:grpSpPr>
            <p:sp>
              <p:nvSpPr>
                <p:cNvPr id="33" name="Rektangel 32">
                  <a:extLst>
                    <a:ext uri="{FF2B5EF4-FFF2-40B4-BE49-F238E27FC236}">
                      <a16:creationId xmlns:a16="http://schemas.microsoft.com/office/drawing/2014/main" id="{A30FCF2C-85C9-2571-563C-A002CDF24020}"/>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4" name="Gruppe 33">
                  <a:extLst>
                    <a:ext uri="{FF2B5EF4-FFF2-40B4-BE49-F238E27FC236}">
                      <a16:creationId xmlns:a16="http://schemas.microsoft.com/office/drawing/2014/main" id="{FA36E4AE-7ACB-B892-92F3-AD4EC166C984}"/>
                    </a:ext>
                  </a:extLst>
                </p:cNvPr>
                <p:cNvGrpSpPr/>
                <p:nvPr userDrawn="1"/>
              </p:nvGrpSpPr>
              <p:grpSpPr>
                <a:xfrm>
                  <a:off x="-2329929" y="1577145"/>
                  <a:ext cx="1531247" cy="737710"/>
                  <a:chOff x="-2855495" y="1483725"/>
                  <a:chExt cx="1531247" cy="737710"/>
                </a:xfrm>
              </p:grpSpPr>
              <p:sp>
                <p:nvSpPr>
                  <p:cNvPr id="39" name="Rektangel 38">
                    <a:extLst>
                      <a:ext uri="{FF2B5EF4-FFF2-40B4-BE49-F238E27FC236}">
                        <a16:creationId xmlns:a16="http://schemas.microsoft.com/office/drawing/2014/main" id="{18725B7E-7AD8-9633-E65A-CADB5A1BCDA9}"/>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Rektangel 39">
                    <a:extLst>
                      <a:ext uri="{FF2B5EF4-FFF2-40B4-BE49-F238E27FC236}">
                        <a16:creationId xmlns:a16="http://schemas.microsoft.com/office/drawing/2014/main" id="{6F33C8EB-AA4C-E107-9609-9F3F096E0438}"/>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ktangel 40">
                    <a:extLst>
                      <a:ext uri="{FF2B5EF4-FFF2-40B4-BE49-F238E27FC236}">
                        <a16:creationId xmlns:a16="http://schemas.microsoft.com/office/drawing/2014/main" id="{83D54488-AE27-2B0B-C61C-4C851FE84892}"/>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5" name="Gruppe 34">
                  <a:extLst>
                    <a:ext uri="{FF2B5EF4-FFF2-40B4-BE49-F238E27FC236}">
                      <a16:creationId xmlns:a16="http://schemas.microsoft.com/office/drawing/2014/main" id="{776F1C0A-4A28-185B-8D32-0AED18264DC0}"/>
                    </a:ext>
                  </a:extLst>
                </p:cNvPr>
                <p:cNvGrpSpPr/>
                <p:nvPr userDrawn="1"/>
              </p:nvGrpSpPr>
              <p:grpSpPr>
                <a:xfrm>
                  <a:off x="-2329929" y="2483522"/>
                  <a:ext cx="1531247" cy="737710"/>
                  <a:chOff x="-2879557" y="2390102"/>
                  <a:chExt cx="1531247" cy="737710"/>
                </a:xfrm>
              </p:grpSpPr>
              <p:sp>
                <p:nvSpPr>
                  <p:cNvPr id="36" name="Rektangel 35">
                    <a:extLst>
                      <a:ext uri="{FF2B5EF4-FFF2-40B4-BE49-F238E27FC236}">
                        <a16:creationId xmlns:a16="http://schemas.microsoft.com/office/drawing/2014/main" id="{524D8956-0728-4D51-DAE6-D2E177B2B5A2}"/>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59CBDF96-2C34-E3D0-FB5A-423E664776DB}"/>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DB92EE15-37EF-1F4C-97B5-3B081B38B7EB}"/>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32" name="Tekstfelt 31">
                <a:extLst>
                  <a:ext uri="{FF2B5EF4-FFF2-40B4-BE49-F238E27FC236}">
                    <a16:creationId xmlns:a16="http://schemas.microsoft.com/office/drawing/2014/main" id="{EFF22FD9-0F0E-4A15-FF4D-A9E7DCDC23F2}"/>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9" name="Rektangel 28">
              <a:extLst>
                <a:ext uri="{FF2B5EF4-FFF2-40B4-BE49-F238E27FC236}">
                  <a16:creationId xmlns:a16="http://schemas.microsoft.com/office/drawing/2014/main" id="{39677E34-2C79-D3F7-019B-52B0A5959599}"/>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D8A49487-1C14-4F5D-EBD5-B2F76E8A3987}"/>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7" name="Billede 6">
            <a:extLst>
              <a:ext uri="{FF2B5EF4-FFF2-40B4-BE49-F238E27FC236}">
                <a16:creationId xmlns:a16="http://schemas.microsoft.com/office/drawing/2014/main" id="{3511CBAC-21D2-AB52-0D04-F8CDB94C484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8" y="2709000"/>
            <a:ext cx="2560000" cy="1440000"/>
          </a:xfrm>
          <a:prstGeom prst="rect">
            <a:avLst/>
          </a:prstGeom>
        </p:spPr>
      </p:pic>
      <p:sp>
        <p:nvSpPr>
          <p:cNvPr id="27" name="Tekstfelt 26">
            <a:extLst>
              <a:ext uri="{FF2B5EF4-FFF2-40B4-BE49-F238E27FC236}">
                <a16:creationId xmlns:a16="http://schemas.microsoft.com/office/drawing/2014/main" id="{7CC52717-4EFE-6A51-8223-F81EBE3B27F5}"/>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Rektangel 12">
            <a:extLst>
              <a:ext uri="{FF2B5EF4-FFF2-40B4-BE49-F238E27FC236}">
                <a16:creationId xmlns:a16="http://schemas.microsoft.com/office/drawing/2014/main" id="{9E86D556-434B-98BD-2456-31FC6EDEF0FB}"/>
              </a:ext>
              <a:ext uri="{C183D7F6-B498-43B3-948B-1728B52AA6E4}">
                <adec:decorative xmlns:adec="http://schemas.microsoft.com/office/drawing/2017/decorative" val="1"/>
              </a:ext>
            </a:extLst>
          </p:cNvPr>
          <p:cNvSpPr/>
          <p:nvPr userDrawn="1"/>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6673EB-004E-CDA6-8EEB-D0718DE7EA85}"/>
              </a:ext>
            </a:extLst>
          </p:cNvPr>
          <p:cNvSpPr>
            <a:spLocks noGrp="1"/>
          </p:cNvSpPr>
          <p:nvPr>
            <p:ph type="title"/>
          </p:nvPr>
        </p:nvSpPr>
        <p:spPr>
          <a:xfrm>
            <a:off x="701675" y="908050"/>
            <a:ext cx="4680000" cy="1002638"/>
          </a:xfrm>
        </p:spPr>
        <p:txBody>
          <a:bodyPr anchor="t"/>
          <a:lstStyle>
            <a:lvl1pPr>
              <a:defRPr>
                <a:solidFill>
                  <a:schemeClr val="bg1"/>
                </a:solidFill>
              </a:defRPr>
            </a:lvl1pPr>
          </a:lstStyle>
          <a:p>
            <a:r>
              <a:rPr lang="da-DK"/>
              <a:t>Klik for at redigere titeltypografien i masteren</a:t>
            </a:r>
            <a:endParaRPr lang="es-ES"/>
          </a:p>
        </p:txBody>
      </p:sp>
      <p:sp>
        <p:nvSpPr>
          <p:cNvPr id="5" name="Pladsholder til tekst 14">
            <a:extLst>
              <a:ext uri="{FF2B5EF4-FFF2-40B4-BE49-F238E27FC236}">
                <a16:creationId xmlns:a16="http://schemas.microsoft.com/office/drawing/2014/main" id="{6C970C51-3978-671A-AF8F-C35989717ED2}"/>
              </a:ext>
            </a:extLst>
          </p:cNvPr>
          <p:cNvSpPr>
            <a:spLocks noGrp="1"/>
          </p:cNvSpPr>
          <p:nvPr>
            <p:ph type="body" sz="quarter" idx="17"/>
          </p:nvPr>
        </p:nvSpPr>
        <p:spPr>
          <a:xfrm>
            <a:off x="701675" y="2163115"/>
            <a:ext cx="4680000" cy="857249"/>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24" name="Rektangel 23">
            <a:extLst>
              <a:ext uri="{FF2B5EF4-FFF2-40B4-BE49-F238E27FC236}">
                <a16:creationId xmlns:a16="http://schemas.microsoft.com/office/drawing/2014/main" id="{1FDAEDE0-F169-1241-0D59-0211D047522A}"/>
              </a:ext>
              <a:ext uri="{C183D7F6-B498-43B3-948B-1728B52AA6E4}">
                <adec:decorative xmlns:adec="http://schemas.microsoft.com/office/drawing/2017/decorative" val="1"/>
              </a:ext>
            </a:extLst>
          </p:cNvPr>
          <p:cNvSpPr/>
          <p:nvPr userDrawn="1"/>
        </p:nvSpPr>
        <p:spPr>
          <a:xfrm>
            <a:off x="6083350" y="0"/>
            <a:ext cx="610865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Pladsholder til billede 16">
            <a:extLst>
              <a:ext uri="{FF2B5EF4-FFF2-40B4-BE49-F238E27FC236}">
                <a16:creationId xmlns:a16="http://schemas.microsoft.com/office/drawing/2014/main" id="{DEC3A2E8-71E0-26CF-A92A-A8FC2A6F8A20}"/>
              </a:ext>
            </a:extLst>
          </p:cNvPr>
          <p:cNvSpPr>
            <a:spLocks noGrp="1"/>
          </p:cNvSpPr>
          <p:nvPr>
            <p:ph type="pic" sz="quarter" idx="18"/>
          </p:nvPr>
        </p:nvSpPr>
        <p:spPr>
          <a:xfrm>
            <a:off x="6083350" y="-6826"/>
            <a:ext cx="6096000" cy="3435826"/>
          </a:xfrm>
          <a:custGeom>
            <a:avLst/>
            <a:gdLst>
              <a:gd name="connsiteX0" fmla="*/ 4848187 w 6096000"/>
              <a:gd name="connsiteY0" fmla="*/ 565643 h 3435826"/>
              <a:gd name="connsiteX1" fmla="*/ 4848187 w 6096000"/>
              <a:gd name="connsiteY1" fmla="*/ 902516 h 3435826"/>
              <a:gd name="connsiteX2" fmla="*/ 4937753 w 6096000"/>
              <a:gd name="connsiteY2" fmla="*/ 902516 h 3435826"/>
              <a:gd name="connsiteX3" fmla="*/ 4937753 w 6096000"/>
              <a:gd name="connsiteY3" fmla="*/ 565643 h 3435826"/>
              <a:gd name="connsiteX4" fmla="*/ 5053400 w 6096000"/>
              <a:gd name="connsiteY4" fmla="*/ 565643 h 3435826"/>
              <a:gd name="connsiteX5" fmla="*/ 4946863 w 6096000"/>
              <a:gd name="connsiteY5" fmla="*/ 727855 h 3435826"/>
              <a:gd name="connsiteX6" fmla="*/ 5065473 w 6096000"/>
              <a:gd name="connsiteY6" fmla="*/ 902534 h 3435826"/>
              <a:gd name="connsiteX7" fmla="*/ 5167113 w 6096000"/>
              <a:gd name="connsiteY7" fmla="*/ 902534 h 3435826"/>
              <a:gd name="connsiteX8" fmla="*/ 5043981 w 6096000"/>
              <a:gd name="connsiteY8" fmla="*/ 725132 h 3435826"/>
              <a:gd name="connsiteX9" fmla="*/ 5148874 w 6096000"/>
              <a:gd name="connsiteY9" fmla="*/ 565643 h 3435826"/>
              <a:gd name="connsiteX10" fmla="*/ 5175145 w 6096000"/>
              <a:gd name="connsiteY10" fmla="*/ 565643 h 3435826"/>
              <a:gd name="connsiteX11" fmla="*/ 5175145 w 6096000"/>
              <a:gd name="connsiteY11" fmla="*/ 902534 h 3435826"/>
              <a:gd name="connsiteX12" fmla="*/ 5367754 w 6096000"/>
              <a:gd name="connsiteY12" fmla="*/ 902534 h 3435826"/>
              <a:gd name="connsiteX13" fmla="*/ 5412486 w 6096000"/>
              <a:gd name="connsiteY13" fmla="*/ 836755 h 3435826"/>
              <a:gd name="connsiteX14" fmla="*/ 5264711 w 6096000"/>
              <a:gd name="connsiteY14" fmla="*/ 836755 h 3435826"/>
              <a:gd name="connsiteX15" fmla="*/ 5264711 w 6096000"/>
              <a:gd name="connsiteY15" fmla="*/ 565643 h 3435826"/>
              <a:gd name="connsiteX16" fmla="*/ 0 w 6096000"/>
              <a:gd name="connsiteY16" fmla="*/ 0 h 3435826"/>
              <a:gd name="connsiteX17" fmla="*/ 6096000 w 6096000"/>
              <a:gd name="connsiteY17" fmla="*/ 0 h 3435826"/>
              <a:gd name="connsiteX18" fmla="*/ 6096000 w 6096000"/>
              <a:gd name="connsiteY18" fmla="*/ 3435826 h 3435826"/>
              <a:gd name="connsiteX19" fmla="*/ 0 w 6096000"/>
              <a:gd name="connsiteY19" fmla="*/ 3435826 h 343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3435826">
                <a:moveTo>
                  <a:pt x="4848187" y="565643"/>
                </a:moveTo>
                <a:lnTo>
                  <a:pt x="4848187" y="902516"/>
                </a:lnTo>
                <a:lnTo>
                  <a:pt x="4937753" y="902516"/>
                </a:lnTo>
                <a:lnTo>
                  <a:pt x="4937753" y="565643"/>
                </a:lnTo>
                <a:close/>
                <a:moveTo>
                  <a:pt x="5053400" y="565643"/>
                </a:moveTo>
                <a:lnTo>
                  <a:pt x="4946863" y="727855"/>
                </a:lnTo>
                <a:lnTo>
                  <a:pt x="5065473" y="902534"/>
                </a:lnTo>
                <a:lnTo>
                  <a:pt x="5167113" y="902534"/>
                </a:lnTo>
                <a:lnTo>
                  <a:pt x="5043981" y="725132"/>
                </a:lnTo>
                <a:lnTo>
                  <a:pt x="5148874" y="565643"/>
                </a:lnTo>
                <a:close/>
                <a:moveTo>
                  <a:pt x="5175145" y="565643"/>
                </a:moveTo>
                <a:lnTo>
                  <a:pt x="5175145" y="902534"/>
                </a:lnTo>
                <a:lnTo>
                  <a:pt x="5367754" y="902534"/>
                </a:lnTo>
                <a:lnTo>
                  <a:pt x="5412486" y="836755"/>
                </a:lnTo>
                <a:lnTo>
                  <a:pt x="5264711" y="836755"/>
                </a:lnTo>
                <a:lnTo>
                  <a:pt x="5264711" y="565643"/>
                </a:lnTo>
                <a:close/>
                <a:moveTo>
                  <a:pt x="0" y="0"/>
                </a:moveTo>
                <a:lnTo>
                  <a:pt x="6096000" y="0"/>
                </a:lnTo>
                <a:lnTo>
                  <a:pt x="6096000" y="3435826"/>
                </a:lnTo>
                <a:lnTo>
                  <a:pt x="0" y="3435826"/>
                </a:lnTo>
                <a:close/>
              </a:path>
            </a:pathLst>
          </a:custGeom>
          <a:solidFill>
            <a:schemeClr val="bg2">
              <a:lumMod val="90000"/>
            </a:schemeClr>
          </a:solidFill>
        </p:spPr>
        <p:txBody>
          <a:bodyPr wrap="square">
            <a:noAutofit/>
          </a:bodyPr>
          <a:lstStyle/>
          <a:p>
            <a:endParaRPr lang="es-ES"/>
          </a:p>
        </p:txBody>
      </p:sp>
      <p:sp>
        <p:nvSpPr>
          <p:cNvPr id="8" name="Pladsholder til tekst 14">
            <a:extLst>
              <a:ext uri="{FF2B5EF4-FFF2-40B4-BE49-F238E27FC236}">
                <a16:creationId xmlns:a16="http://schemas.microsoft.com/office/drawing/2014/main" id="{3636116B-9533-D4CD-B0AA-7834E4DD500E}"/>
              </a:ext>
            </a:extLst>
          </p:cNvPr>
          <p:cNvSpPr>
            <a:spLocks noGrp="1"/>
          </p:cNvSpPr>
          <p:nvPr>
            <p:ph type="body" sz="quarter" idx="19"/>
          </p:nvPr>
        </p:nvSpPr>
        <p:spPr>
          <a:xfrm>
            <a:off x="706940" y="39122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9" name="Pladsholder til tekst 14">
            <a:extLst>
              <a:ext uri="{FF2B5EF4-FFF2-40B4-BE49-F238E27FC236}">
                <a16:creationId xmlns:a16="http://schemas.microsoft.com/office/drawing/2014/main" id="{83113031-5852-6894-2CE9-DCAA95FAA6DD}"/>
              </a:ext>
            </a:extLst>
          </p:cNvPr>
          <p:cNvSpPr>
            <a:spLocks noGrp="1"/>
          </p:cNvSpPr>
          <p:nvPr>
            <p:ph type="body" sz="quarter" idx="20"/>
          </p:nvPr>
        </p:nvSpPr>
        <p:spPr>
          <a:xfrm>
            <a:off x="3527356" y="39122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tekst 14">
            <a:extLst>
              <a:ext uri="{FF2B5EF4-FFF2-40B4-BE49-F238E27FC236}">
                <a16:creationId xmlns:a16="http://schemas.microsoft.com/office/drawing/2014/main" id="{349F8B4C-7F98-9DF8-30FB-7B437C42F4F7}"/>
              </a:ext>
            </a:extLst>
          </p:cNvPr>
          <p:cNvSpPr>
            <a:spLocks noGrp="1"/>
          </p:cNvSpPr>
          <p:nvPr>
            <p:ph type="body" sz="quarter" idx="21"/>
          </p:nvPr>
        </p:nvSpPr>
        <p:spPr>
          <a:xfrm>
            <a:off x="6347772" y="39131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1" name="Pladsholder til tekst 14">
            <a:extLst>
              <a:ext uri="{FF2B5EF4-FFF2-40B4-BE49-F238E27FC236}">
                <a16:creationId xmlns:a16="http://schemas.microsoft.com/office/drawing/2014/main" id="{79F2A4F7-F2D3-3894-1B4B-AC9368D7738A}"/>
              </a:ext>
            </a:extLst>
          </p:cNvPr>
          <p:cNvSpPr>
            <a:spLocks noGrp="1"/>
          </p:cNvSpPr>
          <p:nvPr>
            <p:ph type="body" sz="quarter" idx="22"/>
          </p:nvPr>
        </p:nvSpPr>
        <p:spPr>
          <a:xfrm>
            <a:off x="9168189" y="39131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F3F614E-AB1E-C8CB-200E-C14C32DF1A6D}"/>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917A2875-B929-2A4A-4462-5CD684462DC1}"/>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327624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og 2 tekstbokse til meget tekst">
    <p:spTree>
      <p:nvGrpSpPr>
        <p:cNvPr id="1" name=""/>
        <p:cNvGrpSpPr/>
        <p:nvPr/>
      </p:nvGrpSpPr>
      <p:grpSpPr>
        <a:xfrm>
          <a:off x="0" y="0"/>
          <a:ext cx="0" cy="0"/>
          <a:chOff x="0" y="0"/>
          <a:chExt cx="0" cy="0"/>
        </a:xfrm>
      </p:grpSpPr>
      <p:grpSp>
        <p:nvGrpSpPr>
          <p:cNvPr id="21" name="Gruppe 20">
            <a:extLst>
              <a:ext uri="{FF2B5EF4-FFF2-40B4-BE49-F238E27FC236}">
                <a16:creationId xmlns:a16="http://schemas.microsoft.com/office/drawing/2014/main" id="{EC2F7ED9-9BF7-C7B7-EB72-6BD221FEDCE1}"/>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5" name="Gruppe 24">
              <a:extLst>
                <a:ext uri="{FF2B5EF4-FFF2-40B4-BE49-F238E27FC236}">
                  <a16:creationId xmlns:a16="http://schemas.microsoft.com/office/drawing/2014/main" id="{6E0F90FB-0873-456D-DC29-D33DECC48B0B}"/>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6EE91A7A-7179-946D-CCF7-21B1AF1DA04D}"/>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FC2FD682-5FCF-426B-2F13-A6DE7F8ABFC5}"/>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9BCF29FE-8F2E-13B3-1918-6F489B08F9F1}"/>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8576FA2D-9D8F-7A7D-0974-5C154609DA9E}"/>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2BA24124-6A67-09D8-D140-44B65791E384}"/>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88002E0B-A862-95A5-97BA-A9AC8537AE8B}"/>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03520676-EE25-4A2E-10B7-AB070D0720B5}"/>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5C40E531-FD7C-E82E-D713-A66D63671595}"/>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A39D8874-B0D4-10BC-7F6D-E19AF031450E}"/>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C92C1C8E-0B84-3A99-1735-4265A900B2DD}"/>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FF2B9F35-EF73-D6E9-993A-942543120172}"/>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885782AC-377D-3B03-0B08-D68A5694E9E2}"/>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A9482C38-3859-6BCE-9319-DDFED0039586}"/>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2" name="Billede 21">
            <a:extLst>
              <a:ext uri="{FF2B5EF4-FFF2-40B4-BE49-F238E27FC236}">
                <a16:creationId xmlns:a16="http://schemas.microsoft.com/office/drawing/2014/main" id="{B8F9F6FC-AABB-9DFE-5144-9DAF71BAF4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15466"/>
            <a:ext cx="2560000" cy="1440000"/>
          </a:xfrm>
          <a:prstGeom prst="rect">
            <a:avLst/>
          </a:prstGeom>
        </p:spPr>
      </p:pic>
      <p:sp>
        <p:nvSpPr>
          <p:cNvPr id="24" name="Tekstfelt 23">
            <a:extLst>
              <a:ext uri="{FF2B5EF4-FFF2-40B4-BE49-F238E27FC236}">
                <a16:creationId xmlns:a16="http://schemas.microsoft.com/office/drawing/2014/main" id="{E8F98C31-2796-A94D-49BA-AD4E49EA4A30}"/>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Rektangel 12">
            <a:extLst>
              <a:ext uri="{FF2B5EF4-FFF2-40B4-BE49-F238E27FC236}">
                <a16:creationId xmlns:a16="http://schemas.microsoft.com/office/drawing/2014/main" id="{9E86D556-434B-98BD-2456-31FC6EDEF0FB}"/>
              </a:ext>
              <a:ext uri="{C183D7F6-B498-43B3-948B-1728B52AA6E4}">
                <adec:decorative xmlns:adec="http://schemas.microsoft.com/office/drawing/2017/decorative" val="1"/>
              </a:ext>
            </a:extLst>
          </p:cNvPr>
          <p:cNvSpPr/>
          <p:nvPr userDrawn="1"/>
        </p:nvSpPr>
        <p:spPr>
          <a:xfrm>
            <a:off x="-12633" y="-9527"/>
            <a:ext cx="6096000" cy="68675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6673EB-004E-CDA6-8EEB-D0718DE7EA85}"/>
              </a:ext>
            </a:extLst>
          </p:cNvPr>
          <p:cNvSpPr>
            <a:spLocks noGrp="1"/>
          </p:cNvSpPr>
          <p:nvPr>
            <p:ph type="title"/>
          </p:nvPr>
        </p:nvSpPr>
        <p:spPr>
          <a:xfrm>
            <a:off x="701675" y="908050"/>
            <a:ext cx="4680000" cy="1002638"/>
          </a:xfrm>
        </p:spPr>
        <p:txBody>
          <a:bodyPr anchor="t"/>
          <a:lstStyle/>
          <a:p>
            <a:r>
              <a:rPr lang="da-DK"/>
              <a:t>Klik for at redigere titeltypografien i masteren</a:t>
            </a:r>
            <a:endParaRPr lang="es-ES"/>
          </a:p>
        </p:txBody>
      </p:sp>
      <p:sp>
        <p:nvSpPr>
          <p:cNvPr id="5" name="Pladsholder til tekst 14">
            <a:extLst>
              <a:ext uri="{FF2B5EF4-FFF2-40B4-BE49-F238E27FC236}">
                <a16:creationId xmlns:a16="http://schemas.microsoft.com/office/drawing/2014/main" id="{6C970C51-3978-671A-AF8F-C35989717ED2}"/>
              </a:ext>
            </a:extLst>
          </p:cNvPr>
          <p:cNvSpPr>
            <a:spLocks noGrp="1"/>
          </p:cNvSpPr>
          <p:nvPr>
            <p:ph type="body" sz="quarter" idx="17"/>
          </p:nvPr>
        </p:nvSpPr>
        <p:spPr>
          <a:xfrm>
            <a:off x="701675" y="2163115"/>
            <a:ext cx="4680000" cy="3929710"/>
          </a:xfrm>
        </p:spPr>
        <p:txBody>
          <a:bodyPr/>
          <a:lstStyle>
            <a:lvl1pPr marL="0" indent="0">
              <a:buNone/>
              <a:defRPr/>
            </a:lvl1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917A2875-B929-2A4A-4462-5CD684462DC1}"/>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dirty="0"/>
          </a:p>
        </p:txBody>
      </p:sp>
      <p:sp>
        <p:nvSpPr>
          <p:cNvPr id="23" name="Rektangel 22">
            <a:extLst>
              <a:ext uri="{FF2B5EF4-FFF2-40B4-BE49-F238E27FC236}">
                <a16:creationId xmlns:a16="http://schemas.microsoft.com/office/drawing/2014/main" id="{7A3D8254-D5C5-62D8-33D2-CD6369C5E846}"/>
              </a:ext>
              <a:ext uri="{C183D7F6-B498-43B3-948B-1728B52AA6E4}">
                <adec:decorative xmlns:adec="http://schemas.microsoft.com/office/drawing/2017/decorative" val="1"/>
              </a:ext>
            </a:extLst>
          </p:cNvPr>
          <p:cNvSpPr/>
          <p:nvPr userDrawn="1"/>
        </p:nvSpPr>
        <p:spPr>
          <a:xfrm>
            <a:off x="6083367" y="-9528"/>
            <a:ext cx="6128067" cy="3435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Pladsholder til billede 16">
            <a:extLst>
              <a:ext uri="{FF2B5EF4-FFF2-40B4-BE49-F238E27FC236}">
                <a16:creationId xmlns:a16="http://schemas.microsoft.com/office/drawing/2014/main" id="{DEC3A2E8-71E0-26CF-A92A-A8FC2A6F8A20}"/>
              </a:ext>
            </a:extLst>
          </p:cNvPr>
          <p:cNvSpPr>
            <a:spLocks noGrp="1"/>
          </p:cNvSpPr>
          <p:nvPr>
            <p:ph type="pic" sz="quarter" idx="18"/>
          </p:nvPr>
        </p:nvSpPr>
        <p:spPr>
          <a:xfrm>
            <a:off x="6083367" y="-9528"/>
            <a:ext cx="6127200" cy="3435826"/>
          </a:xfrm>
          <a:custGeom>
            <a:avLst/>
            <a:gdLst>
              <a:gd name="connsiteX0" fmla="*/ 4848187 w 6096000"/>
              <a:gd name="connsiteY0" fmla="*/ 565643 h 3435826"/>
              <a:gd name="connsiteX1" fmla="*/ 4848187 w 6096000"/>
              <a:gd name="connsiteY1" fmla="*/ 902516 h 3435826"/>
              <a:gd name="connsiteX2" fmla="*/ 4937753 w 6096000"/>
              <a:gd name="connsiteY2" fmla="*/ 902516 h 3435826"/>
              <a:gd name="connsiteX3" fmla="*/ 4937753 w 6096000"/>
              <a:gd name="connsiteY3" fmla="*/ 565643 h 3435826"/>
              <a:gd name="connsiteX4" fmla="*/ 5053400 w 6096000"/>
              <a:gd name="connsiteY4" fmla="*/ 565643 h 3435826"/>
              <a:gd name="connsiteX5" fmla="*/ 4946863 w 6096000"/>
              <a:gd name="connsiteY5" fmla="*/ 727855 h 3435826"/>
              <a:gd name="connsiteX6" fmla="*/ 5065473 w 6096000"/>
              <a:gd name="connsiteY6" fmla="*/ 902534 h 3435826"/>
              <a:gd name="connsiteX7" fmla="*/ 5167113 w 6096000"/>
              <a:gd name="connsiteY7" fmla="*/ 902534 h 3435826"/>
              <a:gd name="connsiteX8" fmla="*/ 5043981 w 6096000"/>
              <a:gd name="connsiteY8" fmla="*/ 725132 h 3435826"/>
              <a:gd name="connsiteX9" fmla="*/ 5148874 w 6096000"/>
              <a:gd name="connsiteY9" fmla="*/ 565643 h 3435826"/>
              <a:gd name="connsiteX10" fmla="*/ 5175145 w 6096000"/>
              <a:gd name="connsiteY10" fmla="*/ 565643 h 3435826"/>
              <a:gd name="connsiteX11" fmla="*/ 5175145 w 6096000"/>
              <a:gd name="connsiteY11" fmla="*/ 902534 h 3435826"/>
              <a:gd name="connsiteX12" fmla="*/ 5367754 w 6096000"/>
              <a:gd name="connsiteY12" fmla="*/ 902534 h 3435826"/>
              <a:gd name="connsiteX13" fmla="*/ 5412486 w 6096000"/>
              <a:gd name="connsiteY13" fmla="*/ 836755 h 3435826"/>
              <a:gd name="connsiteX14" fmla="*/ 5264711 w 6096000"/>
              <a:gd name="connsiteY14" fmla="*/ 836755 h 3435826"/>
              <a:gd name="connsiteX15" fmla="*/ 5264711 w 6096000"/>
              <a:gd name="connsiteY15" fmla="*/ 565643 h 3435826"/>
              <a:gd name="connsiteX16" fmla="*/ 0 w 6096000"/>
              <a:gd name="connsiteY16" fmla="*/ 0 h 3435826"/>
              <a:gd name="connsiteX17" fmla="*/ 6096000 w 6096000"/>
              <a:gd name="connsiteY17" fmla="*/ 0 h 3435826"/>
              <a:gd name="connsiteX18" fmla="*/ 6096000 w 6096000"/>
              <a:gd name="connsiteY18" fmla="*/ 3435826 h 3435826"/>
              <a:gd name="connsiteX19" fmla="*/ 0 w 6096000"/>
              <a:gd name="connsiteY19" fmla="*/ 3435826 h 343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3435826">
                <a:moveTo>
                  <a:pt x="4848187" y="565643"/>
                </a:moveTo>
                <a:lnTo>
                  <a:pt x="4848187" y="902516"/>
                </a:lnTo>
                <a:lnTo>
                  <a:pt x="4937753" y="902516"/>
                </a:lnTo>
                <a:lnTo>
                  <a:pt x="4937753" y="565643"/>
                </a:lnTo>
                <a:close/>
                <a:moveTo>
                  <a:pt x="5053400" y="565643"/>
                </a:moveTo>
                <a:lnTo>
                  <a:pt x="4946863" y="727855"/>
                </a:lnTo>
                <a:lnTo>
                  <a:pt x="5065473" y="902534"/>
                </a:lnTo>
                <a:lnTo>
                  <a:pt x="5167113" y="902534"/>
                </a:lnTo>
                <a:lnTo>
                  <a:pt x="5043981" y="725132"/>
                </a:lnTo>
                <a:lnTo>
                  <a:pt x="5148874" y="565643"/>
                </a:lnTo>
                <a:close/>
                <a:moveTo>
                  <a:pt x="5175145" y="565643"/>
                </a:moveTo>
                <a:lnTo>
                  <a:pt x="5175145" y="902534"/>
                </a:lnTo>
                <a:lnTo>
                  <a:pt x="5367754" y="902534"/>
                </a:lnTo>
                <a:lnTo>
                  <a:pt x="5412486" y="836755"/>
                </a:lnTo>
                <a:lnTo>
                  <a:pt x="5264711" y="836755"/>
                </a:lnTo>
                <a:lnTo>
                  <a:pt x="5264711" y="565643"/>
                </a:lnTo>
                <a:close/>
                <a:moveTo>
                  <a:pt x="0" y="0"/>
                </a:moveTo>
                <a:lnTo>
                  <a:pt x="6096000" y="0"/>
                </a:lnTo>
                <a:lnTo>
                  <a:pt x="6096000" y="3435826"/>
                </a:lnTo>
                <a:lnTo>
                  <a:pt x="0" y="3435826"/>
                </a:lnTo>
                <a:close/>
              </a:path>
            </a:pathLst>
          </a:custGeom>
          <a:solidFill>
            <a:schemeClr val="bg2">
              <a:lumMod val="90000"/>
            </a:schemeClr>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4F3F614E-AB1E-C8CB-200E-C14C32DF1A6D}"/>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6" name="Pladsholder til tekst 14">
            <a:extLst>
              <a:ext uri="{FF2B5EF4-FFF2-40B4-BE49-F238E27FC236}">
                <a16:creationId xmlns:a16="http://schemas.microsoft.com/office/drawing/2014/main" id="{BE7D8B88-CABA-93B8-D246-56E6E5B906F8}"/>
              </a:ext>
            </a:extLst>
          </p:cNvPr>
          <p:cNvSpPr>
            <a:spLocks noGrp="1"/>
          </p:cNvSpPr>
          <p:nvPr>
            <p:ph type="body" sz="quarter" idx="19"/>
          </p:nvPr>
        </p:nvSpPr>
        <p:spPr>
          <a:xfrm>
            <a:off x="6768493" y="3852152"/>
            <a:ext cx="4721831" cy="223743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15747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2 tekstbokse til meget tekst">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4B158799-4A98-BFA7-79AD-7A6A76E42DB5}"/>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5" y="2712877"/>
            <a:ext cx="2560000" cy="1440000"/>
          </a:xfrm>
          <a:prstGeom prst="rect">
            <a:avLst/>
          </a:prstGeom>
        </p:spPr>
      </p:pic>
      <p:sp>
        <p:nvSpPr>
          <p:cNvPr id="13" name="Titel 1">
            <a:extLst>
              <a:ext uri="{FF2B5EF4-FFF2-40B4-BE49-F238E27FC236}">
                <a16:creationId xmlns:a16="http://schemas.microsoft.com/office/drawing/2014/main" id="{14ECC835-FB8B-DA76-28DB-3228EB6E76C9}"/>
              </a:ext>
            </a:extLst>
          </p:cNvPr>
          <p:cNvSpPr>
            <a:spLocks noGrp="1"/>
          </p:cNvSpPr>
          <p:nvPr>
            <p:ph type="title"/>
          </p:nvPr>
        </p:nvSpPr>
        <p:spPr>
          <a:xfrm>
            <a:off x="701675" y="908050"/>
            <a:ext cx="4684713" cy="1002638"/>
          </a:xfrm>
        </p:spPr>
        <p:txBody>
          <a:bodyPr anchor="t"/>
          <a:lstStyle>
            <a:lvl1pPr>
              <a:defRPr>
                <a:solidFill>
                  <a:schemeClr val="bg1"/>
                </a:solidFill>
              </a:defRPr>
            </a:lvl1pPr>
          </a:lstStyle>
          <a:p>
            <a:r>
              <a:rPr lang="da-DK" dirty="0"/>
              <a:t>Klik for at redigere titeltypografien i masteren</a:t>
            </a:r>
          </a:p>
        </p:txBody>
      </p:sp>
      <p:sp>
        <p:nvSpPr>
          <p:cNvPr id="14" name="Pladsholder til tekst 14">
            <a:extLst>
              <a:ext uri="{FF2B5EF4-FFF2-40B4-BE49-F238E27FC236}">
                <a16:creationId xmlns:a16="http://schemas.microsoft.com/office/drawing/2014/main" id="{4976F0C9-D0AD-43C2-25F3-AAEECCD5C1F7}"/>
              </a:ext>
            </a:extLst>
          </p:cNvPr>
          <p:cNvSpPr>
            <a:spLocks noGrp="1"/>
          </p:cNvSpPr>
          <p:nvPr>
            <p:ph type="body" sz="quarter" idx="17"/>
          </p:nvPr>
        </p:nvSpPr>
        <p:spPr>
          <a:xfrm>
            <a:off x="701675" y="2466313"/>
            <a:ext cx="4684713" cy="362651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68495AFA-8452-AA94-2D6E-8C23496A73A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5" name="Rektangel 4">
            <a:extLst>
              <a:ext uri="{FF2B5EF4-FFF2-40B4-BE49-F238E27FC236}">
                <a16:creationId xmlns:a16="http://schemas.microsoft.com/office/drawing/2014/main" id="{195CAA4D-B575-38B9-BE6E-9FD1E7894887}"/>
              </a:ext>
              <a:ext uri="{C183D7F6-B498-43B3-948B-1728B52AA6E4}">
                <adec:decorative xmlns:adec="http://schemas.microsoft.com/office/drawing/2017/decorative" val="0"/>
              </a:ext>
            </a:extLst>
          </p:cNvPr>
          <p:cNvSpPr/>
          <p:nvPr userDrawn="1"/>
        </p:nvSpPr>
        <p:spPr>
          <a:xfrm>
            <a:off x="6095994"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Grafik 1">
            <a:extLst>
              <a:ext uri="{FF2B5EF4-FFF2-40B4-BE49-F238E27FC236}">
                <a16:creationId xmlns:a16="http://schemas.microsoft.com/office/drawing/2014/main" id="{FAFF689B-B4D2-C4B4-6065-00A880E28BF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9" name="Pladsholder til tekst 7">
            <a:extLst>
              <a:ext uri="{FF2B5EF4-FFF2-40B4-BE49-F238E27FC236}">
                <a16:creationId xmlns:a16="http://schemas.microsoft.com/office/drawing/2014/main" id="{78B24E33-4F1C-17BC-3B98-0DB56B99395E}"/>
              </a:ext>
            </a:extLst>
          </p:cNvPr>
          <p:cNvSpPr>
            <a:spLocks noGrp="1"/>
          </p:cNvSpPr>
          <p:nvPr>
            <p:ph type="body" sz="quarter" idx="13"/>
          </p:nvPr>
        </p:nvSpPr>
        <p:spPr>
          <a:xfrm>
            <a:off x="6780213" y="1282149"/>
            <a:ext cx="4706937" cy="4810676"/>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B21AB3F-DA89-98B8-AF4D-73BBBDD2EB24}"/>
              </a:ext>
            </a:extLst>
          </p:cNvPr>
          <p:cNvSpPr>
            <a:spLocks noGrp="1"/>
          </p:cNvSpPr>
          <p:nvPr>
            <p:ph type="ftr" sz="quarter" idx="10"/>
          </p:nvPr>
        </p:nvSpPr>
        <p:spPr/>
        <p:txBody>
          <a:bodyPr/>
          <a:lstStyle>
            <a:lvl1pPr>
              <a:defRPr>
                <a:solidFill>
                  <a:schemeClr val="tx2"/>
                </a:solidFill>
              </a:defRPr>
            </a:lvl1pPr>
          </a:lstStyle>
          <a:p>
            <a:r>
              <a:rPr lang="da-DK"/>
              <a:t>Skriv hvad præsentationen handler om</a:t>
            </a:r>
            <a:endParaRPr lang="da-DK" dirty="0"/>
          </a:p>
        </p:txBody>
      </p:sp>
    </p:spTree>
    <p:extLst>
      <p:ext uri="{BB962C8B-B14F-4D97-AF65-F5344CB8AC3E}">
        <p14:creationId xmlns:p14="http://schemas.microsoft.com/office/powerpoint/2010/main" val="185904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2 tekstbokse til meget tekst">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EF3F206-CA59-8F86-4DE1-C2CA07F2BD7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35947" y="2709000"/>
            <a:ext cx="2560000" cy="1440000"/>
          </a:xfrm>
          <a:prstGeom prst="rect">
            <a:avLst/>
          </a:prstGeom>
        </p:spPr>
      </p:pic>
      <p:sp>
        <p:nvSpPr>
          <p:cNvPr id="13" name="Titel 1">
            <a:extLst>
              <a:ext uri="{FF2B5EF4-FFF2-40B4-BE49-F238E27FC236}">
                <a16:creationId xmlns:a16="http://schemas.microsoft.com/office/drawing/2014/main" id="{14ECC835-FB8B-DA76-28DB-3228EB6E76C9}"/>
              </a:ext>
            </a:extLst>
          </p:cNvPr>
          <p:cNvSpPr>
            <a:spLocks noGrp="1"/>
          </p:cNvSpPr>
          <p:nvPr>
            <p:ph type="title"/>
          </p:nvPr>
        </p:nvSpPr>
        <p:spPr>
          <a:xfrm>
            <a:off x="701675" y="908050"/>
            <a:ext cx="4684713" cy="1002638"/>
          </a:xfrm>
        </p:spPr>
        <p:txBody>
          <a:bodyPr anchor="t"/>
          <a:lstStyle>
            <a:lvl1pPr>
              <a:defRPr>
                <a:solidFill>
                  <a:schemeClr val="tx2"/>
                </a:solidFill>
              </a:defRPr>
            </a:lvl1pPr>
          </a:lstStyle>
          <a:p>
            <a:r>
              <a:rPr lang="da-DK" dirty="0"/>
              <a:t>Klik for at redigere titeltypografien i masteren</a:t>
            </a:r>
          </a:p>
        </p:txBody>
      </p:sp>
      <p:sp>
        <p:nvSpPr>
          <p:cNvPr id="14" name="Pladsholder til tekst 14">
            <a:extLst>
              <a:ext uri="{FF2B5EF4-FFF2-40B4-BE49-F238E27FC236}">
                <a16:creationId xmlns:a16="http://schemas.microsoft.com/office/drawing/2014/main" id="{4976F0C9-D0AD-43C2-25F3-AAEECCD5C1F7}"/>
              </a:ext>
            </a:extLst>
          </p:cNvPr>
          <p:cNvSpPr>
            <a:spLocks noGrp="1"/>
          </p:cNvSpPr>
          <p:nvPr>
            <p:ph type="body" sz="quarter" idx="17"/>
          </p:nvPr>
        </p:nvSpPr>
        <p:spPr>
          <a:xfrm>
            <a:off x="701675" y="2466313"/>
            <a:ext cx="4684713" cy="3626511"/>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68495AFA-8452-AA94-2D6E-8C23496A73AE}"/>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a:p>
        </p:txBody>
      </p:sp>
      <p:sp>
        <p:nvSpPr>
          <p:cNvPr id="5" name="Rektangel 4">
            <a:extLst>
              <a:ext uri="{FF2B5EF4-FFF2-40B4-BE49-F238E27FC236}">
                <a16:creationId xmlns:a16="http://schemas.microsoft.com/office/drawing/2014/main" id="{195CAA4D-B575-38B9-BE6E-9FD1E7894887}"/>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Grafik 1">
            <a:extLst>
              <a:ext uri="{FF2B5EF4-FFF2-40B4-BE49-F238E27FC236}">
                <a16:creationId xmlns:a16="http://schemas.microsoft.com/office/drawing/2014/main" id="{6C4A6E2D-BD68-F1F4-2A3C-CD9F1AF69EF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9" name="Pladsholder til tekst 7">
            <a:extLst>
              <a:ext uri="{FF2B5EF4-FFF2-40B4-BE49-F238E27FC236}">
                <a16:creationId xmlns:a16="http://schemas.microsoft.com/office/drawing/2014/main" id="{78B24E33-4F1C-17BC-3B98-0DB56B99395E}"/>
              </a:ext>
            </a:extLst>
          </p:cNvPr>
          <p:cNvSpPr>
            <a:spLocks noGrp="1"/>
          </p:cNvSpPr>
          <p:nvPr>
            <p:ph type="body" sz="quarter" idx="13"/>
          </p:nvPr>
        </p:nvSpPr>
        <p:spPr>
          <a:xfrm>
            <a:off x="6780213" y="1282149"/>
            <a:ext cx="4706937" cy="4810676"/>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B21AB3F-DA89-98B8-AF4D-73BBBDD2EB24}"/>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375036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Til Ikon illustration Overskrift og 1 tekstboks">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E636A738-C33A-2AB5-4088-9C4721100EB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5100" y="2723611"/>
            <a:ext cx="2560000" cy="1440000"/>
          </a:xfrm>
          <a:prstGeom prst="rect">
            <a:avLst/>
          </a:prstGeom>
        </p:spPr>
      </p:pic>
      <p:sp>
        <p:nvSpPr>
          <p:cNvPr id="5" name="Rektangel 4">
            <a:extLst>
              <a:ext uri="{FF2B5EF4-FFF2-40B4-BE49-F238E27FC236}">
                <a16:creationId xmlns:a16="http://schemas.microsoft.com/office/drawing/2014/main" id="{9346222F-929F-76E8-BC66-21179B105335}"/>
              </a:ext>
              <a:ext uri="{C183D7F6-B498-43B3-948B-1728B52AA6E4}">
                <adec:decorative xmlns:adec="http://schemas.microsoft.com/office/drawing/2017/decorative" val="1"/>
              </a:ext>
            </a:extLst>
          </p:cNvPr>
          <p:cNvSpPr/>
          <p:nvPr userDrawn="1"/>
        </p:nvSpPr>
        <p:spPr>
          <a:xfrm>
            <a:off x="0" y="-1"/>
            <a:ext cx="434726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9CA16CC5-2232-B98D-9749-75CC8733B57D}"/>
              </a:ext>
            </a:extLst>
          </p:cNvPr>
          <p:cNvSpPr>
            <a:spLocks noGrp="1"/>
          </p:cNvSpPr>
          <p:nvPr>
            <p:ph type="title"/>
          </p:nvPr>
        </p:nvSpPr>
        <p:spPr>
          <a:xfrm>
            <a:off x="5085567" y="908050"/>
            <a:ext cx="5611008" cy="1116000"/>
          </a:xfrm>
        </p:spPr>
        <p:txBody>
          <a:bodyPr/>
          <a:lstStyle/>
          <a:p>
            <a:r>
              <a:rPr lang="da-DK"/>
              <a:t>Klik for at redigere titeltypografien i masteren</a:t>
            </a:r>
            <a:endParaRPr lang="es-ES"/>
          </a:p>
        </p:txBody>
      </p:sp>
      <p:sp>
        <p:nvSpPr>
          <p:cNvPr id="6" name="Pladsholder til tekst 8">
            <a:extLst>
              <a:ext uri="{FF2B5EF4-FFF2-40B4-BE49-F238E27FC236}">
                <a16:creationId xmlns:a16="http://schemas.microsoft.com/office/drawing/2014/main" id="{487B1EB4-24F5-6BB9-F3B7-0CD87D572CD8}"/>
              </a:ext>
            </a:extLst>
          </p:cNvPr>
          <p:cNvSpPr>
            <a:spLocks noGrp="1"/>
          </p:cNvSpPr>
          <p:nvPr>
            <p:ph type="body" sz="quarter" idx="13"/>
          </p:nvPr>
        </p:nvSpPr>
        <p:spPr>
          <a:xfrm>
            <a:off x="5117909" y="2386799"/>
            <a:ext cx="6376956" cy="37060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7EEDEF72-BB78-14CB-1B0E-25A593AFC91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7374559B-93E3-1720-D9AD-BAE2E16E403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62241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Til Ikon illustration Overskrift og 1 tekstboks">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E61FA892-0E92-92A2-CC1B-E916A63AD4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5" y="2708999"/>
            <a:ext cx="2560000" cy="1440000"/>
          </a:xfrm>
          <a:prstGeom prst="rect">
            <a:avLst/>
          </a:prstGeom>
        </p:spPr>
      </p:pic>
      <p:sp>
        <p:nvSpPr>
          <p:cNvPr id="5" name="Rektangel 4">
            <a:extLst>
              <a:ext uri="{FF2B5EF4-FFF2-40B4-BE49-F238E27FC236}">
                <a16:creationId xmlns:a16="http://schemas.microsoft.com/office/drawing/2014/main" id="{9346222F-929F-76E8-BC66-21179B105335}"/>
              </a:ext>
              <a:ext uri="{C183D7F6-B498-43B3-948B-1728B52AA6E4}">
                <adec:decorative xmlns:adec="http://schemas.microsoft.com/office/drawing/2017/decorative" val="1"/>
              </a:ext>
            </a:extLst>
          </p:cNvPr>
          <p:cNvSpPr/>
          <p:nvPr userDrawn="1"/>
        </p:nvSpPr>
        <p:spPr>
          <a:xfrm>
            <a:off x="0" y="-1"/>
            <a:ext cx="4347261"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9CA16CC5-2232-B98D-9749-75CC8733B57D}"/>
              </a:ext>
            </a:extLst>
          </p:cNvPr>
          <p:cNvSpPr>
            <a:spLocks noGrp="1"/>
          </p:cNvSpPr>
          <p:nvPr>
            <p:ph type="title"/>
          </p:nvPr>
        </p:nvSpPr>
        <p:spPr>
          <a:xfrm>
            <a:off x="5085567" y="908050"/>
            <a:ext cx="5611008" cy="1116000"/>
          </a:xfrm>
        </p:spPr>
        <p:txBody>
          <a:bodyPr/>
          <a:lstStyle/>
          <a:p>
            <a:r>
              <a:rPr lang="da-DK"/>
              <a:t>Klik for at redigere titeltypografien i masteren</a:t>
            </a:r>
            <a:endParaRPr lang="es-ES"/>
          </a:p>
        </p:txBody>
      </p:sp>
      <p:sp>
        <p:nvSpPr>
          <p:cNvPr id="6" name="Pladsholder til tekst 8">
            <a:extLst>
              <a:ext uri="{FF2B5EF4-FFF2-40B4-BE49-F238E27FC236}">
                <a16:creationId xmlns:a16="http://schemas.microsoft.com/office/drawing/2014/main" id="{487B1EB4-24F5-6BB9-F3B7-0CD87D572CD8}"/>
              </a:ext>
            </a:extLst>
          </p:cNvPr>
          <p:cNvSpPr>
            <a:spLocks noGrp="1"/>
          </p:cNvSpPr>
          <p:nvPr>
            <p:ph type="body" sz="quarter" idx="13"/>
          </p:nvPr>
        </p:nvSpPr>
        <p:spPr>
          <a:xfrm>
            <a:off x="5117909" y="2386799"/>
            <a:ext cx="6376956" cy="37060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7EEDEF72-BB78-14CB-1B0E-25A593AFC91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7374559B-93E3-1720-D9AD-BAE2E16E4030}"/>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334713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verskrit billede 3 tekstbokse til ikoner">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6C9C4F58-B501-54F0-99D1-99299FC44A6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1612" y="2727321"/>
            <a:ext cx="2560000" cy="1440000"/>
          </a:xfrm>
          <a:prstGeom prst="rect">
            <a:avLst/>
          </a:prstGeom>
        </p:spPr>
      </p:pic>
      <p:sp>
        <p:nvSpPr>
          <p:cNvPr id="13" name="Tekstfelt 12">
            <a:extLst>
              <a:ext uri="{FF2B5EF4-FFF2-40B4-BE49-F238E27FC236}">
                <a16:creationId xmlns:a16="http://schemas.microsoft.com/office/drawing/2014/main" id="{52E963DA-CA18-D9F2-7205-6144DD37D66C}"/>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2066381"/>
            <a:ext cx="3240000" cy="2019869"/>
          </a:xfrm>
        </p:spPr>
        <p:txBody>
          <a:bodyPr/>
          <a:lstStyle>
            <a:lvl1pPr>
              <a:defRPr>
                <a:solidFill>
                  <a:schemeClr val="bg1"/>
                </a:solidFill>
              </a:defRPr>
            </a:lvl1pPr>
          </a:lstStyle>
          <a:p>
            <a:r>
              <a:rPr lang="da-DK" dirty="0"/>
              <a:t>Klik for at redigere titeltypografien i masteren</a:t>
            </a:r>
            <a:endParaRPr lang="es-ES" dirty="0"/>
          </a:p>
        </p:txBody>
      </p:sp>
      <p:sp>
        <p:nvSpPr>
          <p:cNvPr id="9" name="Pladsholder til billede 8">
            <a:extLst>
              <a:ext uri="{FF2B5EF4-FFF2-40B4-BE49-F238E27FC236}">
                <a16:creationId xmlns:a16="http://schemas.microsoft.com/office/drawing/2014/main" id="{4A177492-F068-BAB9-7A45-CCE0CBA9661B}"/>
              </a:ext>
            </a:extLst>
          </p:cNvPr>
          <p:cNvSpPr>
            <a:spLocks noGrp="1"/>
          </p:cNvSpPr>
          <p:nvPr>
            <p:ph type="pic" sz="quarter" idx="18"/>
          </p:nvPr>
        </p:nvSpPr>
        <p:spPr>
          <a:xfrm>
            <a:off x="4346574" y="0"/>
            <a:ext cx="3510885" cy="6857998"/>
          </a:xfrm>
          <a:solidFill>
            <a:schemeClr val="bg2">
              <a:lumMod val="90000"/>
            </a:schemeClr>
          </a:solidFill>
        </p:spPr>
        <p:txBody>
          <a:bodyPr/>
          <a:lstStyle/>
          <a:p>
            <a:endParaRPr lang="es-ES"/>
          </a:p>
        </p:txBody>
      </p:sp>
      <p:sp>
        <p:nvSpPr>
          <p:cNvPr id="6" name="Rektangel 5">
            <a:extLst>
              <a:ext uri="{FF2B5EF4-FFF2-40B4-BE49-F238E27FC236}">
                <a16:creationId xmlns:a16="http://schemas.microsoft.com/office/drawing/2014/main" id="{E496D7F3-D78E-5823-0064-E1DE9E16B73B}"/>
              </a:ext>
              <a:ext uri="{C183D7F6-B498-43B3-948B-1728B52AA6E4}">
                <adec:decorative xmlns:adec="http://schemas.microsoft.com/office/drawing/2017/decorative" val="1"/>
              </a:ext>
            </a:extLst>
          </p:cNvPr>
          <p:cNvSpPr/>
          <p:nvPr userDrawn="1"/>
        </p:nvSpPr>
        <p:spPr>
          <a:xfrm>
            <a:off x="7857460" y="-1"/>
            <a:ext cx="435043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Grafik 1">
            <a:extLst>
              <a:ext uri="{FF2B5EF4-FFF2-40B4-BE49-F238E27FC236}">
                <a16:creationId xmlns:a16="http://schemas.microsoft.com/office/drawing/2014/main" id="{5FF61F96-88F3-FBB8-2636-F697799856F4}"/>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7" name="Pladsholder til tekst 12">
            <a:extLst>
              <a:ext uri="{FF2B5EF4-FFF2-40B4-BE49-F238E27FC236}">
                <a16:creationId xmlns:a16="http://schemas.microsoft.com/office/drawing/2014/main" id="{3CBE5E0E-32F9-741F-C1AF-56773710031A}"/>
              </a:ext>
            </a:extLst>
          </p:cNvPr>
          <p:cNvSpPr>
            <a:spLocks noGrp="1"/>
          </p:cNvSpPr>
          <p:nvPr>
            <p:ph type="body" sz="quarter" idx="15"/>
          </p:nvPr>
        </p:nvSpPr>
        <p:spPr>
          <a:xfrm>
            <a:off x="9069571" y="1996256"/>
            <a:ext cx="2419649" cy="766763"/>
          </a:xfrm>
        </p:spPr>
        <p:txBody>
          <a:bodyPr>
            <a:noAutofit/>
          </a:bodyPr>
          <a:lstStyle>
            <a:lvl1pPr marL="0" indent="0">
              <a:buNone/>
              <a:defRPr sz="1800">
                <a:solidFill>
                  <a:schemeClr val="tx2"/>
                </a:solidFill>
              </a:defRPr>
            </a:lvl1pPr>
          </a:lstStyle>
          <a:p>
            <a:pPr lvl="0"/>
            <a:r>
              <a:rPr lang="da-DK" dirty="0"/>
              <a:t>Klik for at redigere teksttypografierne i masteren</a:t>
            </a:r>
          </a:p>
        </p:txBody>
      </p:sp>
      <p:sp>
        <p:nvSpPr>
          <p:cNvPr id="8" name="Pladsholder til tekst 12">
            <a:extLst>
              <a:ext uri="{FF2B5EF4-FFF2-40B4-BE49-F238E27FC236}">
                <a16:creationId xmlns:a16="http://schemas.microsoft.com/office/drawing/2014/main" id="{2ECB9FF6-B97F-08E8-F567-D30F88A1F513}"/>
              </a:ext>
            </a:extLst>
          </p:cNvPr>
          <p:cNvSpPr>
            <a:spLocks noGrp="1"/>
          </p:cNvSpPr>
          <p:nvPr>
            <p:ph type="body" sz="quarter" idx="16"/>
          </p:nvPr>
        </p:nvSpPr>
        <p:spPr>
          <a:xfrm>
            <a:off x="9069571" y="3063940"/>
            <a:ext cx="2419649" cy="766763"/>
          </a:xfrm>
        </p:spPr>
        <p:txBody>
          <a:bodyPr>
            <a:noAutofit/>
          </a:bodyPr>
          <a:lstStyle>
            <a:lvl1pPr marL="0" indent="0">
              <a:buNone/>
              <a:defRPr sz="1800">
                <a:solidFill>
                  <a:schemeClr val="tx2"/>
                </a:solidFill>
              </a:defRPr>
            </a:lvl1pPr>
          </a:lstStyle>
          <a:p>
            <a:pPr lvl="0"/>
            <a:r>
              <a:rPr lang="da-DK" dirty="0"/>
              <a:t>Klik for at redigere teksttypografierne i masteren</a:t>
            </a:r>
          </a:p>
        </p:txBody>
      </p:sp>
      <p:sp>
        <p:nvSpPr>
          <p:cNvPr id="10" name="Pladsholder til tekst 12">
            <a:extLst>
              <a:ext uri="{FF2B5EF4-FFF2-40B4-BE49-F238E27FC236}">
                <a16:creationId xmlns:a16="http://schemas.microsoft.com/office/drawing/2014/main" id="{C099E33F-3F98-34CC-9B7A-E4BA76AB0EFB}"/>
              </a:ext>
            </a:extLst>
          </p:cNvPr>
          <p:cNvSpPr>
            <a:spLocks noGrp="1"/>
          </p:cNvSpPr>
          <p:nvPr>
            <p:ph type="body" sz="quarter" idx="17"/>
          </p:nvPr>
        </p:nvSpPr>
        <p:spPr>
          <a:xfrm>
            <a:off x="9069571" y="4131624"/>
            <a:ext cx="2419649" cy="766763"/>
          </a:xfrm>
        </p:spPr>
        <p:txBody>
          <a:bodyPr>
            <a:noAutofit/>
          </a:bodyPr>
          <a:lstStyle>
            <a:lvl1pPr marL="0" indent="0">
              <a:buNone/>
              <a:defRPr sz="1800">
                <a:solidFill>
                  <a:schemeClr val="tx2"/>
                </a:solidFill>
              </a:defRPr>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126013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verskrit billede 1 tekstboks">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966800D2-F214-87E1-2623-BEE50344C29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37964" y="2700842"/>
            <a:ext cx="2560000" cy="1440000"/>
          </a:xfrm>
          <a:prstGeom prst="rect">
            <a:avLst/>
          </a:prstGeom>
        </p:spPr>
      </p:pic>
      <p:sp>
        <p:nvSpPr>
          <p:cNvPr id="10" name="Tekstfelt 9">
            <a:extLst>
              <a:ext uri="{FF2B5EF4-FFF2-40B4-BE49-F238E27FC236}">
                <a16:creationId xmlns:a16="http://schemas.microsoft.com/office/drawing/2014/main" id="{1B0DB6EA-71B2-ED35-71F2-C1D1F4C077B3}"/>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2066381"/>
            <a:ext cx="3240000" cy="2019869"/>
          </a:xfrm>
        </p:spPr>
        <p:txBody>
          <a:bodyPr/>
          <a:lstStyle>
            <a:lvl1pPr>
              <a:defRPr>
                <a:solidFill>
                  <a:schemeClr val="bg1"/>
                </a:solidFill>
              </a:defRPr>
            </a:lvl1pPr>
          </a:lstStyle>
          <a:p>
            <a:r>
              <a:rPr lang="da-DK" dirty="0"/>
              <a:t>Klik for at redigere titeltypografien i masteren</a:t>
            </a:r>
            <a:endParaRPr lang="es-ES" dirty="0"/>
          </a:p>
        </p:txBody>
      </p:sp>
      <p:sp>
        <p:nvSpPr>
          <p:cNvPr id="9" name="Pladsholder til billede 8">
            <a:extLst>
              <a:ext uri="{FF2B5EF4-FFF2-40B4-BE49-F238E27FC236}">
                <a16:creationId xmlns:a16="http://schemas.microsoft.com/office/drawing/2014/main" id="{4A177492-F068-BAB9-7A45-CCE0CBA9661B}"/>
              </a:ext>
            </a:extLst>
          </p:cNvPr>
          <p:cNvSpPr>
            <a:spLocks noGrp="1"/>
          </p:cNvSpPr>
          <p:nvPr>
            <p:ph type="pic" sz="quarter" idx="18"/>
          </p:nvPr>
        </p:nvSpPr>
        <p:spPr>
          <a:xfrm>
            <a:off x="4346574" y="0"/>
            <a:ext cx="3510885" cy="6857998"/>
          </a:xfrm>
          <a:solidFill>
            <a:schemeClr val="bg2">
              <a:lumMod val="90000"/>
            </a:schemeClr>
          </a:solidFill>
        </p:spPr>
        <p:txBody>
          <a:bodyPr/>
          <a:lstStyle/>
          <a:p>
            <a:endParaRPr lang="es-ES"/>
          </a:p>
        </p:txBody>
      </p:sp>
      <p:sp>
        <p:nvSpPr>
          <p:cNvPr id="5" name="Rektangel 4">
            <a:extLst>
              <a:ext uri="{FF2B5EF4-FFF2-40B4-BE49-F238E27FC236}">
                <a16:creationId xmlns:a16="http://schemas.microsoft.com/office/drawing/2014/main" id="{2624D747-6630-5711-D61B-07832B44EB87}"/>
              </a:ext>
              <a:ext uri="{C183D7F6-B498-43B3-948B-1728B52AA6E4}">
                <adec:decorative xmlns:adec="http://schemas.microsoft.com/office/drawing/2017/decorative" val="1"/>
              </a:ext>
            </a:extLst>
          </p:cNvPr>
          <p:cNvSpPr/>
          <p:nvPr userDrawn="1"/>
        </p:nvSpPr>
        <p:spPr>
          <a:xfrm>
            <a:off x="7857460" y="-1"/>
            <a:ext cx="435043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Grafik 7">
            <a:extLst>
              <a:ext uri="{FF2B5EF4-FFF2-40B4-BE49-F238E27FC236}">
                <a16:creationId xmlns:a16="http://schemas.microsoft.com/office/drawing/2014/main" id="{1107D668-E016-3CCC-699F-969190F43995}"/>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2" name="Pladsholder til tekst 8">
            <a:extLst>
              <a:ext uri="{FF2B5EF4-FFF2-40B4-BE49-F238E27FC236}">
                <a16:creationId xmlns:a16="http://schemas.microsoft.com/office/drawing/2014/main" id="{6A328788-F6C9-162A-4849-A2D0EEC604EE}"/>
              </a:ext>
            </a:extLst>
          </p:cNvPr>
          <p:cNvSpPr>
            <a:spLocks noGrp="1"/>
          </p:cNvSpPr>
          <p:nvPr>
            <p:ph type="body" sz="quarter" idx="13"/>
          </p:nvPr>
        </p:nvSpPr>
        <p:spPr>
          <a:xfrm>
            <a:off x="8474149" y="1269241"/>
            <a:ext cx="3020716" cy="48362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30058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itat">
    <p:spTree>
      <p:nvGrpSpPr>
        <p:cNvPr id="1" name=""/>
        <p:cNvGrpSpPr/>
        <p:nvPr/>
      </p:nvGrpSpPr>
      <p:grpSpPr>
        <a:xfrm>
          <a:off x="0" y="0"/>
          <a:ext cx="0" cy="0"/>
          <a:chOff x="0" y="0"/>
          <a:chExt cx="0" cy="0"/>
        </a:xfrm>
      </p:grpSpPr>
      <p:grpSp>
        <p:nvGrpSpPr>
          <p:cNvPr id="2" name="Gruppe 1">
            <a:extLst>
              <a:ext uri="{FF2B5EF4-FFF2-40B4-BE49-F238E27FC236}">
                <a16:creationId xmlns:a16="http://schemas.microsoft.com/office/drawing/2014/main" id="{3A12F3DD-586D-6B21-89CC-0C00C156A04F}"/>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4" name="Gruppe 23">
              <a:extLst>
                <a:ext uri="{FF2B5EF4-FFF2-40B4-BE49-F238E27FC236}">
                  <a16:creationId xmlns:a16="http://schemas.microsoft.com/office/drawing/2014/main" id="{A85FC827-0F64-1DFE-7929-8FD4B439A53B}"/>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40D9071B-2623-7ABE-3435-A24BBB67458B}"/>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763CBCC9-4D76-69F7-4B5F-910C7D25DB01}"/>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100D77E7-5E52-F909-667B-DEE33C1D6A8B}"/>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FD921AE3-B466-4B27-4267-9300DDF6A132}"/>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CA845F3B-9675-A445-B59E-C6D14FF163C6}"/>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F276320A-228B-3F1A-36A5-1CAC33096E3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A4F654E1-32C0-3A44-0513-BEBC2E4660EF}"/>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0ABF4BD7-1085-3A89-CF5B-3F45394BF1AE}"/>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96D5CAAD-9F8E-1290-F216-3A1249ED4E68}"/>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BAB7779C-6DD1-C4FC-13DF-153A1DDCE474}"/>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B04610C7-BD59-9F18-6AA1-149BBA4FBA17}"/>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AF32C654-96D7-B22D-3A08-569CF39E2CDA}"/>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C989A907-62FB-35D1-2CB7-049899B688A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6" name="Billede 5">
            <a:extLst>
              <a:ext uri="{FF2B5EF4-FFF2-40B4-BE49-F238E27FC236}">
                <a16:creationId xmlns:a16="http://schemas.microsoft.com/office/drawing/2014/main" id="{C459DAFE-5439-E812-80C5-F1765D86581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8" y="2702154"/>
            <a:ext cx="2560000" cy="1440000"/>
          </a:xfrm>
          <a:prstGeom prst="rect">
            <a:avLst/>
          </a:prstGeom>
        </p:spPr>
      </p:pic>
      <p:sp>
        <p:nvSpPr>
          <p:cNvPr id="7" name="Rektangel 6">
            <a:extLst>
              <a:ext uri="{FF2B5EF4-FFF2-40B4-BE49-F238E27FC236}">
                <a16:creationId xmlns:a16="http://schemas.microsoft.com/office/drawing/2014/main" id="{C5623852-6BE9-186B-7689-E32BF72D2EBA}"/>
              </a:ext>
              <a:ext uri="{C183D7F6-B498-43B3-948B-1728B52AA6E4}">
                <adec:decorative xmlns:adec="http://schemas.microsoft.com/office/drawing/2017/decorative" val="1"/>
              </a:ext>
            </a:extLst>
          </p:cNvPr>
          <p:cNvSpPr/>
          <p:nvPr userDrawn="1"/>
        </p:nvSpPr>
        <p:spPr>
          <a:xfrm>
            <a:off x="0" y="-1"/>
            <a:ext cx="33367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Grafik 8">
            <a:extLst>
              <a:ext uri="{FF2B5EF4-FFF2-40B4-BE49-F238E27FC236}">
                <a16:creationId xmlns:a16="http://schemas.microsoft.com/office/drawing/2014/main" id="{0ED3AC08-840E-F479-CB11-A178F28A4A6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2918" y="558816"/>
            <a:ext cx="1689594" cy="1008635"/>
          </a:xfrm>
          <a:prstGeom prst="rect">
            <a:avLst/>
          </a:prstGeom>
        </p:spPr>
      </p:pic>
      <p:sp>
        <p:nvSpPr>
          <p:cNvPr id="8" name="Rektangel 7">
            <a:extLst>
              <a:ext uri="{FF2B5EF4-FFF2-40B4-BE49-F238E27FC236}">
                <a16:creationId xmlns:a16="http://schemas.microsoft.com/office/drawing/2014/main" id="{95CE1DDC-09B7-AF65-8FA6-E4B19FB644A2}"/>
              </a:ext>
              <a:ext uri="{C183D7F6-B498-43B3-948B-1728B52AA6E4}">
                <adec:decorative xmlns:adec="http://schemas.microsoft.com/office/drawing/2017/decorative" val="1"/>
              </a:ext>
            </a:extLst>
          </p:cNvPr>
          <p:cNvSpPr/>
          <p:nvPr userDrawn="1"/>
        </p:nvSpPr>
        <p:spPr>
          <a:xfrm>
            <a:off x="3336758" y="-1"/>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Pladsholder til tekst 14">
            <a:extLst>
              <a:ext uri="{FF2B5EF4-FFF2-40B4-BE49-F238E27FC236}">
                <a16:creationId xmlns:a16="http://schemas.microsoft.com/office/drawing/2014/main" id="{A5553225-A4CF-2A26-44E2-966F396CCD3E}"/>
              </a:ext>
            </a:extLst>
          </p:cNvPr>
          <p:cNvSpPr>
            <a:spLocks noGrp="1"/>
          </p:cNvSpPr>
          <p:nvPr>
            <p:ph type="body" sz="quarter" idx="14" hasCustomPrompt="1"/>
          </p:nvPr>
        </p:nvSpPr>
        <p:spPr>
          <a:xfrm>
            <a:off x="4744511" y="919751"/>
            <a:ext cx="925513" cy="647700"/>
          </a:xfrm>
        </p:spPr>
        <p:txBody>
          <a:bodyPr/>
          <a:lstStyle>
            <a:lvl1pPr marL="0" indent="0">
              <a:buNone/>
              <a:defRPr sz="10000"/>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11" name="Pladsholder til tekst 10">
            <a:extLst>
              <a:ext uri="{FF2B5EF4-FFF2-40B4-BE49-F238E27FC236}">
                <a16:creationId xmlns:a16="http://schemas.microsoft.com/office/drawing/2014/main" id="{99DEA860-AB29-71CC-B3C8-07261E1D776A}"/>
              </a:ext>
            </a:extLst>
          </p:cNvPr>
          <p:cNvSpPr>
            <a:spLocks noGrp="1"/>
          </p:cNvSpPr>
          <p:nvPr>
            <p:ph type="body" sz="quarter" idx="12"/>
          </p:nvPr>
        </p:nvSpPr>
        <p:spPr>
          <a:xfrm>
            <a:off x="5386388" y="1514975"/>
            <a:ext cx="6102350" cy="3650583"/>
          </a:xfrm>
        </p:spPr>
        <p:txBody>
          <a:bodyPr/>
          <a:lstStyle>
            <a:lvl1pPr marL="0" indent="0">
              <a:lnSpc>
                <a:spcPct val="110000"/>
              </a:lnSpc>
              <a:spcBef>
                <a:spcPts val="0"/>
              </a:spcBef>
              <a:spcAft>
                <a:spcPts val="300"/>
              </a:spcAft>
              <a:buFontTx/>
              <a:buNone/>
              <a:defRPr sz="3200">
                <a:latin typeface="+mj-lt"/>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C7C59C0C-7FC6-A56C-6537-12A0BDF8B4F0}"/>
              </a:ext>
            </a:extLst>
          </p:cNvPr>
          <p:cNvSpPr>
            <a:spLocks noGrp="1"/>
          </p:cNvSpPr>
          <p:nvPr>
            <p:ph type="body" sz="quarter" idx="13" hasCustomPrompt="1"/>
          </p:nvPr>
        </p:nvSpPr>
        <p:spPr>
          <a:xfrm>
            <a:off x="5386388" y="5438774"/>
            <a:ext cx="2197684" cy="271463"/>
          </a:xfrm>
        </p:spPr>
        <p:txBody>
          <a:bodyPr/>
          <a:lstStyle>
            <a:lvl1pPr marL="0" indent="0">
              <a:buNone/>
              <a:defRPr sz="1800"/>
            </a:lvl1pPr>
            <a:lvl2pPr marL="468000" indent="0">
              <a:buNone/>
              <a:defRPr/>
            </a:lvl2pPr>
            <a:lvl3pPr marL="900000" indent="0">
              <a:buNone/>
              <a:defRPr/>
            </a:lvl3pPr>
            <a:lvl4pPr marL="1371600" indent="0">
              <a:buNone/>
              <a:defRPr/>
            </a:lvl4pPr>
            <a:lvl5pPr marL="1828800" indent="0">
              <a:buNone/>
              <a:defRPr/>
            </a:lvl5pPr>
          </a:lstStyle>
          <a:p>
            <a:pPr lvl="0"/>
            <a:r>
              <a:rPr lang="da-DK" dirty="0"/>
              <a:t>Nav og titel</a:t>
            </a:r>
          </a:p>
        </p:txBody>
      </p:sp>
      <p:sp>
        <p:nvSpPr>
          <p:cNvPr id="16" name="Pladsholder til tekst 14">
            <a:extLst>
              <a:ext uri="{FF2B5EF4-FFF2-40B4-BE49-F238E27FC236}">
                <a16:creationId xmlns:a16="http://schemas.microsoft.com/office/drawing/2014/main" id="{24CDC1D2-F36E-FBAD-6BA2-ED46CEC38888}"/>
              </a:ext>
            </a:extLst>
          </p:cNvPr>
          <p:cNvSpPr>
            <a:spLocks noGrp="1"/>
          </p:cNvSpPr>
          <p:nvPr>
            <p:ph type="body" sz="quarter" idx="15" hasCustomPrompt="1"/>
          </p:nvPr>
        </p:nvSpPr>
        <p:spPr>
          <a:xfrm>
            <a:off x="10563225" y="4926806"/>
            <a:ext cx="925513" cy="647700"/>
          </a:xfrm>
        </p:spPr>
        <p:txBody>
          <a:bodyPr/>
          <a:lstStyle>
            <a:lvl1pPr marL="0" indent="0">
              <a:buNone/>
              <a:defRPr sz="10000"/>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3" name="Pladsholder til sidefod 2">
            <a:extLst>
              <a:ext uri="{FF2B5EF4-FFF2-40B4-BE49-F238E27FC236}">
                <a16:creationId xmlns:a16="http://schemas.microsoft.com/office/drawing/2014/main" id="{2357B2FE-6AFB-C4E5-950D-CE0BE1EB9409}"/>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0230134-17FF-842A-2433-E89954A98275}"/>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292502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verskrit billede 2 tekstbokse">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6BE414D6-B3A1-248A-B0D8-A35F157DEC2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0087"/>
            <a:ext cx="2560000" cy="1440000"/>
          </a:xfrm>
          <a:prstGeom prst="rect">
            <a:avLst/>
          </a:prstGeom>
        </p:spPr>
      </p:pic>
      <p:sp>
        <p:nvSpPr>
          <p:cNvPr id="11" name="Tekstfelt 10">
            <a:extLst>
              <a:ext uri="{FF2B5EF4-FFF2-40B4-BE49-F238E27FC236}">
                <a16:creationId xmlns:a16="http://schemas.microsoft.com/office/drawing/2014/main" id="{5D76C7B9-D8E0-F78B-C6D2-1BFA5B895008}"/>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6" name="Rektangel 5">
            <a:extLst>
              <a:ext uri="{FF2B5EF4-FFF2-40B4-BE49-F238E27FC236}">
                <a16:creationId xmlns:a16="http://schemas.microsoft.com/office/drawing/2014/main" id="{E496D7F3-D78E-5823-0064-E1DE9E16B73B}"/>
              </a:ext>
              <a:ext uri="{C183D7F6-B498-43B3-948B-1728B52AA6E4}">
                <adec:decorative xmlns:adec="http://schemas.microsoft.com/office/drawing/2017/decorative" val="1"/>
              </a:ext>
            </a:extLst>
          </p:cNvPr>
          <p:cNvSpPr/>
          <p:nvPr userDrawn="1"/>
        </p:nvSpPr>
        <p:spPr>
          <a:xfrm>
            <a:off x="0" y="0"/>
            <a:ext cx="434726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913857"/>
            <a:ext cx="3240000" cy="1292400"/>
          </a:xfrm>
        </p:spPr>
        <p:txBody>
          <a:bodyPr anchor="t"/>
          <a:lstStyle>
            <a:lvl1pPr>
              <a:defRPr>
                <a:solidFill>
                  <a:schemeClr val="bg1"/>
                </a:solidFill>
              </a:defRPr>
            </a:lvl1pPr>
          </a:lstStyle>
          <a:p>
            <a:r>
              <a:rPr lang="da-DK" dirty="0"/>
              <a:t>Klik for at redigere titeltypografien i masteren</a:t>
            </a:r>
            <a:endParaRPr lang="es-ES" dirty="0"/>
          </a:p>
        </p:txBody>
      </p:sp>
      <p:sp>
        <p:nvSpPr>
          <p:cNvPr id="5" name="Pladsholder til tekst 8">
            <a:extLst>
              <a:ext uri="{FF2B5EF4-FFF2-40B4-BE49-F238E27FC236}">
                <a16:creationId xmlns:a16="http://schemas.microsoft.com/office/drawing/2014/main" id="{FD72912F-1BD5-5AB9-6679-79DC52BCB312}"/>
              </a:ext>
            </a:extLst>
          </p:cNvPr>
          <p:cNvSpPr>
            <a:spLocks noGrp="1"/>
          </p:cNvSpPr>
          <p:nvPr>
            <p:ph type="body" sz="quarter" idx="19"/>
          </p:nvPr>
        </p:nvSpPr>
        <p:spPr>
          <a:xfrm>
            <a:off x="709168" y="2822280"/>
            <a:ext cx="3024000" cy="32705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
        <p:nvSpPr>
          <p:cNvPr id="9" name="Pladsholder til billede 8">
            <a:extLst>
              <a:ext uri="{FF2B5EF4-FFF2-40B4-BE49-F238E27FC236}">
                <a16:creationId xmlns:a16="http://schemas.microsoft.com/office/drawing/2014/main" id="{4A177492-F068-BAB9-7A45-CCE0CBA9661B}"/>
              </a:ext>
            </a:extLst>
          </p:cNvPr>
          <p:cNvSpPr>
            <a:spLocks noGrp="1"/>
          </p:cNvSpPr>
          <p:nvPr>
            <p:ph type="pic" sz="quarter" idx="18"/>
          </p:nvPr>
        </p:nvSpPr>
        <p:spPr>
          <a:xfrm>
            <a:off x="4346574" y="0"/>
            <a:ext cx="3510885" cy="6857998"/>
          </a:xfrm>
          <a:solidFill>
            <a:schemeClr val="bg2">
              <a:lumMod val="90000"/>
            </a:schemeClr>
          </a:solidFill>
        </p:spPr>
        <p:txBody>
          <a:bodyPr/>
          <a:lstStyle/>
          <a:p>
            <a:endParaRPr lang="es-ES"/>
          </a:p>
        </p:txBody>
      </p:sp>
      <p:sp>
        <p:nvSpPr>
          <p:cNvPr id="2" name="Pladsholder til tekst 8">
            <a:extLst>
              <a:ext uri="{FF2B5EF4-FFF2-40B4-BE49-F238E27FC236}">
                <a16:creationId xmlns:a16="http://schemas.microsoft.com/office/drawing/2014/main" id="{6A328788-F6C9-162A-4849-A2D0EEC604EE}"/>
              </a:ext>
            </a:extLst>
          </p:cNvPr>
          <p:cNvSpPr>
            <a:spLocks noGrp="1"/>
          </p:cNvSpPr>
          <p:nvPr>
            <p:ph type="body" sz="quarter" idx="13"/>
          </p:nvPr>
        </p:nvSpPr>
        <p:spPr>
          <a:xfrm>
            <a:off x="8474149" y="1269241"/>
            <a:ext cx="3020716" cy="48362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72573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verskrit 1 tekstboks og billede">
    <p:spTree>
      <p:nvGrpSpPr>
        <p:cNvPr id="1" name=""/>
        <p:cNvGrpSpPr/>
        <p:nvPr/>
      </p:nvGrpSpPr>
      <p:grpSpPr>
        <a:xfrm>
          <a:off x="0" y="0"/>
          <a:ext cx="0" cy="0"/>
          <a:chOff x="0" y="0"/>
          <a:chExt cx="0" cy="0"/>
        </a:xfrm>
      </p:grpSpPr>
      <p:grpSp>
        <p:nvGrpSpPr>
          <p:cNvPr id="5" name="Gruppe 4">
            <a:extLst>
              <a:ext uri="{FF2B5EF4-FFF2-40B4-BE49-F238E27FC236}">
                <a16:creationId xmlns:a16="http://schemas.microsoft.com/office/drawing/2014/main" id="{C50A07B0-03E1-D082-3946-5EC07EC20F29}"/>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3" name="Gruppe 22">
              <a:extLst>
                <a:ext uri="{FF2B5EF4-FFF2-40B4-BE49-F238E27FC236}">
                  <a16:creationId xmlns:a16="http://schemas.microsoft.com/office/drawing/2014/main" id="{5548D9CC-1337-F7B0-34DE-77D5C4663222}"/>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3C96F310-8FD7-1916-2A63-A2B91D460E6B}"/>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0BBF12E6-EBC1-8621-5FFB-0480558D0F68}"/>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3908E12D-C24B-CE01-76D2-2CCE4EA1B130}"/>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C2463F48-95CA-A06E-945E-3608EEB117F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C7632659-F317-8EAE-086D-B9683E20E73D}"/>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1A239412-56CD-6485-4D2A-02DFEECA356D}"/>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A8D27961-9F3C-A034-BAD9-0F4A55D16B63}"/>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1945D73F-3279-EEFD-E1BD-21F104EEA27C}"/>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719020CA-A66C-5A99-4E10-F7C2558B7CE6}"/>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3027DC39-8003-D00B-25D9-99D29A38E64B}"/>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B79EC8E7-E50F-625D-F161-8C30D3F26458}"/>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4" name="Rektangel 23">
              <a:extLst>
                <a:ext uri="{FF2B5EF4-FFF2-40B4-BE49-F238E27FC236}">
                  <a16:creationId xmlns:a16="http://schemas.microsoft.com/office/drawing/2014/main" id="{481FAA73-26F3-364E-80A7-9AFF61FC2E1B}"/>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881D68B8-C5A6-A61E-0D29-E7F384EC2DF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2" name="Billede 21">
            <a:extLst>
              <a:ext uri="{FF2B5EF4-FFF2-40B4-BE49-F238E27FC236}">
                <a16:creationId xmlns:a16="http://schemas.microsoft.com/office/drawing/2014/main" id="{BB0D949B-7416-0E27-A96E-7B56E0326A3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4815" y="2709000"/>
            <a:ext cx="2560000" cy="1440000"/>
          </a:xfrm>
          <a:prstGeom prst="rect">
            <a:avLst/>
          </a:prstGeom>
        </p:spPr>
      </p:pic>
      <p:grpSp>
        <p:nvGrpSpPr>
          <p:cNvPr id="7" name="Gruppe 6">
            <a:extLst>
              <a:ext uri="{FF2B5EF4-FFF2-40B4-BE49-F238E27FC236}">
                <a16:creationId xmlns:a16="http://schemas.microsoft.com/office/drawing/2014/main" id="{FF3478BC-8399-BFA2-8D4D-69AF84DB14F0}"/>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25" name="Tekstfelt 24">
              <a:extLst>
                <a:ext uri="{FF2B5EF4-FFF2-40B4-BE49-F238E27FC236}">
                  <a16:creationId xmlns:a16="http://schemas.microsoft.com/office/drawing/2014/main" id="{D71BDE29-2CFB-1009-D0AF-061C93E645B6}"/>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6" name="Tekstfelt 25">
              <a:extLst>
                <a:ext uri="{FF2B5EF4-FFF2-40B4-BE49-F238E27FC236}">
                  <a16:creationId xmlns:a16="http://schemas.microsoft.com/office/drawing/2014/main" id="{6E869BC1-F703-1C43-0078-BFD1FB86477B}"/>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D6530B0A-1628-E38F-70E9-EB77ADAFF49B}"/>
              </a:ext>
              <a:ext uri="{C183D7F6-B498-43B3-948B-1728B52AA6E4}">
                <adec:decorative xmlns:adec="http://schemas.microsoft.com/office/drawing/2017/decorative" val="1"/>
              </a:ext>
            </a:extLst>
          </p:cNvPr>
          <p:cNvSpPr/>
          <p:nvPr userDrawn="1"/>
        </p:nvSpPr>
        <p:spPr>
          <a:xfrm>
            <a:off x="0" y="0"/>
            <a:ext cx="434726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3B5F2D62-3BBE-8490-0439-F2BA237CACFB}"/>
              </a:ext>
            </a:extLst>
          </p:cNvPr>
          <p:cNvSpPr>
            <a:spLocks noGrp="1"/>
          </p:cNvSpPr>
          <p:nvPr>
            <p:ph type="title"/>
          </p:nvPr>
        </p:nvSpPr>
        <p:spPr>
          <a:xfrm>
            <a:off x="701675" y="2066381"/>
            <a:ext cx="3240000" cy="2019869"/>
          </a:xfrm>
        </p:spPr>
        <p:txBody>
          <a:bodyPr/>
          <a:lstStyle/>
          <a:p>
            <a:r>
              <a:rPr lang="da-DK" dirty="0"/>
              <a:t>Klik for at redigere titeltypografien i masteren</a:t>
            </a:r>
            <a:endParaRPr lang="es-ES" dirty="0"/>
          </a:p>
        </p:txBody>
      </p:sp>
      <p:sp>
        <p:nvSpPr>
          <p:cNvPr id="9" name="Pladsholder til tekst 8">
            <a:extLst>
              <a:ext uri="{FF2B5EF4-FFF2-40B4-BE49-F238E27FC236}">
                <a16:creationId xmlns:a16="http://schemas.microsoft.com/office/drawing/2014/main" id="{2C337BCD-D6F8-431B-EBD2-98BA153404B0}"/>
              </a:ext>
            </a:extLst>
          </p:cNvPr>
          <p:cNvSpPr>
            <a:spLocks noGrp="1"/>
          </p:cNvSpPr>
          <p:nvPr>
            <p:ph type="body" sz="quarter" idx="13"/>
          </p:nvPr>
        </p:nvSpPr>
        <p:spPr>
          <a:xfrm>
            <a:off x="4838948" y="904875"/>
            <a:ext cx="3444875" cy="52006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21" name="Rektangel 20">
            <a:extLst>
              <a:ext uri="{FF2B5EF4-FFF2-40B4-BE49-F238E27FC236}">
                <a16:creationId xmlns:a16="http://schemas.microsoft.com/office/drawing/2014/main" id="{39B85703-3023-F53A-DCD7-A1A39CC13E81}"/>
              </a:ext>
              <a:ext uri="{C183D7F6-B498-43B3-948B-1728B52AA6E4}">
                <adec:decorative xmlns:adec="http://schemas.microsoft.com/office/drawing/2017/decorative" val="1"/>
              </a:ext>
            </a:extLst>
          </p:cNvPr>
          <p:cNvSpPr/>
          <p:nvPr userDrawn="1"/>
        </p:nvSpPr>
        <p:spPr>
          <a:xfrm>
            <a:off x="8747125" y="0"/>
            <a:ext cx="34448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Pladsholder til billede 14">
            <a:extLst>
              <a:ext uri="{FF2B5EF4-FFF2-40B4-BE49-F238E27FC236}">
                <a16:creationId xmlns:a16="http://schemas.microsoft.com/office/drawing/2014/main" id="{22BFA463-F934-A349-F9B5-6BE03EB08C5D}"/>
              </a:ext>
            </a:extLst>
          </p:cNvPr>
          <p:cNvSpPr>
            <a:spLocks noGrp="1"/>
          </p:cNvSpPr>
          <p:nvPr>
            <p:ph type="pic" sz="quarter" idx="12"/>
          </p:nvPr>
        </p:nvSpPr>
        <p:spPr>
          <a:xfrm>
            <a:off x="8747125" y="0"/>
            <a:ext cx="3444875" cy="6858000"/>
          </a:xfrm>
          <a:custGeom>
            <a:avLst/>
            <a:gdLst>
              <a:gd name="connsiteX0" fmla="*/ 2511370 w 3444875"/>
              <a:gd name="connsiteY0" fmla="*/ 558817 h 6858000"/>
              <a:gd name="connsiteX1" fmla="*/ 2511370 w 3444875"/>
              <a:gd name="connsiteY1" fmla="*/ 895708 h 6858000"/>
              <a:gd name="connsiteX2" fmla="*/ 2703979 w 3444875"/>
              <a:gd name="connsiteY2" fmla="*/ 895708 h 6858000"/>
              <a:gd name="connsiteX3" fmla="*/ 2748711 w 3444875"/>
              <a:gd name="connsiteY3" fmla="*/ 829929 h 6858000"/>
              <a:gd name="connsiteX4" fmla="*/ 2600936 w 3444875"/>
              <a:gd name="connsiteY4" fmla="*/ 829929 h 6858000"/>
              <a:gd name="connsiteX5" fmla="*/ 2600936 w 3444875"/>
              <a:gd name="connsiteY5" fmla="*/ 558817 h 6858000"/>
              <a:gd name="connsiteX6" fmla="*/ 2389625 w 3444875"/>
              <a:gd name="connsiteY6" fmla="*/ 558817 h 6858000"/>
              <a:gd name="connsiteX7" fmla="*/ 2283088 w 3444875"/>
              <a:gd name="connsiteY7" fmla="*/ 721029 h 6858000"/>
              <a:gd name="connsiteX8" fmla="*/ 2401698 w 3444875"/>
              <a:gd name="connsiteY8" fmla="*/ 895708 h 6858000"/>
              <a:gd name="connsiteX9" fmla="*/ 2503338 w 3444875"/>
              <a:gd name="connsiteY9" fmla="*/ 895708 h 6858000"/>
              <a:gd name="connsiteX10" fmla="*/ 2380206 w 3444875"/>
              <a:gd name="connsiteY10" fmla="*/ 718306 h 6858000"/>
              <a:gd name="connsiteX11" fmla="*/ 2485099 w 3444875"/>
              <a:gd name="connsiteY11" fmla="*/ 558817 h 6858000"/>
              <a:gd name="connsiteX12" fmla="*/ 2184412 w 3444875"/>
              <a:gd name="connsiteY12" fmla="*/ 558817 h 6858000"/>
              <a:gd name="connsiteX13" fmla="*/ 2184412 w 3444875"/>
              <a:gd name="connsiteY13" fmla="*/ 895690 h 6858000"/>
              <a:gd name="connsiteX14" fmla="*/ 2273978 w 3444875"/>
              <a:gd name="connsiteY14" fmla="*/ 895690 h 6858000"/>
              <a:gd name="connsiteX15" fmla="*/ 2273978 w 3444875"/>
              <a:gd name="connsiteY15" fmla="*/ 558817 h 6858000"/>
              <a:gd name="connsiteX16" fmla="*/ 0 w 3444875"/>
              <a:gd name="connsiteY16" fmla="*/ 0 h 6858000"/>
              <a:gd name="connsiteX17" fmla="*/ 3444875 w 3444875"/>
              <a:gd name="connsiteY17" fmla="*/ 0 h 6858000"/>
              <a:gd name="connsiteX18" fmla="*/ 3444875 w 3444875"/>
              <a:gd name="connsiteY18" fmla="*/ 6858000 h 6858000"/>
              <a:gd name="connsiteX19" fmla="*/ 0 w 3444875"/>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875" h="6858000">
                <a:moveTo>
                  <a:pt x="2511370" y="558817"/>
                </a:moveTo>
                <a:lnTo>
                  <a:pt x="2511370" y="895708"/>
                </a:lnTo>
                <a:lnTo>
                  <a:pt x="2703979" y="895708"/>
                </a:lnTo>
                <a:lnTo>
                  <a:pt x="2748711" y="829929"/>
                </a:lnTo>
                <a:lnTo>
                  <a:pt x="2600936" y="829929"/>
                </a:lnTo>
                <a:lnTo>
                  <a:pt x="2600936" y="558817"/>
                </a:lnTo>
                <a:close/>
                <a:moveTo>
                  <a:pt x="2389625" y="558817"/>
                </a:moveTo>
                <a:lnTo>
                  <a:pt x="2283088" y="721029"/>
                </a:lnTo>
                <a:lnTo>
                  <a:pt x="2401698" y="895708"/>
                </a:lnTo>
                <a:lnTo>
                  <a:pt x="2503338" y="895708"/>
                </a:lnTo>
                <a:lnTo>
                  <a:pt x="2380206" y="718306"/>
                </a:lnTo>
                <a:lnTo>
                  <a:pt x="2485099" y="558817"/>
                </a:lnTo>
                <a:close/>
                <a:moveTo>
                  <a:pt x="2184412" y="558817"/>
                </a:moveTo>
                <a:lnTo>
                  <a:pt x="2184412" y="895690"/>
                </a:lnTo>
                <a:lnTo>
                  <a:pt x="2273978" y="895690"/>
                </a:lnTo>
                <a:lnTo>
                  <a:pt x="2273978" y="558817"/>
                </a:lnTo>
                <a:close/>
                <a:moveTo>
                  <a:pt x="0" y="0"/>
                </a:moveTo>
                <a:lnTo>
                  <a:pt x="3444875" y="0"/>
                </a:lnTo>
                <a:lnTo>
                  <a:pt x="3444875"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lvl1pPr>
              <a:defRPr>
                <a:solidFill>
                  <a:schemeClr val="bg1"/>
                </a:solidFill>
              </a:defRPr>
            </a:lvl1pPr>
          </a:lstStyle>
          <a:p>
            <a:r>
              <a:rPr lang="da-DK" dirty="0"/>
              <a:t>Skriv hvad præsentationen handler om</a:t>
            </a:r>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420145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verskrit 2 tekstboks til meget tekst og billede">
    <p:spTree>
      <p:nvGrpSpPr>
        <p:cNvPr id="1" name=""/>
        <p:cNvGrpSpPr/>
        <p:nvPr/>
      </p:nvGrpSpPr>
      <p:grpSpPr>
        <a:xfrm>
          <a:off x="0" y="0"/>
          <a:ext cx="0" cy="0"/>
          <a:chOff x="0" y="0"/>
          <a:chExt cx="0" cy="0"/>
        </a:xfrm>
      </p:grpSpPr>
      <p:grpSp>
        <p:nvGrpSpPr>
          <p:cNvPr id="5" name="Gruppe 4">
            <a:extLst>
              <a:ext uri="{FF2B5EF4-FFF2-40B4-BE49-F238E27FC236}">
                <a16:creationId xmlns:a16="http://schemas.microsoft.com/office/drawing/2014/main" id="{99AE96B7-F601-DF3A-2489-BADD87924F4C}"/>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3" name="Gruppe 22">
              <a:extLst>
                <a:ext uri="{FF2B5EF4-FFF2-40B4-BE49-F238E27FC236}">
                  <a16:creationId xmlns:a16="http://schemas.microsoft.com/office/drawing/2014/main" id="{1DD36E18-3412-4140-D909-F7B005F272B0}"/>
                </a:ext>
              </a:extLst>
            </p:cNvPr>
            <p:cNvGrpSpPr/>
            <p:nvPr userDrawn="1"/>
          </p:nvGrpSpPr>
          <p:grpSpPr>
            <a:xfrm>
              <a:off x="-1838312" y="-38102"/>
              <a:ext cx="1721353" cy="2467796"/>
              <a:chOff x="-1838312" y="-9527"/>
              <a:chExt cx="1721353" cy="2467796"/>
            </a:xfrm>
          </p:grpSpPr>
          <p:grpSp>
            <p:nvGrpSpPr>
              <p:cNvPr id="29" name="Gruppe 28">
                <a:extLst>
                  <a:ext uri="{FF2B5EF4-FFF2-40B4-BE49-F238E27FC236}">
                    <a16:creationId xmlns:a16="http://schemas.microsoft.com/office/drawing/2014/main" id="{D258F4D8-B6C0-FB49-87AA-53BAD4E416DD}"/>
                  </a:ext>
                </a:extLst>
              </p:cNvPr>
              <p:cNvGrpSpPr/>
              <p:nvPr userDrawn="1"/>
            </p:nvGrpSpPr>
            <p:grpSpPr>
              <a:xfrm>
                <a:off x="-1838312" y="566838"/>
                <a:ext cx="1686995" cy="1891431"/>
                <a:chOff x="-2407803" y="1483724"/>
                <a:chExt cx="1686995" cy="1891431"/>
              </a:xfrm>
            </p:grpSpPr>
            <p:sp>
              <p:nvSpPr>
                <p:cNvPr id="31" name="Rektangel 30">
                  <a:extLst>
                    <a:ext uri="{FF2B5EF4-FFF2-40B4-BE49-F238E27FC236}">
                      <a16:creationId xmlns:a16="http://schemas.microsoft.com/office/drawing/2014/main" id="{07CBC441-08DA-E129-AD60-F7E408604C10}"/>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2" name="Gruppe 31">
                  <a:extLst>
                    <a:ext uri="{FF2B5EF4-FFF2-40B4-BE49-F238E27FC236}">
                      <a16:creationId xmlns:a16="http://schemas.microsoft.com/office/drawing/2014/main" id="{BE129A29-2DCC-D182-A6E8-D830A6471E6D}"/>
                    </a:ext>
                  </a:extLst>
                </p:cNvPr>
                <p:cNvGrpSpPr/>
                <p:nvPr userDrawn="1"/>
              </p:nvGrpSpPr>
              <p:grpSpPr>
                <a:xfrm>
                  <a:off x="-2329929" y="1577145"/>
                  <a:ext cx="1531247" cy="737710"/>
                  <a:chOff x="-2855495" y="1483725"/>
                  <a:chExt cx="1531247" cy="737710"/>
                </a:xfrm>
              </p:grpSpPr>
              <p:sp>
                <p:nvSpPr>
                  <p:cNvPr id="37" name="Rektangel 36">
                    <a:extLst>
                      <a:ext uri="{FF2B5EF4-FFF2-40B4-BE49-F238E27FC236}">
                        <a16:creationId xmlns:a16="http://schemas.microsoft.com/office/drawing/2014/main" id="{1B14A23B-9E85-D9B3-ADC2-9949A7209B97}"/>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00357977-2D1B-1B57-301A-15DB386877EC}"/>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ktangel 38">
                    <a:extLst>
                      <a:ext uri="{FF2B5EF4-FFF2-40B4-BE49-F238E27FC236}">
                        <a16:creationId xmlns:a16="http://schemas.microsoft.com/office/drawing/2014/main" id="{99517AB4-C9F5-6D83-EC4C-2EC000019314}"/>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3" name="Gruppe 32">
                  <a:extLst>
                    <a:ext uri="{FF2B5EF4-FFF2-40B4-BE49-F238E27FC236}">
                      <a16:creationId xmlns:a16="http://schemas.microsoft.com/office/drawing/2014/main" id="{CDE29516-598B-A2D7-A768-13B8191747A9}"/>
                    </a:ext>
                  </a:extLst>
                </p:cNvPr>
                <p:cNvGrpSpPr/>
                <p:nvPr userDrawn="1"/>
              </p:nvGrpSpPr>
              <p:grpSpPr>
                <a:xfrm>
                  <a:off x="-2329929" y="2483522"/>
                  <a:ext cx="1531247" cy="737710"/>
                  <a:chOff x="-2879557" y="2390102"/>
                  <a:chExt cx="1531247" cy="737710"/>
                </a:xfrm>
              </p:grpSpPr>
              <p:sp>
                <p:nvSpPr>
                  <p:cNvPr id="34" name="Rektangel 33">
                    <a:extLst>
                      <a:ext uri="{FF2B5EF4-FFF2-40B4-BE49-F238E27FC236}">
                        <a16:creationId xmlns:a16="http://schemas.microsoft.com/office/drawing/2014/main" id="{4297DFA8-AF95-D381-38B3-F47043BA11FA}"/>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B0EA38FF-6511-E069-CD99-76B795F8A1B9}"/>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4C722F17-4712-7F50-4033-6ABAAC5A3F7F}"/>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30" name="Tekstfelt 29">
                <a:extLst>
                  <a:ext uri="{FF2B5EF4-FFF2-40B4-BE49-F238E27FC236}">
                    <a16:creationId xmlns:a16="http://schemas.microsoft.com/office/drawing/2014/main" id="{AA0E3885-1B91-6FBB-594F-3DB6D37653DC}"/>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5" name="Rektangel 24">
              <a:extLst>
                <a:ext uri="{FF2B5EF4-FFF2-40B4-BE49-F238E27FC236}">
                  <a16:creationId xmlns:a16="http://schemas.microsoft.com/office/drawing/2014/main" id="{CDB86F17-F00B-54BD-283C-EEFFD7587E84}"/>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Rektangel 27">
              <a:extLst>
                <a:ext uri="{FF2B5EF4-FFF2-40B4-BE49-F238E27FC236}">
                  <a16:creationId xmlns:a16="http://schemas.microsoft.com/office/drawing/2014/main" id="{F138DB06-CC2E-7EB1-5E3D-D457F1348DB5}"/>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4" name="Billede 23">
            <a:extLst>
              <a:ext uri="{FF2B5EF4-FFF2-40B4-BE49-F238E27FC236}">
                <a16:creationId xmlns:a16="http://schemas.microsoft.com/office/drawing/2014/main" id="{08530985-91D7-77DC-5E83-D847E3FA82B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6959" y="2708898"/>
            <a:ext cx="2560000" cy="1440000"/>
          </a:xfrm>
          <a:prstGeom prst="rect">
            <a:avLst/>
          </a:prstGeom>
        </p:spPr>
      </p:pic>
      <p:grpSp>
        <p:nvGrpSpPr>
          <p:cNvPr id="10" name="Gruppe 9">
            <a:extLst>
              <a:ext uri="{FF2B5EF4-FFF2-40B4-BE49-F238E27FC236}">
                <a16:creationId xmlns:a16="http://schemas.microsoft.com/office/drawing/2014/main" id="{79D00FF0-8EC2-0EED-0808-A00A81AA4F8B}"/>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26" name="Tekstfelt 25">
              <a:extLst>
                <a:ext uri="{FF2B5EF4-FFF2-40B4-BE49-F238E27FC236}">
                  <a16:creationId xmlns:a16="http://schemas.microsoft.com/office/drawing/2014/main" id="{657B9AAC-8253-2DD5-BA0D-91177395682B}"/>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7" name="Tekstfelt 26">
              <a:extLst>
                <a:ext uri="{FF2B5EF4-FFF2-40B4-BE49-F238E27FC236}">
                  <a16:creationId xmlns:a16="http://schemas.microsoft.com/office/drawing/2014/main" id="{717C188C-DB5B-1857-CD84-D95DB4B87C35}"/>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D6530B0A-1628-E38F-70E9-EB77ADAFF49B}"/>
              </a:ext>
              <a:ext uri="{C183D7F6-B498-43B3-948B-1728B52AA6E4}">
                <adec:decorative xmlns:adec="http://schemas.microsoft.com/office/drawing/2017/decorative" val="1"/>
              </a:ext>
            </a:extLst>
          </p:cNvPr>
          <p:cNvSpPr/>
          <p:nvPr userDrawn="1"/>
        </p:nvSpPr>
        <p:spPr>
          <a:xfrm>
            <a:off x="0" y="0"/>
            <a:ext cx="434726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itel 1">
            <a:extLst>
              <a:ext uri="{FF2B5EF4-FFF2-40B4-BE49-F238E27FC236}">
                <a16:creationId xmlns:a16="http://schemas.microsoft.com/office/drawing/2014/main" id="{FA233A68-1C18-B73E-6E03-B3239A6DA54F}"/>
              </a:ext>
            </a:extLst>
          </p:cNvPr>
          <p:cNvSpPr>
            <a:spLocks noGrp="1"/>
          </p:cNvSpPr>
          <p:nvPr>
            <p:ph type="title"/>
          </p:nvPr>
        </p:nvSpPr>
        <p:spPr>
          <a:xfrm>
            <a:off x="701675" y="908050"/>
            <a:ext cx="3182284" cy="1002638"/>
          </a:xfrm>
        </p:spPr>
        <p:txBody>
          <a:bodyPr anchor="t"/>
          <a:lstStyle/>
          <a:p>
            <a:r>
              <a:rPr lang="da-DK"/>
              <a:t>Klik for at redigere titeltypografien i masteren</a:t>
            </a:r>
            <a:endParaRPr lang="es-ES"/>
          </a:p>
        </p:txBody>
      </p:sp>
      <p:sp>
        <p:nvSpPr>
          <p:cNvPr id="8" name="Pladsholder til tekst 14">
            <a:extLst>
              <a:ext uri="{FF2B5EF4-FFF2-40B4-BE49-F238E27FC236}">
                <a16:creationId xmlns:a16="http://schemas.microsoft.com/office/drawing/2014/main" id="{F79BF03A-69A7-A6DC-15A0-951C3D724791}"/>
              </a:ext>
            </a:extLst>
          </p:cNvPr>
          <p:cNvSpPr>
            <a:spLocks noGrp="1"/>
          </p:cNvSpPr>
          <p:nvPr>
            <p:ph type="body" sz="quarter" idx="17"/>
          </p:nvPr>
        </p:nvSpPr>
        <p:spPr>
          <a:xfrm>
            <a:off x="701675" y="2163115"/>
            <a:ext cx="3182284" cy="3929710"/>
          </a:xfrm>
        </p:spPr>
        <p:txBody>
          <a:bodyPr/>
          <a:lstStyle>
            <a:lvl1pPr marL="0" indent="0">
              <a:buNone/>
              <a:defRPr/>
            </a:lvl1pPr>
          </a:lstStyle>
          <a:p>
            <a:pPr lvl="0"/>
            <a:r>
              <a:rPr lang="da-DK" dirty="0"/>
              <a:t>Klik for at redigere teksttypografierne i masteren</a:t>
            </a:r>
          </a:p>
          <a:p>
            <a:pPr lvl="1"/>
            <a:r>
              <a:rPr lang="da-DK" dirty="0"/>
              <a:t>Andet niveau</a:t>
            </a:r>
          </a:p>
          <a:p>
            <a:pPr lvl="2"/>
            <a:r>
              <a:rPr lang="da-DK" dirty="0"/>
              <a:t>Tredje niveau</a:t>
            </a:r>
          </a:p>
        </p:txBody>
      </p:sp>
      <p:sp>
        <p:nvSpPr>
          <p:cNvPr id="9" name="Pladsholder til tekst 8">
            <a:extLst>
              <a:ext uri="{FF2B5EF4-FFF2-40B4-BE49-F238E27FC236}">
                <a16:creationId xmlns:a16="http://schemas.microsoft.com/office/drawing/2014/main" id="{2C337BCD-D6F8-431B-EBD2-98BA153404B0}"/>
              </a:ext>
            </a:extLst>
          </p:cNvPr>
          <p:cNvSpPr>
            <a:spLocks noGrp="1"/>
          </p:cNvSpPr>
          <p:nvPr>
            <p:ph type="body" sz="quarter" idx="13"/>
          </p:nvPr>
        </p:nvSpPr>
        <p:spPr>
          <a:xfrm>
            <a:off x="4838948" y="904875"/>
            <a:ext cx="3444875" cy="52006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2" name="Rektangel 1">
            <a:extLst>
              <a:ext uri="{FF2B5EF4-FFF2-40B4-BE49-F238E27FC236}">
                <a16:creationId xmlns:a16="http://schemas.microsoft.com/office/drawing/2014/main" id="{2EC84D31-D6BA-D682-400E-3235E4663698}"/>
              </a:ext>
              <a:ext uri="{C183D7F6-B498-43B3-948B-1728B52AA6E4}">
                <adec:decorative xmlns:adec="http://schemas.microsoft.com/office/drawing/2017/decorative" val="1"/>
              </a:ext>
            </a:extLst>
          </p:cNvPr>
          <p:cNvSpPr/>
          <p:nvPr userDrawn="1"/>
        </p:nvSpPr>
        <p:spPr>
          <a:xfrm>
            <a:off x="8747124" y="-9527"/>
            <a:ext cx="34448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Pladsholder til billede 14">
            <a:extLst>
              <a:ext uri="{FF2B5EF4-FFF2-40B4-BE49-F238E27FC236}">
                <a16:creationId xmlns:a16="http://schemas.microsoft.com/office/drawing/2014/main" id="{22BFA463-F934-A349-F9B5-6BE03EB08C5D}"/>
              </a:ext>
              <a:ext uri="{C183D7F6-B498-43B3-948B-1728B52AA6E4}">
                <adec:decorative xmlns:adec="http://schemas.microsoft.com/office/drawing/2017/decorative" val="1"/>
              </a:ext>
            </a:extLst>
          </p:cNvPr>
          <p:cNvSpPr>
            <a:spLocks noGrp="1"/>
          </p:cNvSpPr>
          <p:nvPr>
            <p:ph type="pic" sz="quarter" idx="12"/>
          </p:nvPr>
        </p:nvSpPr>
        <p:spPr>
          <a:xfrm>
            <a:off x="8747124" y="-9527"/>
            <a:ext cx="3444875" cy="6858000"/>
          </a:xfrm>
          <a:custGeom>
            <a:avLst/>
            <a:gdLst>
              <a:gd name="connsiteX0" fmla="*/ 2511370 w 3444875"/>
              <a:gd name="connsiteY0" fmla="*/ 558817 h 6858000"/>
              <a:gd name="connsiteX1" fmla="*/ 2511370 w 3444875"/>
              <a:gd name="connsiteY1" fmla="*/ 895708 h 6858000"/>
              <a:gd name="connsiteX2" fmla="*/ 2703979 w 3444875"/>
              <a:gd name="connsiteY2" fmla="*/ 895708 h 6858000"/>
              <a:gd name="connsiteX3" fmla="*/ 2748711 w 3444875"/>
              <a:gd name="connsiteY3" fmla="*/ 829929 h 6858000"/>
              <a:gd name="connsiteX4" fmla="*/ 2600936 w 3444875"/>
              <a:gd name="connsiteY4" fmla="*/ 829929 h 6858000"/>
              <a:gd name="connsiteX5" fmla="*/ 2600936 w 3444875"/>
              <a:gd name="connsiteY5" fmla="*/ 558817 h 6858000"/>
              <a:gd name="connsiteX6" fmla="*/ 2389625 w 3444875"/>
              <a:gd name="connsiteY6" fmla="*/ 558817 h 6858000"/>
              <a:gd name="connsiteX7" fmla="*/ 2283088 w 3444875"/>
              <a:gd name="connsiteY7" fmla="*/ 721029 h 6858000"/>
              <a:gd name="connsiteX8" fmla="*/ 2401698 w 3444875"/>
              <a:gd name="connsiteY8" fmla="*/ 895708 h 6858000"/>
              <a:gd name="connsiteX9" fmla="*/ 2503338 w 3444875"/>
              <a:gd name="connsiteY9" fmla="*/ 895708 h 6858000"/>
              <a:gd name="connsiteX10" fmla="*/ 2380206 w 3444875"/>
              <a:gd name="connsiteY10" fmla="*/ 718306 h 6858000"/>
              <a:gd name="connsiteX11" fmla="*/ 2485099 w 3444875"/>
              <a:gd name="connsiteY11" fmla="*/ 558817 h 6858000"/>
              <a:gd name="connsiteX12" fmla="*/ 2184412 w 3444875"/>
              <a:gd name="connsiteY12" fmla="*/ 558817 h 6858000"/>
              <a:gd name="connsiteX13" fmla="*/ 2184412 w 3444875"/>
              <a:gd name="connsiteY13" fmla="*/ 895690 h 6858000"/>
              <a:gd name="connsiteX14" fmla="*/ 2273978 w 3444875"/>
              <a:gd name="connsiteY14" fmla="*/ 895690 h 6858000"/>
              <a:gd name="connsiteX15" fmla="*/ 2273978 w 3444875"/>
              <a:gd name="connsiteY15" fmla="*/ 558817 h 6858000"/>
              <a:gd name="connsiteX16" fmla="*/ 0 w 3444875"/>
              <a:gd name="connsiteY16" fmla="*/ 0 h 6858000"/>
              <a:gd name="connsiteX17" fmla="*/ 3444875 w 3444875"/>
              <a:gd name="connsiteY17" fmla="*/ 0 h 6858000"/>
              <a:gd name="connsiteX18" fmla="*/ 3444875 w 3444875"/>
              <a:gd name="connsiteY18" fmla="*/ 6858000 h 6858000"/>
              <a:gd name="connsiteX19" fmla="*/ 0 w 3444875"/>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875" h="6858000">
                <a:moveTo>
                  <a:pt x="2511370" y="558817"/>
                </a:moveTo>
                <a:lnTo>
                  <a:pt x="2511370" y="895708"/>
                </a:lnTo>
                <a:lnTo>
                  <a:pt x="2703979" y="895708"/>
                </a:lnTo>
                <a:lnTo>
                  <a:pt x="2748711" y="829929"/>
                </a:lnTo>
                <a:lnTo>
                  <a:pt x="2600936" y="829929"/>
                </a:lnTo>
                <a:lnTo>
                  <a:pt x="2600936" y="558817"/>
                </a:lnTo>
                <a:close/>
                <a:moveTo>
                  <a:pt x="2389625" y="558817"/>
                </a:moveTo>
                <a:lnTo>
                  <a:pt x="2283088" y="721029"/>
                </a:lnTo>
                <a:lnTo>
                  <a:pt x="2401698" y="895708"/>
                </a:lnTo>
                <a:lnTo>
                  <a:pt x="2503338" y="895708"/>
                </a:lnTo>
                <a:lnTo>
                  <a:pt x="2380206" y="718306"/>
                </a:lnTo>
                <a:lnTo>
                  <a:pt x="2485099" y="558817"/>
                </a:lnTo>
                <a:close/>
                <a:moveTo>
                  <a:pt x="2184412" y="558817"/>
                </a:moveTo>
                <a:lnTo>
                  <a:pt x="2184412" y="895690"/>
                </a:lnTo>
                <a:lnTo>
                  <a:pt x="2273978" y="895690"/>
                </a:lnTo>
                <a:lnTo>
                  <a:pt x="2273978" y="558817"/>
                </a:lnTo>
                <a:close/>
                <a:moveTo>
                  <a:pt x="0" y="0"/>
                </a:moveTo>
                <a:lnTo>
                  <a:pt x="3444875" y="0"/>
                </a:lnTo>
                <a:lnTo>
                  <a:pt x="3444875"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4302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Overskrit 1 tekstboks og billede">
    <p:spTree>
      <p:nvGrpSpPr>
        <p:cNvPr id="1" name=""/>
        <p:cNvGrpSpPr/>
        <p:nvPr/>
      </p:nvGrpSpPr>
      <p:grpSpPr>
        <a:xfrm>
          <a:off x="0" y="0"/>
          <a:ext cx="0" cy="0"/>
          <a:chOff x="0" y="0"/>
          <a:chExt cx="0" cy="0"/>
        </a:xfrm>
      </p:grpSpPr>
      <p:grpSp>
        <p:nvGrpSpPr>
          <p:cNvPr id="23" name="Gruppe 22">
            <a:extLst>
              <a:ext uri="{FF2B5EF4-FFF2-40B4-BE49-F238E27FC236}">
                <a16:creationId xmlns:a16="http://schemas.microsoft.com/office/drawing/2014/main" id="{A6D5A3E2-CE81-1432-6320-46990738439C}"/>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5" name="Gruppe 24">
              <a:extLst>
                <a:ext uri="{FF2B5EF4-FFF2-40B4-BE49-F238E27FC236}">
                  <a16:creationId xmlns:a16="http://schemas.microsoft.com/office/drawing/2014/main" id="{D8606C9A-7748-52A5-A71F-C785A713C70D}"/>
                </a:ext>
              </a:extLst>
            </p:cNvPr>
            <p:cNvGrpSpPr/>
            <p:nvPr userDrawn="1"/>
          </p:nvGrpSpPr>
          <p:grpSpPr>
            <a:xfrm>
              <a:off x="-1838312" y="-38102"/>
              <a:ext cx="1721353" cy="2467796"/>
              <a:chOff x="-1838312" y="-9527"/>
              <a:chExt cx="1721353" cy="2467796"/>
            </a:xfrm>
          </p:grpSpPr>
          <p:grpSp>
            <p:nvGrpSpPr>
              <p:cNvPr id="30" name="Gruppe 29">
                <a:extLst>
                  <a:ext uri="{FF2B5EF4-FFF2-40B4-BE49-F238E27FC236}">
                    <a16:creationId xmlns:a16="http://schemas.microsoft.com/office/drawing/2014/main" id="{694D1F85-18E3-32C1-7EA8-974B4A4C14BE}"/>
                  </a:ext>
                </a:extLst>
              </p:cNvPr>
              <p:cNvGrpSpPr/>
              <p:nvPr userDrawn="1"/>
            </p:nvGrpSpPr>
            <p:grpSpPr>
              <a:xfrm>
                <a:off x="-1838312" y="566838"/>
                <a:ext cx="1686995" cy="1891431"/>
                <a:chOff x="-2407803" y="1483724"/>
                <a:chExt cx="1686995" cy="1891431"/>
              </a:xfrm>
            </p:grpSpPr>
            <p:sp>
              <p:nvSpPr>
                <p:cNvPr id="32" name="Rektangel 31">
                  <a:extLst>
                    <a:ext uri="{FF2B5EF4-FFF2-40B4-BE49-F238E27FC236}">
                      <a16:creationId xmlns:a16="http://schemas.microsoft.com/office/drawing/2014/main" id="{D1F77957-86D7-84CE-ED2D-8DAFCC540B87}"/>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3" name="Gruppe 32">
                  <a:extLst>
                    <a:ext uri="{FF2B5EF4-FFF2-40B4-BE49-F238E27FC236}">
                      <a16:creationId xmlns:a16="http://schemas.microsoft.com/office/drawing/2014/main" id="{6D34ED4F-D53C-C446-BAD9-340D9B220C2F}"/>
                    </a:ext>
                  </a:extLst>
                </p:cNvPr>
                <p:cNvGrpSpPr/>
                <p:nvPr userDrawn="1"/>
              </p:nvGrpSpPr>
              <p:grpSpPr>
                <a:xfrm>
                  <a:off x="-2329929" y="1577145"/>
                  <a:ext cx="1531247" cy="737710"/>
                  <a:chOff x="-2855495" y="1483725"/>
                  <a:chExt cx="1531247" cy="737710"/>
                </a:xfrm>
              </p:grpSpPr>
              <p:sp>
                <p:nvSpPr>
                  <p:cNvPr id="38" name="Rektangel 37">
                    <a:extLst>
                      <a:ext uri="{FF2B5EF4-FFF2-40B4-BE49-F238E27FC236}">
                        <a16:creationId xmlns:a16="http://schemas.microsoft.com/office/drawing/2014/main" id="{A846CA08-30D8-FE16-50BD-B8E18B4E9D80}"/>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ktangel 38">
                    <a:extLst>
                      <a:ext uri="{FF2B5EF4-FFF2-40B4-BE49-F238E27FC236}">
                        <a16:creationId xmlns:a16="http://schemas.microsoft.com/office/drawing/2014/main" id="{461F3BEE-DE6A-8AC2-8737-A03487F818DE}"/>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Rektangel 39">
                    <a:extLst>
                      <a:ext uri="{FF2B5EF4-FFF2-40B4-BE49-F238E27FC236}">
                        <a16:creationId xmlns:a16="http://schemas.microsoft.com/office/drawing/2014/main" id="{548777FC-13EA-B1DA-4203-CBBCD378ADD9}"/>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4" name="Gruppe 33">
                  <a:extLst>
                    <a:ext uri="{FF2B5EF4-FFF2-40B4-BE49-F238E27FC236}">
                      <a16:creationId xmlns:a16="http://schemas.microsoft.com/office/drawing/2014/main" id="{6E2E1EA2-0403-3CCF-A2AC-9742CC812982}"/>
                    </a:ext>
                  </a:extLst>
                </p:cNvPr>
                <p:cNvGrpSpPr/>
                <p:nvPr userDrawn="1"/>
              </p:nvGrpSpPr>
              <p:grpSpPr>
                <a:xfrm>
                  <a:off x="-2329929" y="2483522"/>
                  <a:ext cx="1531247" cy="737710"/>
                  <a:chOff x="-2879557" y="2390102"/>
                  <a:chExt cx="1531247" cy="737710"/>
                </a:xfrm>
              </p:grpSpPr>
              <p:sp>
                <p:nvSpPr>
                  <p:cNvPr id="35" name="Rektangel 34">
                    <a:extLst>
                      <a:ext uri="{FF2B5EF4-FFF2-40B4-BE49-F238E27FC236}">
                        <a16:creationId xmlns:a16="http://schemas.microsoft.com/office/drawing/2014/main" id="{F2EFB820-9A00-952E-9357-CA465CFF817D}"/>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2B90F4F4-4B54-03C5-6E89-7215B005E6B6}"/>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B3FF136A-DC2B-030F-687A-A6B57DC7B880}"/>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31" name="Tekstfelt 30">
                <a:extLst>
                  <a:ext uri="{FF2B5EF4-FFF2-40B4-BE49-F238E27FC236}">
                    <a16:creationId xmlns:a16="http://schemas.microsoft.com/office/drawing/2014/main" id="{2B265448-332B-046D-0640-CF200B2E3820}"/>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8" name="Rektangel 27">
              <a:extLst>
                <a:ext uri="{FF2B5EF4-FFF2-40B4-BE49-F238E27FC236}">
                  <a16:creationId xmlns:a16="http://schemas.microsoft.com/office/drawing/2014/main" id="{449B93C2-D73F-F5B6-A62F-F2CAA1203578}"/>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Rektangel 28">
              <a:extLst>
                <a:ext uri="{FF2B5EF4-FFF2-40B4-BE49-F238E27FC236}">
                  <a16:creationId xmlns:a16="http://schemas.microsoft.com/office/drawing/2014/main" id="{F24181B4-1AE6-1D4B-EC9B-54F18E2658EF}"/>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9" name="Billede 8">
            <a:extLst>
              <a:ext uri="{FF2B5EF4-FFF2-40B4-BE49-F238E27FC236}">
                <a16:creationId xmlns:a16="http://schemas.microsoft.com/office/drawing/2014/main" id="{EB978FA9-06E3-455A-08CE-1C81ABF1FF7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1165" y="2720246"/>
            <a:ext cx="2560000" cy="1440000"/>
          </a:xfrm>
          <a:prstGeom prst="rect">
            <a:avLst/>
          </a:prstGeom>
        </p:spPr>
      </p:pic>
      <p:grpSp>
        <p:nvGrpSpPr>
          <p:cNvPr id="16" name="Gruppe 15">
            <a:extLst>
              <a:ext uri="{FF2B5EF4-FFF2-40B4-BE49-F238E27FC236}">
                <a16:creationId xmlns:a16="http://schemas.microsoft.com/office/drawing/2014/main" id="{0847C0E4-1251-FFC0-B14D-816534C9254D}"/>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26" name="Tekstfelt 25">
              <a:extLst>
                <a:ext uri="{FF2B5EF4-FFF2-40B4-BE49-F238E27FC236}">
                  <a16:creationId xmlns:a16="http://schemas.microsoft.com/office/drawing/2014/main" id="{F09F1028-FB2D-8F11-60A8-967D3ED43BCD}"/>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7" name="Tekstfelt 26">
              <a:extLst>
                <a:ext uri="{FF2B5EF4-FFF2-40B4-BE49-F238E27FC236}">
                  <a16:creationId xmlns:a16="http://schemas.microsoft.com/office/drawing/2014/main" id="{FA61951B-854B-332D-DBA2-7338E90CA74D}"/>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E496D7F3-D78E-5823-0064-E1DE9E16B73B}"/>
              </a:ext>
              <a:ext uri="{C183D7F6-B498-43B3-948B-1728B52AA6E4}">
                <adec:decorative xmlns:adec="http://schemas.microsoft.com/office/drawing/2017/decorative" val="1"/>
              </a:ext>
            </a:extLst>
          </p:cNvPr>
          <p:cNvSpPr/>
          <p:nvPr userDrawn="1"/>
        </p:nvSpPr>
        <p:spPr>
          <a:xfrm>
            <a:off x="0" y="-1"/>
            <a:ext cx="4347261"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2066381"/>
            <a:ext cx="3240000" cy="2019869"/>
          </a:xfrm>
        </p:spPr>
        <p:txBody>
          <a:bodyPr/>
          <a:lstStyle/>
          <a:p>
            <a:r>
              <a:rPr lang="da-DK" dirty="0"/>
              <a:t>Klik for at redigere titeltypografien i masteren</a:t>
            </a:r>
            <a:endParaRPr lang="es-ES" dirty="0"/>
          </a:p>
        </p:txBody>
      </p:sp>
      <p:sp>
        <p:nvSpPr>
          <p:cNvPr id="5" name="Rektangel 4">
            <a:extLst>
              <a:ext uri="{FF2B5EF4-FFF2-40B4-BE49-F238E27FC236}">
                <a16:creationId xmlns:a16="http://schemas.microsoft.com/office/drawing/2014/main" id="{925CFCAC-7102-79CF-0FF2-627D3CEF6EFF}"/>
              </a:ext>
              <a:ext uri="{C183D7F6-B498-43B3-948B-1728B52AA6E4}">
                <adec:decorative xmlns:adec="http://schemas.microsoft.com/office/drawing/2017/decorative" val="1"/>
              </a:ext>
            </a:extLst>
          </p:cNvPr>
          <p:cNvSpPr/>
          <p:nvPr userDrawn="1"/>
        </p:nvSpPr>
        <p:spPr>
          <a:xfrm>
            <a:off x="4347261" y="0"/>
            <a:ext cx="44282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Pladsholder til tekst 12">
            <a:extLst>
              <a:ext uri="{FF2B5EF4-FFF2-40B4-BE49-F238E27FC236}">
                <a16:creationId xmlns:a16="http://schemas.microsoft.com/office/drawing/2014/main" id="{2996974C-99E2-387C-6FF2-BEF90E2439FC}"/>
              </a:ext>
            </a:extLst>
          </p:cNvPr>
          <p:cNvSpPr>
            <a:spLocks noGrp="1"/>
          </p:cNvSpPr>
          <p:nvPr>
            <p:ph type="body" sz="quarter" idx="15"/>
          </p:nvPr>
        </p:nvSpPr>
        <p:spPr>
          <a:xfrm>
            <a:off x="5707966" y="1689977"/>
            <a:ext cx="2580840"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0EF342C6-6F7A-FBCF-B064-61C4CFEE1CE5}"/>
              </a:ext>
            </a:extLst>
          </p:cNvPr>
          <p:cNvSpPr>
            <a:spLocks noGrp="1"/>
          </p:cNvSpPr>
          <p:nvPr>
            <p:ph type="body" sz="quarter" idx="16"/>
          </p:nvPr>
        </p:nvSpPr>
        <p:spPr>
          <a:xfrm>
            <a:off x="5707966" y="3040456"/>
            <a:ext cx="2580840"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0A40C1F5-8CD8-D7BC-F43A-A6C302759E12}"/>
              </a:ext>
            </a:extLst>
          </p:cNvPr>
          <p:cNvSpPr>
            <a:spLocks noGrp="1"/>
          </p:cNvSpPr>
          <p:nvPr>
            <p:ph type="body" sz="quarter" idx="17"/>
          </p:nvPr>
        </p:nvSpPr>
        <p:spPr>
          <a:xfrm>
            <a:off x="5707966" y="4390936"/>
            <a:ext cx="2580840"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5" name="Pladsholder til billede 14">
            <a:extLst>
              <a:ext uri="{FF2B5EF4-FFF2-40B4-BE49-F238E27FC236}">
                <a16:creationId xmlns:a16="http://schemas.microsoft.com/office/drawing/2014/main" id="{22BFA463-F934-A349-F9B5-6BE03EB08C5D}"/>
              </a:ext>
            </a:extLst>
          </p:cNvPr>
          <p:cNvSpPr>
            <a:spLocks noGrp="1"/>
          </p:cNvSpPr>
          <p:nvPr>
            <p:ph type="pic" sz="quarter" idx="12"/>
          </p:nvPr>
        </p:nvSpPr>
        <p:spPr>
          <a:xfrm>
            <a:off x="8747125" y="0"/>
            <a:ext cx="3444875" cy="6858000"/>
          </a:xfrm>
          <a:custGeom>
            <a:avLst/>
            <a:gdLst>
              <a:gd name="connsiteX0" fmla="*/ 2511370 w 3444875"/>
              <a:gd name="connsiteY0" fmla="*/ 558817 h 6858000"/>
              <a:gd name="connsiteX1" fmla="*/ 2511370 w 3444875"/>
              <a:gd name="connsiteY1" fmla="*/ 895708 h 6858000"/>
              <a:gd name="connsiteX2" fmla="*/ 2703979 w 3444875"/>
              <a:gd name="connsiteY2" fmla="*/ 895708 h 6858000"/>
              <a:gd name="connsiteX3" fmla="*/ 2748711 w 3444875"/>
              <a:gd name="connsiteY3" fmla="*/ 829929 h 6858000"/>
              <a:gd name="connsiteX4" fmla="*/ 2600936 w 3444875"/>
              <a:gd name="connsiteY4" fmla="*/ 829929 h 6858000"/>
              <a:gd name="connsiteX5" fmla="*/ 2600936 w 3444875"/>
              <a:gd name="connsiteY5" fmla="*/ 558817 h 6858000"/>
              <a:gd name="connsiteX6" fmla="*/ 2389625 w 3444875"/>
              <a:gd name="connsiteY6" fmla="*/ 558817 h 6858000"/>
              <a:gd name="connsiteX7" fmla="*/ 2283088 w 3444875"/>
              <a:gd name="connsiteY7" fmla="*/ 721029 h 6858000"/>
              <a:gd name="connsiteX8" fmla="*/ 2401698 w 3444875"/>
              <a:gd name="connsiteY8" fmla="*/ 895708 h 6858000"/>
              <a:gd name="connsiteX9" fmla="*/ 2503338 w 3444875"/>
              <a:gd name="connsiteY9" fmla="*/ 895708 h 6858000"/>
              <a:gd name="connsiteX10" fmla="*/ 2380206 w 3444875"/>
              <a:gd name="connsiteY10" fmla="*/ 718306 h 6858000"/>
              <a:gd name="connsiteX11" fmla="*/ 2485099 w 3444875"/>
              <a:gd name="connsiteY11" fmla="*/ 558817 h 6858000"/>
              <a:gd name="connsiteX12" fmla="*/ 2184412 w 3444875"/>
              <a:gd name="connsiteY12" fmla="*/ 558817 h 6858000"/>
              <a:gd name="connsiteX13" fmla="*/ 2184412 w 3444875"/>
              <a:gd name="connsiteY13" fmla="*/ 895690 h 6858000"/>
              <a:gd name="connsiteX14" fmla="*/ 2273978 w 3444875"/>
              <a:gd name="connsiteY14" fmla="*/ 895690 h 6858000"/>
              <a:gd name="connsiteX15" fmla="*/ 2273978 w 3444875"/>
              <a:gd name="connsiteY15" fmla="*/ 558817 h 6858000"/>
              <a:gd name="connsiteX16" fmla="*/ 0 w 3444875"/>
              <a:gd name="connsiteY16" fmla="*/ 0 h 6858000"/>
              <a:gd name="connsiteX17" fmla="*/ 3444875 w 3444875"/>
              <a:gd name="connsiteY17" fmla="*/ 0 h 6858000"/>
              <a:gd name="connsiteX18" fmla="*/ 3444875 w 3444875"/>
              <a:gd name="connsiteY18" fmla="*/ 6858000 h 6858000"/>
              <a:gd name="connsiteX19" fmla="*/ 0 w 3444875"/>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875" h="6858000">
                <a:moveTo>
                  <a:pt x="2511370" y="558817"/>
                </a:moveTo>
                <a:lnTo>
                  <a:pt x="2511370" y="895708"/>
                </a:lnTo>
                <a:lnTo>
                  <a:pt x="2703979" y="895708"/>
                </a:lnTo>
                <a:lnTo>
                  <a:pt x="2748711" y="829929"/>
                </a:lnTo>
                <a:lnTo>
                  <a:pt x="2600936" y="829929"/>
                </a:lnTo>
                <a:lnTo>
                  <a:pt x="2600936" y="558817"/>
                </a:lnTo>
                <a:close/>
                <a:moveTo>
                  <a:pt x="2389625" y="558817"/>
                </a:moveTo>
                <a:lnTo>
                  <a:pt x="2283088" y="721029"/>
                </a:lnTo>
                <a:lnTo>
                  <a:pt x="2401698" y="895708"/>
                </a:lnTo>
                <a:lnTo>
                  <a:pt x="2503338" y="895708"/>
                </a:lnTo>
                <a:lnTo>
                  <a:pt x="2380206" y="718306"/>
                </a:lnTo>
                <a:lnTo>
                  <a:pt x="2485099" y="558817"/>
                </a:lnTo>
                <a:close/>
                <a:moveTo>
                  <a:pt x="2184412" y="558817"/>
                </a:moveTo>
                <a:lnTo>
                  <a:pt x="2184412" y="895690"/>
                </a:lnTo>
                <a:lnTo>
                  <a:pt x="2273978" y="895690"/>
                </a:lnTo>
                <a:lnTo>
                  <a:pt x="2273978" y="558817"/>
                </a:lnTo>
                <a:close/>
                <a:moveTo>
                  <a:pt x="0" y="0"/>
                </a:moveTo>
                <a:lnTo>
                  <a:pt x="3444875" y="0"/>
                </a:lnTo>
                <a:lnTo>
                  <a:pt x="3444875"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299565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6 tekstbokse">
    <p:spTree>
      <p:nvGrpSpPr>
        <p:cNvPr id="1" name=""/>
        <p:cNvGrpSpPr/>
        <p:nvPr/>
      </p:nvGrpSpPr>
      <p:grpSpPr>
        <a:xfrm>
          <a:off x="0" y="0"/>
          <a:ext cx="0" cy="0"/>
          <a:chOff x="0" y="0"/>
          <a:chExt cx="0" cy="0"/>
        </a:xfrm>
      </p:grpSpPr>
      <p:grpSp>
        <p:nvGrpSpPr>
          <p:cNvPr id="15" name="Gruppe 14">
            <a:extLst>
              <a:ext uri="{FF2B5EF4-FFF2-40B4-BE49-F238E27FC236}">
                <a16:creationId xmlns:a16="http://schemas.microsoft.com/office/drawing/2014/main" id="{FFAF73EA-EC5C-DC5C-AA9A-989AC68EA798}"/>
              </a:ext>
              <a:ext uri="{C183D7F6-B498-43B3-948B-1728B52AA6E4}">
                <adec:decorative xmlns:adec="http://schemas.microsoft.com/office/drawing/2017/decorative" val="1"/>
              </a:ext>
            </a:extLst>
          </p:cNvPr>
          <p:cNvGrpSpPr/>
          <p:nvPr userDrawn="1"/>
        </p:nvGrpSpPr>
        <p:grpSpPr>
          <a:xfrm>
            <a:off x="-2702724" y="2709000"/>
            <a:ext cx="2560000" cy="1440000"/>
            <a:chOff x="-2702724" y="2709000"/>
            <a:chExt cx="2560000" cy="1440000"/>
          </a:xfrm>
        </p:grpSpPr>
        <p:pic>
          <p:nvPicPr>
            <p:cNvPr id="14" name="Billede 13">
              <a:extLst>
                <a:ext uri="{FF2B5EF4-FFF2-40B4-BE49-F238E27FC236}">
                  <a16:creationId xmlns:a16="http://schemas.microsoft.com/office/drawing/2014/main" id="{14A80D89-4736-D2E2-AC17-C746977CC1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2724" y="2709000"/>
              <a:ext cx="2560000" cy="1440000"/>
            </a:xfrm>
            <a:prstGeom prst="rect">
              <a:avLst/>
            </a:prstGeom>
          </p:spPr>
        </p:pic>
        <p:sp>
          <p:nvSpPr>
            <p:cNvPr id="5" name="Rektangel 4">
              <a:extLst>
                <a:ext uri="{FF2B5EF4-FFF2-40B4-BE49-F238E27FC236}">
                  <a16:creationId xmlns:a16="http://schemas.microsoft.com/office/drawing/2014/main" id="{5A5985A6-94A3-E979-94A9-925F1CACC422}"/>
                </a:ext>
              </a:extLst>
            </p:cNvPr>
            <p:cNvSpPr/>
            <p:nvPr userDrawn="1"/>
          </p:nvSpPr>
          <p:spPr>
            <a:xfrm>
              <a:off x="-1620296" y="2709000"/>
              <a:ext cx="151200" cy="14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7" name="Rektangel 6">
            <a:extLst>
              <a:ext uri="{FF2B5EF4-FFF2-40B4-BE49-F238E27FC236}">
                <a16:creationId xmlns:a16="http://schemas.microsoft.com/office/drawing/2014/main" id="{F1A10537-BD6C-B6B8-DE60-340088AEF7E2}"/>
              </a:ext>
              <a:ext uri="{C183D7F6-B498-43B3-948B-1728B52AA6E4}">
                <adec:decorative xmlns:adec="http://schemas.microsoft.com/office/drawing/2017/decorative" val="1"/>
              </a:ext>
            </a:extLst>
          </p:cNvPr>
          <p:cNvSpPr/>
          <p:nvPr userDrawn="1"/>
        </p:nvSpPr>
        <p:spPr>
          <a:xfrm>
            <a:off x="0" y="0"/>
            <a:ext cx="51759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0C1CB391-A411-64E5-694E-D9D968D996D8}"/>
              </a:ext>
            </a:extLst>
          </p:cNvPr>
          <p:cNvSpPr>
            <a:spLocks noGrp="1"/>
          </p:cNvSpPr>
          <p:nvPr>
            <p:ph type="title"/>
          </p:nvPr>
        </p:nvSpPr>
        <p:spPr>
          <a:xfrm>
            <a:off x="722643" y="2213811"/>
            <a:ext cx="3630612" cy="1828801"/>
          </a:xfrm>
        </p:spPr>
        <p:txBody>
          <a:bodyPr/>
          <a:lstStyle/>
          <a:p>
            <a:r>
              <a:rPr lang="da-DK"/>
              <a:t>Klik for at redigere titeltypografien i masteren</a:t>
            </a:r>
          </a:p>
        </p:txBody>
      </p:sp>
      <p:sp>
        <p:nvSpPr>
          <p:cNvPr id="6" name="Rektangel 5">
            <a:extLst>
              <a:ext uri="{FF2B5EF4-FFF2-40B4-BE49-F238E27FC236}">
                <a16:creationId xmlns:a16="http://schemas.microsoft.com/office/drawing/2014/main" id="{3A770193-9007-E31E-4856-05E32B0CD89E}"/>
              </a:ext>
              <a:ext uri="{C183D7F6-B498-43B3-948B-1728B52AA6E4}">
                <adec:decorative xmlns:adec="http://schemas.microsoft.com/office/drawing/2017/decorative" val="1"/>
              </a:ext>
            </a:extLst>
          </p:cNvPr>
          <p:cNvSpPr/>
          <p:nvPr userDrawn="1"/>
        </p:nvSpPr>
        <p:spPr>
          <a:xfrm>
            <a:off x="5175998" y="0"/>
            <a:ext cx="6857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Pladsholder til tekst 7">
            <a:extLst>
              <a:ext uri="{FF2B5EF4-FFF2-40B4-BE49-F238E27FC236}">
                <a16:creationId xmlns:a16="http://schemas.microsoft.com/office/drawing/2014/main" id="{6AD3AB2A-8248-4CC1-5B70-73119316CFD4}"/>
              </a:ext>
            </a:extLst>
          </p:cNvPr>
          <p:cNvSpPr>
            <a:spLocks noGrp="1"/>
          </p:cNvSpPr>
          <p:nvPr>
            <p:ph type="body" sz="quarter" idx="12"/>
          </p:nvPr>
        </p:nvSpPr>
        <p:spPr>
          <a:xfrm>
            <a:off x="6147246" y="1263650"/>
            <a:ext cx="2556000" cy="1368000"/>
          </a:xfrm>
        </p:spPr>
        <p:txBody>
          <a:bodyPr/>
          <a:lstStyle>
            <a:lvl1pPr>
              <a:defRPr sz="1800"/>
            </a:lvl1pPr>
          </a:lstStyle>
          <a:p>
            <a:pPr lvl="0"/>
            <a:r>
              <a:rPr lang="da-DK" dirty="0"/>
              <a:t>Klik for at redigere teksttypografierne i masteren</a:t>
            </a:r>
          </a:p>
        </p:txBody>
      </p:sp>
      <p:sp>
        <p:nvSpPr>
          <p:cNvPr id="9" name="Pladsholder til tekst 7">
            <a:extLst>
              <a:ext uri="{FF2B5EF4-FFF2-40B4-BE49-F238E27FC236}">
                <a16:creationId xmlns:a16="http://schemas.microsoft.com/office/drawing/2014/main" id="{F3AE296F-2661-BA55-948E-0DD690426097}"/>
              </a:ext>
            </a:extLst>
          </p:cNvPr>
          <p:cNvSpPr>
            <a:spLocks noGrp="1"/>
          </p:cNvSpPr>
          <p:nvPr>
            <p:ph type="body" sz="quarter" idx="13"/>
          </p:nvPr>
        </p:nvSpPr>
        <p:spPr>
          <a:xfrm>
            <a:off x="8937209" y="1263650"/>
            <a:ext cx="2556000" cy="1368000"/>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72038F5F-F430-9830-81C6-F50D836D4EC4}"/>
              </a:ext>
            </a:extLst>
          </p:cNvPr>
          <p:cNvSpPr>
            <a:spLocks noGrp="1"/>
          </p:cNvSpPr>
          <p:nvPr>
            <p:ph type="body" sz="quarter" idx="14"/>
          </p:nvPr>
        </p:nvSpPr>
        <p:spPr>
          <a:xfrm>
            <a:off x="6147246" y="2986170"/>
            <a:ext cx="2556000" cy="1368000"/>
          </a:xfrm>
        </p:spPr>
        <p:txBody>
          <a:bodyPr/>
          <a:lstStyle>
            <a:lvl1pPr>
              <a:defRPr sz="1800"/>
            </a:lvl1pPr>
          </a:lstStyle>
          <a:p>
            <a:pPr lvl="0"/>
            <a:r>
              <a:rPr lang="da-DK" dirty="0"/>
              <a:t>Klik for at redigere teksttypografierne i masteren</a:t>
            </a:r>
          </a:p>
        </p:txBody>
      </p:sp>
      <p:sp>
        <p:nvSpPr>
          <p:cNvPr id="11" name="Pladsholder til tekst 7">
            <a:extLst>
              <a:ext uri="{FF2B5EF4-FFF2-40B4-BE49-F238E27FC236}">
                <a16:creationId xmlns:a16="http://schemas.microsoft.com/office/drawing/2014/main" id="{220F697C-C6B7-B58D-7D62-093ED5953AF7}"/>
              </a:ext>
            </a:extLst>
          </p:cNvPr>
          <p:cNvSpPr>
            <a:spLocks noGrp="1"/>
          </p:cNvSpPr>
          <p:nvPr>
            <p:ph type="body" sz="quarter" idx="15"/>
          </p:nvPr>
        </p:nvSpPr>
        <p:spPr>
          <a:xfrm>
            <a:off x="8937209" y="2986170"/>
            <a:ext cx="2556000" cy="1368000"/>
          </a:xfrm>
        </p:spPr>
        <p:txBody>
          <a:bodyPr/>
          <a:lstStyle>
            <a:lvl1pPr>
              <a:defRPr sz="1800"/>
            </a:lvl1pPr>
          </a:lstStyle>
          <a:p>
            <a:pPr lvl="0"/>
            <a:r>
              <a:rPr lang="da-DK" dirty="0"/>
              <a:t>Klik for at redigere teksttypografierne i masteren</a:t>
            </a:r>
          </a:p>
        </p:txBody>
      </p:sp>
      <p:sp>
        <p:nvSpPr>
          <p:cNvPr id="12" name="Pladsholder til tekst 7">
            <a:extLst>
              <a:ext uri="{FF2B5EF4-FFF2-40B4-BE49-F238E27FC236}">
                <a16:creationId xmlns:a16="http://schemas.microsoft.com/office/drawing/2014/main" id="{C68DD9C1-63E4-6F09-DC64-D5CDE6A11699}"/>
              </a:ext>
            </a:extLst>
          </p:cNvPr>
          <p:cNvSpPr>
            <a:spLocks noGrp="1"/>
          </p:cNvSpPr>
          <p:nvPr>
            <p:ph type="body" sz="quarter" idx="16"/>
          </p:nvPr>
        </p:nvSpPr>
        <p:spPr>
          <a:xfrm>
            <a:off x="6147246" y="4708690"/>
            <a:ext cx="2556000" cy="1368000"/>
          </a:xfrm>
        </p:spPr>
        <p:txBody>
          <a:bodyPr/>
          <a:lstStyle>
            <a:lvl1pPr>
              <a:defRPr sz="1800"/>
            </a:lvl1pPr>
          </a:lstStyle>
          <a:p>
            <a:pPr lvl="0"/>
            <a:r>
              <a:rPr lang="da-DK" dirty="0"/>
              <a:t>Klik for at redigere teksttypografierne i masteren</a:t>
            </a:r>
          </a:p>
        </p:txBody>
      </p:sp>
      <p:sp>
        <p:nvSpPr>
          <p:cNvPr id="13" name="Pladsholder til tekst 7">
            <a:extLst>
              <a:ext uri="{FF2B5EF4-FFF2-40B4-BE49-F238E27FC236}">
                <a16:creationId xmlns:a16="http://schemas.microsoft.com/office/drawing/2014/main" id="{547FECFA-AFF4-1202-C395-7BAA67F5FE66}"/>
              </a:ext>
            </a:extLst>
          </p:cNvPr>
          <p:cNvSpPr>
            <a:spLocks noGrp="1"/>
          </p:cNvSpPr>
          <p:nvPr>
            <p:ph type="body" sz="quarter" idx="17"/>
          </p:nvPr>
        </p:nvSpPr>
        <p:spPr>
          <a:xfrm>
            <a:off x="8937209" y="4708690"/>
            <a:ext cx="2556000" cy="1368000"/>
          </a:xfrm>
        </p:spPr>
        <p:txBody>
          <a:bodyPr/>
          <a:lstStyle>
            <a:lvl1pPr>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8787AC39-D86F-C10B-9B28-226FFB33D70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7828325-A670-42C3-14AB-B6D9CA3D92EC}"/>
              </a:ext>
            </a:extLst>
          </p:cNvPr>
          <p:cNvSpPr>
            <a:spLocks noGrp="1"/>
          </p:cNvSpPr>
          <p:nvPr>
            <p:ph type="sldNum" sz="quarter" idx="11"/>
          </p:nvPr>
        </p:nvSpPr>
        <p:spPr>
          <a:xfrm>
            <a:off x="722643" y="6302357"/>
            <a:ext cx="2743200" cy="365125"/>
          </a:xfrm>
        </p:spPr>
        <p:txBody>
          <a:body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295498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6 tekstboks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1A10537-BD6C-B6B8-DE60-340088AEF7E2}"/>
              </a:ext>
            </a:extLst>
          </p:cNvPr>
          <p:cNvSpPr/>
          <p:nvPr userDrawn="1"/>
        </p:nvSpPr>
        <p:spPr>
          <a:xfrm>
            <a:off x="0" y="0"/>
            <a:ext cx="51759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0C1CB391-A411-64E5-694E-D9D968D996D8}"/>
              </a:ext>
            </a:extLst>
          </p:cNvPr>
          <p:cNvSpPr>
            <a:spLocks noGrp="1"/>
          </p:cNvSpPr>
          <p:nvPr>
            <p:ph type="title"/>
          </p:nvPr>
        </p:nvSpPr>
        <p:spPr>
          <a:xfrm>
            <a:off x="722643" y="2213811"/>
            <a:ext cx="3630612" cy="1828801"/>
          </a:xfrm>
        </p:spPr>
        <p:txBody>
          <a:bodyPr/>
          <a:lstStyle/>
          <a:p>
            <a:r>
              <a:rPr lang="da-DK"/>
              <a:t>Klik for at redigere titeltypografien i masteren</a:t>
            </a:r>
          </a:p>
        </p:txBody>
      </p:sp>
      <p:sp>
        <p:nvSpPr>
          <p:cNvPr id="3" name="Pladsholder til sidefod 2">
            <a:extLst>
              <a:ext uri="{FF2B5EF4-FFF2-40B4-BE49-F238E27FC236}">
                <a16:creationId xmlns:a16="http://schemas.microsoft.com/office/drawing/2014/main" id="{8787AC39-D86F-C10B-9B28-226FFB33D70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7828325-A670-42C3-14AB-B6D9CA3D92EC}"/>
              </a:ext>
            </a:extLst>
          </p:cNvPr>
          <p:cNvSpPr>
            <a:spLocks noGrp="1"/>
          </p:cNvSpPr>
          <p:nvPr>
            <p:ph type="sldNum" sz="quarter" idx="11"/>
          </p:nvPr>
        </p:nvSpPr>
        <p:spPr>
          <a:xfrm>
            <a:off x="722643" y="6302357"/>
            <a:ext cx="2743200" cy="365125"/>
          </a:xfrm>
        </p:spPr>
        <p:txBody>
          <a:bodyPr/>
          <a:lstStyle/>
          <a:p>
            <a:fld id="{021E1021-89F3-4E67-882D-FBA1129841CA}" type="slidenum">
              <a:rPr lang="da-DK" smtClean="0"/>
              <a:pPr/>
              <a:t>‹nr.›</a:t>
            </a:fld>
            <a:endParaRPr lang="da-DK" dirty="0"/>
          </a:p>
        </p:txBody>
      </p:sp>
      <p:sp>
        <p:nvSpPr>
          <p:cNvPr id="6" name="Rektangel 5">
            <a:extLst>
              <a:ext uri="{FF2B5EF4-FFF2-40B4-BE49-F238E27FC236}">
                <a16:creationId xmlns:a16="http://schemas.microsoft.com/office/drawing/2014/main" id="{3A770193-9007-E31E-4856-05E32B0CD89E}"/>
              </a:ext>
            </a:extLst>
          </p:cNvPr>
          <p:cNvSpPr/>
          <p:nvPr userDrawn="1"/>
        </p:nvSpPr>
        <p:spPr>
          <a:xfrm>
            <a:off x="5175998" y="0"/>
            <a:ext cx="6857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Pladsholder til tekst 7">
            <a:extLst>
              <a:ext uri="{FF2B5EF4-FFF2-40B4-BE49-F238E27FC236}">
                <a16:creationId xmlns:a16="http://schemas.microsoft.com/office/drawing/2014/main" id="{6AD3AB2A-8248-4CC1-5B70-73119316CFD4}"/>
              </a:ext>
            </a:extLst>
          </p:cNvPr>
          <p:cNvSpPr>
            <a:spLocks noGrp="1"/>
          </p:cNvSpPr>
          <p:nvPr>
            <p:ph type="body" sz="quarter" idx="12"/>
          </p:nvPr>
        </p:nvSpPr>
        <p:spPr>
          <a:xfrm>
            <a:off x="6147246" y="1263650"/>
            <a:ext cx="2556000" cy="1368000"/>
          </a:xfrm>
        </p:spPr>
        <p:txBody>
          <a:bodyPr/>
          <a:lstStyle>
            <a:lvl1pPr>
              <a:defRPr sz="1800"/>
            </a:lvl1pPr>
          </a:lstStyle>
          <a:p>
            <a:pPr lvl="0"/>
            <a:r>
              <a:rPr lang="da-DK" dirty="0"/>
              <a:t>Klik for at redigere teksttypografierne i masteren</a:t>
            </a:r>
          </a:p>
        </p:txBody>
      </p:sp>
      <p:sp>
        <p:nvSpPr>
          <p:cNvPr id="9" name="Pladsholder til tekst 7">
            <a:extLst>
              <a:ext uri="{FF2B5EF4-FFF2-40B4-BE49-F238E27FC236}">
                <a16:creationId xmlns:a16="http://schemas.microsoft.com/office/drawing/2014/main" id="{F3AE296F-2661-BA55-948E-0DD690426097}"/>
              </a:ext>
            </a:extLst>
          </p:cNvPr>
          <p:cNvSpPr>
            <a:spLocks noGrp="1"/>
          </p:cNvSpPr>
          <p:nvPr>
            <p:ph type="body" sz="quarter" idx="13"/>
          </p:nvPr>
        </p:nvSpPr>
        <p:spPr>
          <a:xfrm>
            <a:off x="8937209" y="1263650"/>
            <a:ext cx="2556000" cy="1368000"/>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72038F5F-F430-9830-81C6-F50D836D4EC4}"/>
              </a:ext>
            </a:extLst>
          </p:cNvPr>
          <p:cNvSpPr>
            <a:spLocks noGrp="1"/>
          </p:cNvSpPr>
          <p:nvPr>
            <p:ph type="body" sz="quarter" idx="14"/>
          </p:nvPr>
        </p:nvSpPr>
        <p:spPr>
          <a:xfrm>
            <a:off x="6147246" y="2986170"/>
            <a:ext cx="2556000" cy="1368000"/>
          </a:xfrm>
        </p:spPr>
        <p:txBody>
          <a:bodyPr/>
          <a:lstStyle>
            <a:lvl1pPr>
              <a:defRPr sz="1800"/>
            </a:lvl1pPr>
          </a:lstStyle>
          <a:p>
            <a:pPr lvl="0"/>
            <a:r>
              <a:rPr lang="da-DK" dirty="0"/>
              <a:t>Klik for at redigere teksttypografierne i masteren</a:t>
            </a:r>
          </a:p>
        </p:txBody>
      </p:sp>
      <p:sp>
        <p:nvSpPr>
          <p:cNvPr id="11" name="Pladsholder til tekst 7">
            <a:extLst>
              <a:ext uri="{FF2B5EF4-FFF2-40B4-BE49-F238E27FC236}">
                <a16:creationId xmlns:a16="http://schemas.microsoft.com/office/drawing/2014/main" id="{220F697C-C6B7-B58D-7D62-093ED5953AF7}"/>
              </a:ext>
            </a:extLst>
          </p:cNvPr>
          <p:cNvSpPr>
            <a:spLocks noGrp="1"/>
          </p:cNvSpPr>
          <p:nvPr>
            <p:ph type="body" sz="quarter" idx="15"/>
          </p:nvPr>
        </p:nvSpPr>
        <p:spPr>
          <a:xfrm>
            <a:off x="8937209" y="2986170"/>
            <a:ext cx="2556000" cy="1368000"/>
          </a:xfrm>
        </p:spPr>
        <p:txBody>
          <a:bodyPr/>
          <a:lstStyle>
            <a:lvl1pPr>
              <a:defRPr sz="1800"/>
            </a:lvl1pPr>
          </a:lstStyle>
          <a:p>
            <a:pPr lvl="0"/>
            <a:r>
              <a:rPr lang="da-DK" dirty="0"/>
              <a:t>Klik for at redigere teksttypografierne i masteren</a:t>
            </a:r>
          </a:p>
        </p:txBody>
      </p:sp>
      <p:sp>
        <p:nvSpPr>
          <p:cNvPr id="12" name="Pladsholder til tekst 7">
            <a:extLst>
              <a:ext uri="{FF2B5EF4-FFF2-40B4-BE49-F238E27FC236}">
                <a16:creationId xmlns:a16="http://schemas.microsoft.com/office/drawing/2014/main" id="{C68DD9C1-63E4-6F09-DC64-D5CDE6A11699}"/>
              </a:ext>
            </a:extLst>
          </p:cNvPr>
          <p:cNvSpPr>
            <a:spLocks noGrp="1"/>
          </p:cNvSpPr>
          <p:nvPr>
            <p:ph type="body" sz="quarter" idx="16"/>
          </p:nvPr>
        </p:nvSpPr>
        <p:spPr>
          <a:xfrm>
            <a:off x="6147246" y="4708690"/>
            <a:ext cx="2556000" cy="1368000"/>
          </a:xfrm>
        </p:spPr>
        <p:txBody>
          <a:bodyPr/>
          <a:lstStyle>
            <a:lvl1pPr>
              <a:defRPr sz="1800"/>
            </a:lvl1pPr>
          </a:lstStyle>
          <a:p>
            <a:pPr lvl="0"/>
            <a:r>
              <a:rPr lang="da-DK" dirty="0"/>
              <a:t>Klik for at redigere teksttypografierne i masteren</a:t>
            </a:r>
          </a:p>
        </p:txBody>
      </p:sp>
      <p:sp>
        <p:nvSpPr>
          <p:cNvPr id="13" name="Pladsholder til tekst 7">
            <a:extLst>
              <a:ext uri="{FF2B5EF4-FFF2-40B4-BE49-F238E27FC236}">
                <a16:creationId xmlns:a16="http://schemas.microsoft.com/office/drawing/2014/main" id="{547FECFA-AFF4-1202-C395-7BAA67F5FE66}"/>
              </a:ext>
            </a:extLst>
          </p:cNvPr>
          <p:cNvSpPr>
            <a:spLocks noGrp="1"/>
          </p:cNvSpPr>
          <p:nvPr>
            <p:ph type="body" sz="quarter" idx="17"/>
          </p:nvPr>
        </p:nvSpPr>
        <p:spPr>
          <a:xfrm>
            <a:off x="8937209" y="4708690"/>
            <a:ext cx="2556000" cy="1368000"/>
          </a:xfrm>
        </p:spPr>
        <p:txBody>
          <a:bodyPr/>
          <a:lstStyle>
            <a:lvl1pPr>
              <a:defRPr sz="1800"/>
            </a:lvl1pPr>
          </a:lstStyle>
          <a:p>
            <a:pPr lvl="0"/>
            <a:r>
              <a:rPr lang="da-DK" dirty="0"/>
              <a:t>Klik for at redigere teksttypografierne i masteren</a:t>
            </a:r>
          </a:p>
        </p:txBody>
      </p:sp>
      <p:pic>
        <p:nvPicPr>
          <p:cNvPr id="14" name="Billede 13">
            <a:extLst>
              <a:ext uri="{FF2B5EF4-FFF2-40B4-BE49-F238E27FC236}">
                <a16:creationId xmlns:a16="http://schemas.microsoft.com/office/drawing/2014/main" id="{BE0C617E-AC3B-C174-4D77-FBDF346EDB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2724" y="2740834"/>
            <a:ext cx="2560000" cy="1440000"/>
          </a:xfrm>
          <a:prstGeom prst="rect">
            <a:avLst/>
          </a:prstGeom>
        </p:spPr>
      </p:pic>
    </p:spTree>
    <p:extLst>
      <p:ext uri="{BB962C8B-B14F-4D97-AF65-F5344CB8AC3E}">
        <p14:creationId xmlns:p14="http://schemas.microsoft.com/office/powerpoint/2010/main" val="402419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Top billede og 2 tekstbokse">
    <p:spTree>
      <p:nvGrpSpPr>
        <p:cNvPr id="1" name=""/>
        <p:cNvGrpSpPr/>
        <p:nvPr/>
      </p:nvGrpSpPr>
      <p:grpSpPr>
        <a:xfrm>
          <a:off x="0" y="0"/>
          <a:ext cx="0" cy="0"/>
          <a:chOff x="0" y="0"/>
          <a:chExt cx="0" cy="0"/>
        </a:xfrm>
      </p:grpSpPr>
      <p:grpSp>
        <p:nvGrpSpPr>
          <p:cNvPr id="22" name="Gruppe 21">
            <a:extLst>
              <a:ext uri="{FF2B5EF4-FFF2-40B4-BE49-F238E27FC236}">
                <a16:creationId xmlns:a16="http://schemas.microsoft.com/office/drawing/2014/main" id="{97CE1604-7179-5267-D17F-CF7B959BE552}"/>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4" name="Gruppe 23">
              <a:extLst>
                <a:ext uri="{FF2B5EF4-FFF2-40B4-BE49-F238E27FC236}">
                  <a16:creationId xmlns:a16="http://schemas.microsoft.com/office/drawing/2014/main" id="{F675E877-1D8C-0F17-3C73-F4A8510655EB}"/>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4F2246DB-CD2C-A1BD-81E2-A3D53F74C0AE}"/>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29FBE236-CDE6-EFDC-D471-619EEB1E4449}"/>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9329C9B3-B27B-3AC0-FD6B-CE2EABE46122}"/>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69AA3F7F-6AC7-8282-2E29-2E3AB035F577}"/>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D7A56496-3D43-38FF-8D04-BBF2009103FD}"/>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64A29872-B8E4-7D18-FA31-62713F057A8E}"/>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2BC95D43-0779-BA06-5450-81FDA08819FA}"/>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26F72180-C17E-B142-4D79-531E38B7F502}"/>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CCECAC14-9620-C949-C92C-BFF90A3410C3}"/>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A6D3CB57-27FE-E4AB-9A9B-8C0DBA25CA99}"/>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816BBF6C-7637-BEB9-2FAF-028BC94E0D3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3D0CC3C8-E5F4-4317-B8A9-9062D73A54E3}"/>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08D60641-1205-BF8A-86B2-321ED798FF13}"/>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8" name="Gruppe 7">
            <a:extLst>
              <a:ext uri="{FF2B5EF4-FFF2-40B4-BE49-F238E27FC236}">
                <a16:creationId xmlns:a16="http://schemas.microsoft.com/office/drawing/2014/main" id="{60EDCCDF-D033-B25C-CF2A-F0E9DEFC0AA8}"/>
              </a:ext>
              <a:ext uri="{C183D7F6-B498-43B3-948B-1728B52AA6E4}">
                <adec:decorative xmlns:adec="http://schemas.microsoft.com/office/drawing/2017/decorative" val="1"/>
              </a:ext>
            </a:extLst>
          </p:cNvPr>
          <p:cNvGrpSpPr/>
          <p:nvPr userDrawn="1"/>
        </p:nvGrpSpPr>
        <p:grpSpPr>
          <a:xfrm>
            <a:off x="-2711317" y="2709000"/>
            <a:ext cx="2561924" cy="1440000"/>
            <a:chOff x="-2711317" y="2709000"/>
            <a:chExt cx="2561924" cy="1440000"/>
          </a:xfrm>
        </p:grpSpPr>
        <p:pic>
          <p:nvPicPr>
            <p:cNvPr id="23" name="Billede 22">
              <a:extLst>
                <a:ext uri="{FF2B5EF4-FFF2-40B4-BE49-F238E27FC236}">
                  <a16:creationId xmlns:a16="http://schemas.microsoft.com/office/drawing/2014/main" id="{16325ED3-0C21-F169-F6F0-0EA091DE6C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09000"/>
              <a:ext cx="2560000" cy="1440000"/>
            </a:xfrm>
            <a:prstGeom prst="rect">
              <a:avLst/>
            </a:prstGeom>
          </p:spPr>
        </p:pic>
        <p:sp>
          <p:nvSpPr>
            <p:cNvPr id="7" name="Rektangel 6">
              <a:extLst>
                <a:ext uri="{FF2B5EF4-FFF2-40B4-BE49-F238E27FC236}">
                  <a16:creationId xmlns:a16="http://schemas.microsoft.com/office/drawing/2014/main" id="{56B3CEAE-4A7D-7DC8-2F74-FE38C77A3444}"/>
                </a:ext>
              </a:extLst>
            </p:cNvPr>
            <p:cNvSpPr/>
            <p:nvPr userDrawn="1"/>
          </p:nvSpPr>
          <p:spPr>
            <a:xfrm>
              <a:off x="-2708993" y="3429000"/>
              <a:ext cx="2559600" cy="1415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5" name="Tekstfelt 24">
            <a:extLst>
              <a:ext uri="{FF2B5EF4-FFF2-40B4-BE49-F238E27FC236}">
                <a16:creationId xmlns:a16="http://schemas.microsoft.com/office/drawing/2014/main" id="{B5C461FE-7289-7E38-DB91-F7CD6DE53199}"/>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7" name="Pladsholder til billede 16">
            <a:extLst>
              <a:ext uri="{FF2B5EF4-FFF2-40B4-BE49-F238E27FC236}">
                <a16:creationId xmlns:a16="http://schemas.microsoft.com/office/drawing/2014/main" id="{D4B2F38A-4CAA-2CD2-10E3-E7024055D9B6}"/>
              </a:ext>
            </a:extLst>
          </p:cNvPr>
          <p:cNvSpPr>
            <a:spLocks noGrp="1"/>
          </p:cNvSpPr>
          <p:nvPr>
            <p:ph type="pic" sz="quarter" idx="12"/>
          </p:nvPr>
        </p:nvSpPr>
        <p:spPr>
          <a:xfrm>
            <a:off x="1" y="0"/>
            <a:ext cx="12187988" cy="3429000"/>
          </a:xfrm>
          <a:custGeom>
            <a:avLst/>
            <a:gdLst>
              <a:gd name="connsiteX0" fmla="*/ 11136749 w 12187988"/>
              <a:gd name="connsiteY0" fmla="*/ 558817 h 3429000"/>
              <a:gd name="connsiteX1" fmla="*/ 11030212 w 12187988"/>
              <a:gd name="connsiteY1" fmla="*/ 721029 h 3429000"/>
              <a:gd name="connsiteX2" fmla="*/ 11148822 w 12187988"/>
              <a:gd name="connsiteY2" fmla="*/ 895708 h 3429000"/>
              <a:gd name="connsiteX3" fmla="*/ 11250462 w 12187988"/>
              <a:gd name="connsiteY3" fmla="*/ 895708 h 3429000"/>
              <a:gd name="connsiteX4" fmla="*/ 11127330 w 12187988"/>
              <a:gd name="connsiteY4" fmla="*/ 718306 h 3429000"/>
              <a:gd name="connsiteX5" fmla="*/ 11232223 w 12187988"/>
              <a:gd name="connsiteY5" fmla="*/ 558817 h 3429000"/>
              <a:gd name="connsiteX6" fmla="*/ 10931536 w 12187988"/>
              <a:gd name="connsiteY6" fmla="*/ 558817 h 3429000"/>
              <a:gd name="connsiteX7" fmla="*/ 10931536 w 12187988"/>
              <a:gd name="connsiteY7" fmla="*/ 895690 h 3429000"/>
              <a:gd name="connsiteX8" fmla="*/ 11021102 w 12187988"/>
              <a:gd name="connsiteY8" fmla="*/ 895690 h 3429000"/>
              <a:gd name="connsiteX9" fmla="*/ 11021102 w 12187988"/>
              <a:gd name="connsiteY9" fmla="*/ 558817 h 3429000"/>
              <a:gd name="connsiteX10" fmla="*/ 11258494 w 12187988"/>
              <a:gd name="connsiteY10" fmla="*/ 558817 h 3429000"/>
              <a:gd name="connsiteX11" fmla="*/ 11258494 w 12187988"/>
              <a:gd name="connsiteY11" fmla="*/ 895708 h 3429000"/>
              <a:gd name="connsiteX12" fmla="*/ 11451103 w 12187988"/>
              <a:gd name="connsiteY12" fmla="*/ 895708 h 3429000"/>
              <a:gd name="connsiteX13" fmla="*/ 11495835 w 12187988"/>
              <a:gd name="connsiteY13" fmla="*/ 829929 h 3429000"/>
              <a:gd name="connsiteX14" fmla="*/ 11348060 w 12187988"/>
              <a:gd name="connsiteY14" fmla="*/ 829929 h 3429000"/>
              <a:gd name="connsiteX15" fmla="*/ 11348060 w 12187988"/>
              <a:gd name="connsiteY15" fmla="*/ 558817 h 3429000"/>
              <a:gd name="connsiteX16" fmla="*/ 0 w 12187988"/>
              <a:gd name="connsiteY16" fmla="*/ 0 h 3429000"/>
              <a:gd name="connsiteX17" fmla="*/ 12187988 w 12187988"/>
              <a:gd name="connsiteY17" fmla="*/ 0 h 3429000"/>
              <a:gd name="connsiteX18" fmla="*/ 12187988 w 12187988"/>
              <a:gd name="connsiteY18" fmla="*/ 3429000 h 3429000"/>
              <a:gd name="connsiteX19" fmla="*/ 0 w 12187988"/>
              <a:gd name="connsiteY1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87988" h="3429000">
                <a:moveTo>
                  <a:pt x="11136749" y="558817"/>
                </a:moveTo>
                <a:lnTo>
                  <a:pt x="11030212" y="721029"/>
                </a:lnTo>
                <a:lnTo>
                  <a:pt x="11148822" y="895708"/>
                </a:lnTo>
                <a:lnTo>
                  <a:pt x="11250462" y="895708"/>
                </a:lnTo>
                <a:lnTo>
                  <a:pt x="11127330" y="718306"/>
                </a:lnTo>
                <a:lnTo>
                  <a:pt x="11232223" y="558817"/>
                </a:lnTo>
                <a:close/>
                <a:moveTo>
                  <a:pt x="10931536" y="558817"/>
                </a:moveTo>
                <a:lnTo>
                  <a:pt x="10931536" y="895690"/>
                </a:lnTo>
                <a:lnTo>
                  <a:pt x="11021102" y="895690"/>
                </a:lnTo>
                <a:lnTo>
                  <a:pt x="11021102" y="558817"/>
                </a:lnTo>
                <a:close/>
                <a:moveTo>
                  <a:pt x="11258494" y="558817"/>
                </a:moveTo>
                <a:lnTo>
                  <a:pt x="11258494" y="895708"/>
                </a:lnTo>
                <a:lnTo>
                  <a:pt x="11451103" y="895708"/>
                </a:lnTo>
                <a:lnTo>
                  <a:pt x="11495835" y="829929"/>
                </a:lnTo>
                <a:lnTo>
                  <a:pt x="11348060" y="829929"/>
                </a:lnTo>
                <a:lnTo>
                  <a:pt x="11348060" y="558817"/>
                </a:lnTo>
                <a:close/>
                <a:moveTo>
                  <a:pt x="0" y="0"/>
                </a:moveTo>
                <a:lnTo>
                  <a:pt x="12187988" y="0"/>
                </a:lnTo>
                <a:lnTo>
                  <a:pt x="12187988" y="3429000"/>
                </a:lnTo>
                <a:lnTo>
                  <a:pt x="0" y="3429000"/>
                </a:lnTo>
                <a:close/>
              </a:path>
            </a:pathLst>
          </a:custGeom>
          <a:solidFill>
            <a:schemeClr val="bg2"/>
          </a:solidFill>
        </p:spPr>
        <p:txBody>
          <a:bodyPr wrap="square">
            <a:noAutofit/>
          </a:bodyPr>
          <a:lstStyle/>
          <a:p>
            <a:endParaRPr lang="es-ES"/>
          </a:p>
        </p:txBody>
      </p:sp>
      <p:sp>
        <p:nvSpPr>
          <p:cNvPr id="5" name="Rektangel 4">
            <a:extLst>
              <a:ext uri="{FF2B5EF4-FFF2-40B4-BE49-F238E27FC236}">
                <a16:creationId xmlns:a16="http://schemas.microsoft.com/office/drawing/2014/main" id="{5C7F58A0-A9B2-D7A1-47EE-BF7AB37C6C52}"/>
              </a:ext>
              <a:ext uri="{C183D7F6-B498-43B3-948B-1728B52AA6E4}">
                <adec:decorative xmlns:adec="http://schemas.microsoft.com/office/drawing/2017/decorative" val="1"/>
              </a:ext>
            </a:extLst>
          </p:cNvPr>
          <p:cNvSpPr/>
          <p:nvPr userDrawn="1"/>
        </p:nvSpPr>
        <p:spPr>
          <a:xfrm>
            <a:off x="-1" y="3429000"/>
            <a:ext cx="12192001" cy="651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F8BB9E67-5A90-3122-83C2-A14671E97481}"/>
              </a:ext>
              <a:ext uri="{C183D7F6-B498-43B3-948B-1728B52AA6E4}">
                <adec:decorative xmlns:adec="http://schemas.microsoft.com/office/drawing/2017/decorative" val="1"/>
              </a:ext>
            </a:extLst>
          </p:cNvPr>
          <p:cNvSpPr/>
          <p:nvPr userDrawn="1"/>
        </p:nvSpPr>
        <p:spPr>
          <a:xfrm>
            <a:off x="-1" y="4076978"/>
            <a:ext cx="12192001" cy="27810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DDB824C-1D83-EF85-27A4-C24787BF50C9}"/>
              </a:ext>
            </a:extLst>
          </p:cNvPr>
          <p:cNvSpPr>
            <a:spLocks noGrp="1"/>
          </p:cNvSpPr>
          <p:nvPr>
            <p:ph type="title"/>
          </p:nvPr>
        </p:nvSpPr>
        <p:spPr>
          <a:xfrm>
            <a:off x="701675" y="4333646"/>
            <a:ext cx="4684713" cy="1589482"/>
          </a:xfrm>
        </p:spPr>
        <p:txBody>
          <a:bodyPr anchor="t"/>
          <a:lstStyle/>
          <a:p>
            <a:r>
              <a:rPr lang="da-DK"/>
              <a:t>Klik for at redigere titeltypografien i masteren</a:t>
            </a:r>
            <a:endParaRPr lang="es-ES"/>
          </a:p>
        </p:txBody>
      </p:sp>
      <p:sp>
        <p:nvSpPr>
          <p:cNvPr id="9" name="Pladsholder til tekst 7">
            <a:extLst>
              <a:ext uri="{FF2B5EF4-FFF2-40B4-BE49-F238E27FC236}">
                <a16:creationId xmlns:a16="http://schemas.microsoft.com/office/drawing/2014/main" id="{29AEAF11-BAF1-63D5-4B0D-F143F669C96E}"/>
              </a:ext>
            </a:extLst>
          </p:cNvPr>
          <p:cNvSpPr>
            <a:spLocks noGrp="1"/>
          </p:cNvSpPr>
          <p:nvPr>
            <p:ph type="body" sz="quarter" idx="14"/>
          </p:nvPr>
        </p:nvSpPr>
        <p:spPr>
          <a:xfrm>
            <a:off x="6119950" y="4320978"/>
            <a:ext cx="2556000" cy="1754969"/>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D197FDFC-8896-1F66-1F97-23A698DD871C}"/>
              </a:ext>
            </a:extLst>
          </p:cNvPr>
          <p:cNvSpPr>
            <a:spLocks noGrp="1"/>
          </p:cNvSpPr>
          <p:nvPr>
            <p:ph type="body" sz="quarter" idx="15"/>
          </p:nvPr>
        </p:nvSpPr>
        <p:spPr>
          <a:xfrm>
            <a:off x="8937209" y="4320978"/>
            <a:ext cx="2556000" cy="1754969"/>
          </a:xfrm>
        </p:spPr>
        <p:txBody>
          <a:bodyPr/>
          <a:lstStyle>
            <a:lvl1pPr>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0C4A95AC-1D54-DA9D-922B-E8D21A853E5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815BB88-1C99-8413-F2D8-BD3388F5FE81}"/>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405566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Top billede og 2 tekstbokse">
    <p:spTree>
      <p:nvGrpSpPr>
        <p:cNvPr id="1" name=""/>
        <p:cNvGrpSpPr/>
        <p:nvPr/>
      </p:nvGrpSpPr>
      <p:grpSpPr>
        <a:xfrm>
          <a:off x="0" y="0"/>
          <a:ext cx="0" cy="0"/>
          <a:chOff x="0" y="0"/>
          <a:chExt cx="0" cy="0"/>
        </a:xfrm>
      </p:grpSpPr>
      <p:grpSp>
        <p:nvGrpSpPr>
          <p:cNvPr id="22" name="Gruppe 21">
            <a:extLst>
              <a:ext uri="{FF2B5EF4-FFF2-40B4-BE49-F238E27FC236}">
                <a16:creationId xmlns:a16="http://schemas.microsoft.com/office/drawing/2014/main" id="{75D3F972-C4CE-7BE5-DAC8-CD3F06F860CB}"/>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4" name="Gruppe 23">
              <a:extLst>
                <a:ext uri="{FF2B5EF4-FFF2-40B4-BE49-F238E27FC236}">
                  <a16:creationId xmlns:a16="http://schemas.microsoft.com/office/drawing/2014/main" id="{FEC63389-20AD-FE39-1EF9-D317D960AA18}"/>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1D3FF447-2FD2-26B3-F5E1-1F14FECD819F}"/>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29CE8803-9394-CCD1-AB01-58A56F5E33D7}"/>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6C820DF4-9A35-817C-BFB5-E0AF735DE743}"/>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C05BB94A-46F6-C98D-5E31-E101DCE8E901}"/>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8410720E-B642-4991-E626-AFF650F22698}"/>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282F0C1E-A0D6-434E-2F8B-FBD2C3DA4ED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785DD29A-E480-AA01-E7C3-FA91B85E7CA8}"/>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46DF7BE3-977D-D0F8-B6D8-00457EFDCE68}"/>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E0E99376-45BD-6DB2-10BD-D212D0164EAA}"/>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F5358CE4-CD41-4A4C-49A7-7AAFF279B18F}"/>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F5721603-DCA4-DC0F-8CA8-ED0DCF0A677E}"/>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A9534704-83D3-7222-50A9-0E603B28F82A}"/>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40AE1798-A866-3F98-E968-750D8E495EBC}"/>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3" name="Billede 22">
            <a:extLst>
              <a:ext uri="{FF2B5EF4-FFF2-40B4-BE49-F238E27FC236}">
                <a16:creationId xmlns:a16="http://schemas.microsoft.com/office/drawing/2014/main" id="{5913068F-2024-F1D1-F884-5E7A732E832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7448" y="2705941"/>
            <a:ext cx="2560000" cy="1440000"/>
          </a:xfrm>
          <a:prstGeom prst="rect">
            <a:avLst/>
          </a:prstGeom>
        </p:spPr>
      </p:pic>
      <p:sp>
        <p:nvSpPr>
          <p:cNvPr id="25" name="Tekstfelt 24">
            <a:extLst>
              <a:ext uri="{FF2B5EF4-FFF2-40B4-BE49-F238E27FC236}">
                <a16:creationId xmlns:a16="http://schemas.microsoft.com/office/drawing/2014/main" id="{CBEC01B6-8EB2-55BE-6657-05E5887F468F}"/>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7" name="Pladsholder til billede 16">
            <a:extLst>
              <a:ext uri="{FF2B5EF4-FFF2-40B4-BE49-F238E27FC236}">
                <a16:creationId xmlns:a16="http://schemas.microsoft.com/office/drawing/2014/main" id="{D4B2F38A-4CAA-2CD2-10E3-E7024055D9B6}"/>
              </a:ext>
            </a:extLst>
          </p:cNvPr>
          <p:cNvSpPr>
            <a:spLocks noGrp="1"/>
          </p:cNvSpPr>
          <p:nvPr>
            <p:ph type="pic" sz="quarter" idx="12"/>
          </p:nvPr>
        </p:nvSpPr>
        <p:spPr>
          <a:xfrm>
            <a:off x="1" y="0"/>
            <a:ext cx="12187988" cy="3429000"/>
          </a:xfrm>
          <a:custGeom>
            <a:avLst/>
            <a:gdLst>
              <a:gd name="connsiteX0" fmla="*/ 11136749 w 12187988"/>
              <a:gd name="connsiteY0" fmla="*/ 558817 h 3429000"/>
              <a:gd name="connsiteX1" fmla="*/ 11030212 w 12187988"/>
              <a:gd name="connsiteY1" fmla="*/ 721029 h 3429000"/>
              <a:gd name="connsiteX2" fmla="*/ 11148822 w 12187988"/>
              <a:gd name="connsiteY2" fmla="*/ 895708 h 3429000"/>
              <a:gd name="connsiteX3" fmla="*/ 11250462 w 12187988"/>
              <a:gd name="connsiteY3" fmla="*/ 895708 h 3429000"/>
              <a:gd name="connsiteX4" fmla="*/ 11127330 w 12187988"/>
              <a:gd name="connsiteY4" fmla="*/ 718306 h 3429000"/>
              <a:gd name="connsiteX5" fmla="*/ 11232223 w 12187988"/>
              <a:gd name="connsiteY5" fmla="*/ 558817 h 3429000"/>
              <a:gd name="connsiteX6" fmla="*/ 10931536 w 12187988"/>
              <a:gd name="connsiteY6" fmla="*/ 558817 h 3429000"/>
              <a:gd name="connsiteX7" fmla="*/ 10931536 w 12187988"/>
              <a:gd name="connsiteY7" fmla="*/ 895690 h 3429000"/>
              <a:gd name="connsiteX8" fmla="*/ 11021102 w 12187988"/>
              <a:gd name="connsiteY8" fmla="*/ 895690 h 3429000"/>
              <a:gd name="connsiteX9" fmla="*/ 11021102 w 12187988"/>
              <a:gd name="connsiteY9" fmla="*/ 558817 h 3429000"/>
              <a:gd name="connsiteX10" fmla="*/ 11258494 w 12187988"/>
              <a:gd name="connsiteY10" fmla="*/ 558817 h 3429000"/>
              <a:gd name="connsiteX11" fmla="*/ 11258494 w 12187988"/>
              <a:gd name="connsiteY11" fmla="*/ 895708 h 3429000"/>
              <a:gd name="connsiteX12" fmla="*/ 11451103 w 12187988"/>
              <a:gd name="connsiteY12" fmla="*/ 895708 h 3429000"/>
              <a:gd name="connsiteX13" fmla="*/ 11495835 w 12187988"/>
              <a:gd name="connsiteY13" fmla="*/ 829929 h 3429000"/>
              <a:gd name="connsiteX14" fmla="*/ 11348060 w 12187988"/>
              <a:gd name="connsiteY14" fmla="*/ 829929 h 3429000"/>
              <a:gd name="connsiteX15" fmla="*/ 11348060 w 12187988"/>
              <a:gd name="connsiteY15" fmla="*/ 558817 h 3429000"/>
              <a:gd name="connsiteX16" fmla="*/ 0 w 12187988"/>
              <a:gd name="connsiteY16" fmla="*/ 0 h 3429000"/>
              <a:gd name="connsiteX17" fmla="*/ 12187988 w 12187988"/>
              <a:gd name="connsiteY17" fmla="*/ 0 h 3429000"/>
              <a:gd name="connsiteX18" fmla="*/ 12187988 w 12187988"/>
              <a:gd name="connsiteY18" fmla="*/ 3429000 h 3429000"/>
              <a:gd name="connsiteX19" fmla="*/ 0 w 12187988"/>
              <a:gd name="connsiteY1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87988" h="3429000">
                <a:moveTo>
                  <a:pt x="11136749" y="558817"/>
                </a:moveTo>
                <a:lnTo>
                  <a:pt x="11030212" y="721029"/>
                </a:lnTo>
                <a:lnTo>
                  <a:pt x="11148822" y="895708"/>
                </a:lnTo>
                <a:lnTo>
                  <a:pt x="11250462" y="895708"/>
                </a:lnTo>
                <a:lnTo>
                  <a:pt x="11127330" y="718306"/>
                </a:lnTo>
                <a:lnTo>
                  <a:pt x="11232223" y="558817"/>
                </a:lnTo>
                <a:close/>
                <a:moveTo>
                  <a:pt x="10931536" y="558817"/>
                </a:moveTo>
                <a:lnTo>
                  <a:pt x="10931536" y="895690"/>
                </a:lnTo>
                <a:lnTo>
                  <a:pt x="11021102" y="895690"/>
                </a:lnTo>
                <a:lnTo>
                  <a:pt x="11021102" y="558817"/>
                </a:lnTo>
                <a:close/>
                <a:moveTo>
                  <a:pt x="11258494" y="558817"/>
                </a:moveTo>
                <a:lnTo>
                  <a:pt x="11258494" y="895708"/>
                </a:lnTo>
                <a:lnTo>
                  <a:pt x="11451103" y="895708"/>
                </a:lnTo>
                <a:lnTo>
                  <a:pt x="11495835" y="829929"/>
                </a:lnTo>
                <a:lnTo>
                  <a:pt x="11348060" y="829929"/>
                </a:lnTo>
                <a:lnTo>
                  <a:pt x="11348060" y="558817"/>
                </a:lnTo>
                <a:close/>
                <a:moveTo>
                  <a:pt x="0" y="0"/>
                </a:moveTo>
                <a:lnTo>
                  <a:pt x="12187988" y="0"/>
                </a:lnTo>
                <a:lnTo>
                  <a:pt x="12187988" y="3429000"/>
                </a:lnTo>
                <a:lnTo>
                  <a:pt x="0" y="3429000"/>
                </a:lnTo>
                <a:close/>
              </a:path>
            </a:pathLst>
          </a:custGeom>
          <a:solidFill>
            <a:schemeClr val="bg2"/>
          </a:solidFill>
        </p:spPr>
        <p:txBody>
          <a:bodyPr wrap="square">
            <a:noAutofit/>
          </a:bodyPr>
          <a:lstStyle/>
          <a:p>
            <a:endParaRPr lang="es-ES"/>
          </a:p>
        </p:txBody>
      </p:sp>
      <p:sp>
        <p:nvSpPr>
          <p:cNvPr id="5" name="Rektangel 4">
            <a:extLst>
              <a:ext uri="{FF2B5EF4-FFF2-40B4-BE49-F238E27FC236}">
                <a16:creationId xmlns:a16="http://schemas.microsoft.com/office/drawing/2014/main" id="{5C7F58A0-A9B2-D7A1-47EE-BF7AB37C6C52}"/>
              </a:ext>
              <a:ext uri="{C183D7F6-B498-43B3-948B-1728B52AA6E4}">
                <adec:decorative xmlns:adec="http://schemas.microsoft.com/office/drawing/2017/decorative" val="1"/>
              </a:ext>
            </a:extLst>
          </p:cNvPr>
          <p:cNvSpPr/>
          <p:nvPr userDrawn="1"/>
        </p:nvSpPr>
        <p:spPr>
          <a:xfrm>
            <a:off x="-1" y="3429000"/>
            <a:ext cx="12192001" cy="6516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8DA0F529-EC96-E92E-6292-9E3D38EED40D}"/>
              </a:ext>
              <a:ext uri="{C183D7F6-B498-43B3-948B-1728B52AA6E4}">
                <adec:decorative xmlns:adec="http://schemas.microsoft.com/office/drawing/2017/decorative" val="1"/>
              </a:ext>
            </a:extLst>
          </p:cNvPr>
          <p:cNvSpPr/>
          <p:nvPr userDrawn="1"/>
        </p:nvSpPr>
        <p:spPr>
          <a:xfrm>
            <a:off x="-4012" y="4080681"/>
            <a:ext cx="12192001" cy="27773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CDDB824C-1D83-EF85-27A4-C24787BF50C9}"/>
              </a:ext>
            </a:extLst>
          </p:cNvPr>
          <p:cNvSpPr>
            <a:spLocks noGrp="1"/>
          </p:cNvSpPr>
          <p:nvPr>
            <p:ph type="title"/>
          </p:nvPr>
        </p:nvSpPr>
        <p:spPr>
          <a:xfrm>
            <a:off x="701675" y="4333646"/>
            <a:ext cx="4684713" cy="1589482"/>
          </a:xfrm>
        </p:spPr>
        <p:txBody>
          <a:bodyPr anchor="t"/>
          <a:lstStyle/>
          <a:p>
            <a:r>
              <a:rPr lang="da-DK"/>
              <a:t>Klik for at redigere titeltypografien i masteren</a:t>
            </a:r>
            <a:endParaRPr lang="es-ES"/>
          </a:p>
        </p:txBody>
      </p:sp>
      <p:sp>
        <p:nvSpPr>
          <p:cNvPr id="9" name="Pladsholder til tekst 7">
            <a:extLst>
              <a:ext uri="{FF2B5EF4-FFF2-40B4-BE49-F238E27FC236}">
                <a16:creationId xmlns:a16="http://schemas.microsoft.com/office/drawing/2014/main" id="{29AEAF11-BAF1-63D5-4B0D-F143F669C96E}"/>
              </a:ext>
            </a:extLst>
          </p:cNvPr>
          <p:cNvSpPr>
            <a:spLocks noGrp="1"/>
          </p:cNvSpPr>
          <p:nvPr>
            <p:ph type="body" sz="quarter" idx="14"/>
          </p:nvPr>
        </p:nvSpPr>
        <p:spPr>
          <a:xfrm>
            <a:off x="6119950" y="4320978"/>
            <a:ext cx="2556000" cy="1754969"/>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D197FDFC-8896-1F66-1F97-23A698DD871C}"/>
              </a:ext>
            </a:extLst>
          </p:cNvPr>
          <p:cNvSpPr>
            <a:spLocks noGrp="1"/>
          </p:cNvSpPr>
          <p:nvPr>
            <p:ph type="body" sz="quarter" idx="15"/>
          </p:nvPr>
        </p:nvSpPr>
        <p:spPr>
          <a:xfrm>
            <a:off x="8937209" y="4320978"/>
            <a:ext cx="2556000" cy="1754969"/>
          </a:xfrm>
        </p:spPr>
        <p:txBody>
          <a:bodyPr/>
          <a:lstStyle>
            <a:lvl1pPr>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0C4A95AC-1D54-DA9D-922B-E8D21A853E5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815BB88-1C99-8413-F2D8-BD3388F5FE81}"/>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52328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13540CCD-CACE-AB61-A932-31A81F94F732}"/>
              </a:ext>
              <a:ext uri="{C183D7F6-B498-43B3-948B-1728B52AA6E4}">
                <adec:decorative xmlns:adec="http://schemas.microsoft.com/office/drawing/2017/decorative" val="1"/>
              </a:ext>
            </a:extLst>
          </p:cNvPr>
          <p:cNvSpPr txBox="1"/>
          <p:nvPr userDrawn="1"/>
        </p:nvSpPr>
        <p:spPr>
          <a:xfrm>
            <a:off x="-3445304" y="430369"/>
            <a:ext cx="3281531"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en video,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overskrift, tal og titlen på præsentationen frem.</a:t>
            </a:r>
            <a:endParaRPr lang="es-ES" sz="1200" b="0" dirty="0">
              <a:solidFill>
                <a:srgbClr val="FF6800"/>
              </a:solidFill>
              <a:latin typeface="+mn-lt"/>
            </a:endParaRPr>
          </a:p>
        </p:txBody>
      </p:sp>
      <p:pic>
        <p:nvPicPr>
          <p:cNvPr id="7" name="Billede 6">
            <a:extLst>
              <a:ext uri="{FF2B5EF4-FFF2-40B4-BE49-F238E27FC236}">
                <a16:creationId xmlns:a16="http://schemas.microsoft.com/office/drawing/2014/main" id="{348C8376-0A4A-E7C4-5C7A-D32253F0C75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10834" y="1227767"/>
            <a:ext cx="2560000" cy="1440000"/>
          </a:xfrm>
          <a:prstGeom prst="rect">
            <a:avLst/>
          </a:prstGeom>
        </p:spPr>
      </p:pic>
      <p:sp>
        <p:nvSpPr>
          <p:cNvPr id="5" name="Pladsholder til medieklip 13">
            <a:extLst>
              <a:ext uri="{FF2B5EF4-FFF2-40B4-BE49-F238E27FC236}">
                <a16:creationId xmlns:a16="http://schemas.microsoft.com/office/drawing/2014/main" id="{48987E6A-A85A-4C84-768F-94E418B0E46A}"/>
              </a:ext>
              <a:ext uri="{C183D7F6-B498-43B3-948B-1728B52AA6E4}">
                <adec:decorative xmlns:adec="http://schemas.microsoft.com/office/drawing/2017/decorative" val="0"/>
              </a:ext>
            </a:extLst>
          </p:cNvPr>
          <p:cNvSpPr>
            <a:spLocks noGrp="1"/>
          </p:cNvSpPr>
          <p:nvPr>
            <p:ph type="media" sz="quarter" idx="12"/>
          </p:nvPr>
        </p:nvSpPr>
        <p:spPr>
          <a:xfrm>
            <a:off x="2" y="0"/>
            <a:ext cx="12191999" cy="6858000"/>
          </a:xfrm>
          <a:custGeom>
            <a:avLst/>
            <a:gdLst>
              <a:gd name="connsiteX0" fmla="*/ 10931536 w 12191999"/>
              <a:gd name="connsiteY0" fmla="*/ 558817 h 6858000"/>
              <a:gd name="connsiteX1" fmla="*/ 10931536 w 12191999"/>
              <a:gd name="connsiteY1" fmla="*/ 895690 h 6858000"/>
              <a:gd name="connsiteX2" fmla="*/ 11021102 w 12191999"/>
              <a:gd name="connsiteY2" fmla="*/ 895690 h 6858000"/>
              <a:gd name="connsiteX3" fmla="*/ 11021102 w 12191999"/>
              <a:gd name="connsiteY3" fmla="*/ 558817 h 6858000"/>
              <a:gd name="connsiteX4" fmla="*/ 11136749 w 12191999"/>
              <a:gd name="connsiteY4" fmla="*/ 558817 h 6858000"/>
              <a:gd name="connsiteX5" fmla="*/ 11030212 w 12191999"/>
              <a:gd name="connsiteY5" fmla="*/ 721029 h 6858000"/>
              <a:gd name="connsiteX6" fmla="*/ 11148822 w 12191999"/>
              <a:gd name="connsiteY6" fmla="*/ 895708 h 6858000"/>
              <a:gd name="connsiteX7" fmla="*/ 11250462 w 12191999"/>
              <a:gd name="connsiteY7" fmla="*/ 895708 h 6858000"/>
              <a:gd name="connsiteX8" fmla="*/ 11127330 w 12191999"/>
              <a:gd name="connsiteY8" fmla="*/ 718306 h 6858000"/>
              <a:gd name="connsiteX9" fmla="*/ 11232223 w 12191999"/>
              <a:gd name="connsiteY9" fmla="*/ 558817 h 6858000"/>
              <a:gd name="connsiteX10" fmla="*/ 11258494 w 12191999"/>
              <a:gd name="connsiteY10" fmla="*/ 558817 h 6858000"/>
              <a:gd name="connsiteX11" fmla="*/ 11258494 w 12191999"/>
              <a:gd name="connsiteY11" fmla="*/ 895708 h 6858000"/>
              <a:gd name="connsiteX12" fmla="*/ 11451103 w 12191999"/>
              <a:gd name="connsiteY12" fmla="*/ 895708 h 6858000"/>
              <a:gd name="connsiteX13" fmla="*/ 11495835 w 12191999"/>
              <a:gd name="connsiteY13" fmla="*/ 829929 h 6858000"/>
              <a:gd name="connsiteX14" fmla="*/ 11348060 w 12191999"/>
              <a:gd name="connsiteY14" fmla="*/ 829929 h 6858000"/>
              <a:gd name="connsiteX15" fmla="*/ 11348060 w 12191999"/>
              <a:gd name="connsiteY15" fmla="*/ 558817 h 6858000"/>
              <a:gd name="connsiteX16" fmla="*/ 0 w 12191999"/>
              <a:gd name="connsiteY16" fmla="*/ 0 h 6858000"/>
              <a:gd name="connsiteX17" fmla="*/ 12191999 w 12191999"/>
              <a:gd name="connsiteY17" fmla="*/ 0 h 6858000"/>
              <a:gd name="connsiteX18" fmla="*/ 12191999 w 12191999"/>
              <a:gd name="connsiteY18" fmla="*/ 6858000 h 6858000"/>
              <a:gd name="connsiteX19" fmla="*/ 0 w 12191999"/>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1999" h="6858000">
                <a:moveTo>
                  <a:pt x="10931536" y="558817"/>
                </a:moveTo>
                <a:lnTo>
                  <a:pt x="10931536" y="895690"/>
                </a:lnTo>
                <a:lnTo>
                  <a:pt x="11021102" y="895690"/>
                </a:lnTo>
                <a:lnTo>
                  <a:pt x="11021102" y="558817"/>
                </a:lnTo>
                <a:close/>
                <a:moveTo>
                  <a:pt x="11136749" y="558817"/>
                </a:moveTo>
                <a:lnTo>
                  <a:pt x="11030212" y="721029"/>
                </a:lnTo>
                <a:lnTo>
                  <a:pt x="11148822" y="895708"/>
                </a:lnTo>
                <a:lnTo>
                  <a:pt x="11250462" y="895708"/>
                </a:lnTo>
                <a:lnTo>
                  <a:pt x="11127330" y="718306"/>
                </a:lnTo>
                <a:lnTo>
                  <a:pt x="11232223" y="558817"/>
                </a:lnTo>
                <a:close/>
                <a:moveTo>
                  <a:pt x="11258494" y="558817"/>
                </a:moveTo>
                <a:lnTo>
                  <a:pt x="11258494" y="895708"/>
                </a:lnTo>
                <a:lnTo>
                  <a:pt x="11451103" y="895708"/>
                </a:lnTo>
                <a:lnTo>
                  <a:pt x="11495835" y="829929"/>
                </a:lnTo>
                <a:lnTo>
                  <a:pt x="11348060" y="829929"/>
                </a:lnTo>
                <a:lnTo>
                  <a:pt x="11348060" y="558817"/>
                </a:lnTo>
                <a:close/>
                <a:moveTo>
                  <a:pt x="0" y="0"/>
                </a:moveTo>
                <a:lnTo>
                  <a:pt x="12191999" y="0"/>
                </a:lnTo>
                <a:lnTo>
                  <a:pt x="12191999" y="6858000"/>
                </a:lnTo>
                <a:lnTo>
                  <a:pt x="0" y="6858000"/>
                </a:lnTo>
                <a:close/>
              </a:path>
            </a:pathLst>
          </a:custGeom>
          <a:solidFill>
            <a:schemeClr val="bg2"/>
          </a:solidFill>
        </p:spPr>
        <p:txBody>
          <a:bodyPr wrap="square">
            <a:noAutofit/>
          </a:bodyPr>
          <a:lstStyle/>
          <a:p>
            <a:endParaRPr lang="es-ES"/>
          </a:p>
        </p:txBody>
      </p:sp>
      <p:sp>
        <p:nvSpPr>
          <p:cNvPr id="2" name="Titel 1">
            <a:extLst>
              <a:ext uri="{FF2B5EF4-FFF2-40B4-BE49-F238E27FC236}">
                <a16:creationId xmlns:a16="http://schemas.microsoft.com/office/drawing/2014/main" id="{B7A43842-2BC8-9C2F-E19D-4BCC9B1AC148}"/>
              </a:ext>
            </a:extLst>
          </p:cNvPr>
          <p:cNvSpPr>
            <a:spLocks noGrp="1"/>
          </p:cNvSpPr>
          <p:nvPr>
            <p:ph type="title"/>
          </p:nvPr>
        </p:nvSpPr>
        <p:spPr/>
        <p:txBody>
          <a:bodyPr/>
          <a:lstStyle>
            <a:lvl1pPr>
              <a:defRPr>
                <a:solidFill>
                  <a:schemeClr val="bg1"/>
                </a:solidFill>
              </a:defRPr>
            </a:lvl1p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8AB96809-D45E-A5C4-546D-781C4B0F9406}"/>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63D82D9-EB2D-9440-3372-58F3721D0C09}"/>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276779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el eller data fra Excel med tekstbo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885363-88F3-1847-D1AC-6533C905E2F1}"/>
              </a:ext>
            </a:extLst>
          </p:cNvPr>
          <p:cNvSpPr>
            <a:spLocks noGrp="1"/>
          </p:cNvSpPr>
          <p:nvPr>
            <p:ph type="title"/>
          </p:nvPr>
        </p:nvSpPr>
        <p:spPr>
          <a:xfrm>
            <a:off x="701675" y="908050"/>
            <a:ext cx="7200379" cy="1002638"/>
          </a:xfrm>
        </p:spPr>
        <p:txBody>
          <a:bodyPr/>
          <a:lstStyle/>
          <a:p>
            <a:r>
              <a:rPr lang="da-DK"/>
              <a:t>Klik for at redigere titeltypografien i masteren</a:t>
            </a:r>
            <a:endParaRPr lang="es-ES"/>
          </a:p>
        </p:txBody>
      </p:sp>
      <p:sp>
        <p:nvSpPr>
          <p:cNvPr id="5" name="Rektangel 4">
            <a:extLst>
              <a:ext uri="{FF2B5EF4-FFF2-40B4-BE49-F238E27FC236}">
                <a16:creationId xmlns:a16="http://schemas.microsoft.com/office/drawing/2014/main" id="{39471409-D281-1209-27B3-F07C7D12A43B}"/>
              </a:ext>
              <a:ext uri="{C183D7F6-B498-43B3-948B-1728B52AA6E4}">
                <adec:decorative xmlns:adec="http://schemas.microsoft.com/office/drawing/2017/decorative" val="1"/>
              </a:ext>
            </a:extLst>
          </p:cNvPr>
          <p:cNvSpPr/>
          <p:nvPr userDrawn="1"/>
        </p:nvSpPr>
        <p:spPr>
          <a:xfrm>
            <a:off x="8789158" y="0"/>
            <a:ext cx="34028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Grafik 5">
            <a:extLst>
              <a:ext uri="{FF2B5EF4-FFF2-40B4-BE49-F238E27FC236}">
                <a16:creationId xmlns:a16="http://schemas.microsoft.com/office/drawing/2014/main" id="{A43923D2-14FE-F344-ADD3-BE9E1DFF837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31537" y="558817"/>
            <a:ext cx="565138" cy="337370"/>
          </a:xfrm>
          <a:prstGeom prst="rect">
            <a:avLst/>
          </a:prstGeom>
        </p:spPr>
      </p:pic>
      <p:sp>
        <p:nvSpPr>
          <p:cNvPr id="9" name="Pladsholder til tekst 8">
            <a:extLst>
              <a:ext uri="{FF2B5EF4-FFF2-40B4-BE49-F238E27FC236}">
                <a16:creationId xmlns:a16="http://schemas.microsoft.com/office/drawing/2014/main" id="{7B3285FF-2C77-3E6C-EA94-6E1F424C20D1}"/>
              </a:ext>
            </a:extLst>
          </p:cNvPr>
          <p:cNvSpPr>
            <a:spLocks noGrp="1"/>
          </p:cNvSpPr>
          <p:nvPr>
            <p:ph type="body" sz="quarter" idx="12"/>
          </p:nvPr>
        </p:nvSpPr>
        <p:spPr>
          <a:xfrm>
            <a:off x="9239250" y="2197290"/>
            <a:ext cx="2251075" cy="3303398"/>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03868422-7249-8248-B2A2-DF30BA3496FA}"/>
              </a:ext>
            </a:extLst>
          </p:cNvPr>
          <p:cNvSpPr>
            <a:spLocks noGrp="1"/>
          </p:cNvSpPr>
          <p:nvPr>
            <p:ph type="ftr" sz="quarter" idx="10"/>
          </p:nvPr>
        </p:nvSpPr>
        <p:spPr/>
        <p:txBody>
          <a:bodyPr/>
          <a:lstStyle>
            <a:lvl1pPr>
              <a:defRPr>
                <a:solidFill>
                  <a:schemeClr val="tx2"/>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BE45DDFA-A997-1644-46FB-1245DA1DF54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84601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itat">
    <p:spTree>
      <p:nvGrpSpPr>
        <p:cNvPr id="1" name=""/>
        <p:cNvGrpSpPr/>
        <p:nvPr/>
      </p:nvGrpSpPr>
      <p:grpSpPr>
        <a:xfrm>
          <a:off x="0" y="0"/>
          <a:ext cx="0" cy="0"/>
          <a:chOff x="0" y="0"/>
          <a:chExt cx="0" cy="0"/>
        </a:xfrm>
      </p:grpSpPr>
      <p:grpSp>
        <p:nvGrpSpPr>
          <p:cNvPr id="23" name="Gruppe 22">
            <a:extLst>
              <a:ext uri="{FF2B5EF4-FFF2-40B4-BE49-F238E27FC236}">
                <a16:creationId xmlns:a16="http://schemas.microsoft.com/office/drawing/2014/main" id="{428B48B5-7841-7D73-88CC-6FE67C3BF8FD}"/>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5" name="Gruppe 24">
              <a:extLst>
                <a:ext uri="{FF2B5EF4-FFF2-40B4-BE49-F238E27FC236}">
                  <a16:creationId xmlns:a16="http://schemas.microsoft.com/office/drawing/2014/main" id="{81A26F80-D4F4-D446-ACB9-7F40DAF35AC9}"/>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55FECDD2-9683-9949-5AC9-8AA73E21646D}"/>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8457AA59-866E-D64F-5B6C-F38765C6059B}"/>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C7FDE396-C1D7-3E79-CAB7-ED66BBAC3AAD}"/>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1D4F1B19-2754-1F4C-8806-9D007CC6A796}"/>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B1BC871E-DDDA-9457-BF78-16E0F7C03848}"/>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D0BC1B36-1199-E8E6-6837-77D315865C0D}"/>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0952225C-9D7B-D58F-2636-2202811C58C0}"/>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F5E9C6E8-D16E-BF52-E82D-AF3CD15D281F}"/>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FF56E815-84FD-F07A-D618-2761CFF0B5B2}"/>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EA936EB2-8C41-DCE7-B254-01628D19DA14}"/>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05EE1BFA-022A-2854-5552-D0D04240D855}"/>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2CCFBC12-2312-892E-3855-4EB6861FD7F8}"/>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036BD0CB-1D54-55D0-066B-15C7E126D673}"/>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4" name="Billede 23">
            <a:extLst>
              <a:ext uri="{FF2B5EF4-FFF2-40B4-BE49-F238E27FC236}">
                <a16:creationId xmlns:a16="http://schemas.microsoft.com/office/drawing/2014/main" id="{B5615270-6A92-29AD-5BAB-AA4ADD997E5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08999"/>
            <a:ext cx="2560000" cy="1440000"/>
          </a:xfrm>
          <a:prstGeom prst="rect">
            <a:avLst/>
          </a:prstGeom>
        </p:spPr>
      </p:pic>
      <p:sp>
        <p:nvSpPr>
          <p:cNvPr id="7" name="Rektangel 6">
            <a:extLst>
              <a:ext uri="{FF2B5EF4-FFF2-40B4-BE49-F238E27FC236}">
                <a16:creationId xmlns:a16="http://schemas.microsoft.com/office/drawing/2014/main" id="{C5623852-6BE9-186B-7689-E32BF72D2EBA}"/>
              </a:ext>
              <a:ext uri="{C183D7F6-B498-43B3-948B-1728B52AA6E4}">
                <adec:decorative xmlns:adec="http://schemas.microsoft.com/office/drawing/2017/decorative" val="1"/>
              </a:ext>
            </a:extLst>
          </p:cNvPr>
          <p:cNvSpPr/>
          <p:nvPr userDrawn="1"/>
        </p:nvSpPr>
        <p:spPr>
          <a:xfrm>
            <a:off x="0" y="-2"/>
            <a:ext cx="3336758"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Grafik 8">
            <a:extLst>
              <a:ext uri="{FF2B5EF4-FFF2-40B4-BE49-F238E27FC236}">
                <a16:creationId xmlns:a16="http://schemas.microsoft.com/office/drawing/2014/main" id="{0ED3AC08-840E-F479-CB11-A178F28A4A6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2918" y="558816"/>
            <a:ext cx="1689594" cy="1008635"/>
          </a:xfrm>
          <a:prstGeom prst="rect">
            <a:avLst/>
          </a:prstGeom>
        </p:spPr>
      </p:pic>
      <p:sp>
        <p:nvSpPr>
          <p:cNvPr id="8" name="Rektangel 7">
            <a:extLst>
              <a:ext uri="{FF2B5EF4-FFF2-40B4-BE49-F238E27FC236}">
                <a16:creationId xmlns:a16="http://schemas.microsoft.com/office/drawing/2014/main" id="{95CE1DDC-09B7-AF65-8FA6-E4B19FB644A2}"/>
              </a:ext>
              <a:ext uri="{C183D7F6-B498-43B3-948B-1728B52AA6E4}">
                <adec:decorative xmlns:adec="http://schemas.microsoft.com/office/drawing/2017/decorative" val="1"/>
              </a:ext>
            </a:extLst>
          </p:cNvPr>
          <p:cNvSpPr/>
          <p:nvPr userDrawn="1"/>
        </p:nvSpPr>
        <p:spPr>
          <a:xfrm>
            <a:off x="3336758" y="-1"/>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Pladsholder til tekst 14">
            <a:extLst>
              <a:ext uri="{FF2B5EF4-FFF2-40B4-BE49-F238E27FC236}">
                <a16:creationId xmlns:a16="http://schemas.microsoft.com/office/drawing/2014/main" id="{A5553225-A4CF-2A26-44E2-966F396CCD3E}"/>
              </a:ext>
            </a:extLst>
          </p:cNvPr>
          <p:cNvSpPr>
            <a:spLocks noGrp="1"/>
          </p:cNvSpPr>
          <p:nvPr>
            <p:ph type="body" sz="quarter" idx="14" hasCustomPrompt="1"/>
          </p:nvPr>
        </p:nvSpPr>
        <p:spPr>
          <a:xfrm>
            <a:off x="4744511" y="919751"/>
            <a:ext cx="925513" cy="647700"/>
          </a:xfrm>
        </p:spPr>
        <p:txBody>
          <a:bodyPr/>
          <a:lstStyle>
            <a:lvl1pPr marL="0" indent="0">
              <a:buNone/>
              <a:defRPr sz="10000">
                <a:solidFill>
                  <a:schemeClr val="bg1"/>
                </a:solidFill>
              </a:defRPr>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11" name="Pladsholder til tekst 10">
            <a:extLst>
              <a:ext uri="{FF2B5EF4-FFF2-40B4-BE49-F238E27FC236}">
                <a16:creationId xmlns:a16="http://schemas.microsoft.com/office/drawing/2014/main" id="{99DEA860-AB29-71CC-B3C8-07261E1D776A}"/>
              </a:ext>
            </a:extLst>
          </p:cNvPr>
          <p:cNvSpPr>
            <a:spLocks noGrp="1"/>
          </p:cNvSpPr>
          <p:nvPr>
            <p:ph type="body" sz="quarter" idx="12"/>
          </p:nvPr>
        </p:nvSpPr>
        <p:spPr>
          <a:xfrm>
            <a:off x="5386388" y="1514975"/>
            <a:ext cx="6102350" cy="3650583"/>
          </a:xfrm>
        </p:spPr>
        <p:txBody>
          <a:bodyPr/>
          <a:lstStyle>
            <a:lvl1pPr marL="0" indent="0">
              <a:lnSpc>
                <a:spcPct val="110000"/>
              </a:lnSpc>
              <a:spcBef>
                <a:spcPts val="0"/>
              </a:spcBef>
              <a:spcAft>
                <a:spcPts val="300"/>
              </a:spcAft>
              <a:buFontTx/>
              <a:buNone/>
              <a:defRPr sz="3200">
                <a:solidFill>
                  <a:schemeClr val="bg1"/>
                </a:solidFill>
                <a:latin typeface="+mj-lt"/>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C7C59C0C-7FC6-A56C-6537-12A0BDF8B4F0}"/>
              </a:ext>
            </a:extLst>
          </p:cNvPr>
          <p:cNvSpPr>
            <a:spLocks noGrp="1"/>
          </p:cNvSpPr>
          <p:nvPr>
            <p:ph type="body" sz="quarter" idx="13" hasCustomPrompt="1"/>
          </p:nvPr>
        </p:nvSpPr>
        <p:spPr>
          <a:xfrm>
            <a:off x="5386388" y="5438774"/>
            <a:ext cx="2197684" cy="271463"/>
          </a:xfrm>
        </p:spPr>
        <p:txBody>
          <a:bodyPr/>
          <a:lstStyle>
            <a:lvl1pPr marL="0" indent="0">
              <a:buNone/>
              <a:defRPr sz="1800">
                <a:solidFill>
                  <a:schemeClr val="bg1"/>
                </a:solidFill>
              </a:defRPr>
            </a:lvl1pPr>
            <a:lvl2pPr marL="468000" indent="0">
              <a:buNone/>
              <a:defRPr/>
            </a:lvl2pPr>
            <a:lvl3pPr marL="900000" indent="0">
              <a:buNone/>
              <a:defRPr/>
            </a:lvl3pPr>
            <a:lvl4pPr marL="1371600" indent="0">
              <a:buNone/>
              <a:defRPr/>
            </a:lvl4pPr>
            <a:lvl5pPr marL="1828800" indent="0">
              <a:buNone/>
              <a:defRPr/>
            </a:lvl5pPr>
          </a:lstStyle>
          <a:p>
            <a:pPr lvl="0"/>
            <a:r>
              <a:rPr lang="da-DK" dirty="0"/>
              <a:t>Nav og titel</a:t>
            </a:r>
          </a:p>
        </p:txBody>
      </p:sp>
      <p:sp>
        <p:nvSpPr>
          <p:cNvPr id="16" name="Pladsholder til tekst 14">
            <a:extLst>
              <a:ext uri="{FF2B5EF4-FFF2-40B4-BE49-F238E27FC236}">
                <a16:creationId xmlns:a16="http://schemas.microsoft.com/office/drawing/2014/main" id="{24CDC1D2-F36E-FBAD-6BA2-ED46CEC38888}"/>
              </a:ext>
            </a:extLst>
          </p:cNvPr>
          <p:cNvSpPr>
            <a:spLocks noGrp="1"/>
          </p:cNvSpPr>
          <p:nvPr>
            <p:ph type="body" sz="quarter" idx="15" hasCustomPrompt="1"/>
          </p:nvPr>
        </p:nvSpPr>
        <p:spPr>
          <a:xfrm>
            <a:off x="10563225" y="4926806"/>
            <a:ext cx="925513" cy="647700"/>
          </a:xfrm>
        </p:spPr>
        <p:txBody>
          <a:bodyPr/>
          <a:lstStyle>
            <a:lvl1pPr marL="0" indent="0">
              <a:buNone/>
              <a:defRPr sz="10000">
                <a:solidFill>
                  <a:schemeClr val="bg1"/>
                </a:solidFill>
              </a:defRPr>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3" name="Pladsholder til sidefod 2">
            <a:extLst>
              <a:ext uri="{FF2B5EF4-FFF2-40B4-BE49-F238E27FC236}">
                <a16:creationId xmlns:a16="http://schemas.microsoft.com/office/drawing/2014/main" id="{2357B2FE-6AFB-C4E5-950D-CE0BE1EB9409}"/>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0230134-17FF-842A-2433-E89954A98275}"/>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202832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fra Excel uden tekstbo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D928CC-9EEF-B7A7-37CF-7C983A46CA08}"/>
              </a:ext>
            </a:extLst>
          </p:cNvPr>
          <p:cNvSpPr>
            <a:spLocks noGrp="1"/>
          </p:cNvSpPr>
          <p:nvPr>
            <p:ph type="title"/>
          </p:nvPr>
        </p:nvSpPr>
        <p:spPr/>
        <p:txBody>
          <a:body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7B64ABE9-4364-AD60-B1DC-D8E426767EDF}"/>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BF10D17-1043-3533-2B6C-CC827E9705A5}"/>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384502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agrammer og Ch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4A35E-205B-8670-246C-7C1B5ACB1530}"/>
              </a:ext>
            </a:extLst>
          </p:cNvPr>
          <p:cNvSpPr>
            <a:spLocks noGrp="1"/>
          </p:cNvSpPr>
          <p:nvPr>
            <p:ph type="title"/>
          </p:nvPr>
        </p:nvSpPr>
        <p:spPr/>
        <p:txBody>
          <a:bodyPr/>
          <a:lstStyle/>
          <a:p>
            <a:r>
              <a:rPr lang="da-DK"/>
              <a:t>Klik for at redigere titeltypografien i masteren</a:t>
            </a:r>
            <a:endParaRPr lang="es-ES"/>
          </a:p>
        </p:txBody>
      </p:sp>
      <p:sp>
        <p:nvSpPr>
          <p:cNvPr id="6" name="Pladsholder til diagram 5">
            <a:extLst>
              <a:ext uri="{FF2B5EF4-FFF2-40B4-BE49-F238E27FC236}">
                <a16:creationId xmlns:a16="http://schemas.microsoft.com/office/drawing/2014/main" id="{9B19CD3F-E5EC-A7D0-C92B-40620D423324}"/>
              </a:ext>
            </a:extLst>
          </p:cNvPr>
          <p:cNvSpPr>
            <a:spLocks noGrp="1"/>
          </p:cNvSpPr>
          <p:nvPr>
            <p:ph type="chart" sz="quarter" idx="12"/>
          </p:nvPr>
        </p:nvSpPr>
        <p:spPr>
          <a:xfrm>
            <a:off x="695325" y="2497989"/>
            <a:ext cx="10795000" cy="3592800"/>
          </a:xfrm>
        </p:spPr>
        <p:txBody>
          <a:bodyPr/>
          <a:lstStyle/>
          <a:p>
            <a:endParaRPr lang="es-ES"/>
          </a:p>
        </p:txBody>
      </p:sp>
      <p:sp>
        <p:nvSpPr>
          <p:cNvPr id="3" name="Pladsholder til sidefod 2">
            <a:extLst>
              <a:ext uri="{FF2B5EF4-FFF2-40B4-BE49-F238E27FC236}">
                <a16:creationId xmlns:a16="http://schemas.microsoft.com/office/drawing/2014/main" id="{E06467F1-FE80-7767-A635-39FD2C168F0A}"/>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EC76B68-B9EC-2790-9B05-17324894C3BB}"/>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364973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F2EF9B3-B99E-91D0-35B7-723F21C61E6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8" y="2719141"/>
            <a:ext cx="2560000" cy="1440000"/>
          </a:xfrm>
          <a:prstGeom prst="rect">
            <a:avLst/>
          </a:prstGeom>
        </p:spPr>
      </p:pic>
      <p:sp>
        <p:nvSpPr>
          <p:cNvPr id="2" name="Titel 1">
            <a:extLst>
              <a:ext uri="{FF2B5EF4-FFF2-40B4-BE49-F238E27FC236}">
                <a16:creationId xmlns:a16="http://schemas.microsoft.com/office/drawing/2014/main" id="{EC8A80CA-8B50-BBC1-F1F9-E2D2D3FF3FF2}"/>
              </a:ext>
            </a:extLst>
          </p:cNvPr>
          <p:cNvSpPr>
            <a:spLocks noGrp="1"/>
          </p:cNvSpPr>
          <p:nvPr>
            <p:ph type="title"/>
          </p:nvPr>
        </p:nvSpPr>
        <p:spPr/>
        <p:txBody>
          <a:bodyPr/>
          <a:lstStyle/>
          <a:p>
            <a:r>
              <a:rPr lang="da-DK"/>
              <a:t>Klik for at redigere titeltypografien i masteren</a:t>
            </a:r>
            <a:endParaRPr lang="es-ES"/>
          </a:p>
        </p:txBody>
      </p:sp>
      <p:sp>
        <p:nvSpPr>
          <p:cNvPr id="6" name="Pladsholder til tabel 5">
            <a:extLst>
              <a:ext uri="{FF2B5EF4-FFF2-40B4-BE49-F238E27FC236}">
                <a16:creationId xmlns:a16="http://schemas.microsoft.com/office/drawing/2014/main" id="{47957297-09B0-65A5-B1ED-457C121F8B5B}"/>
              </a:ext>
            </a:extLst>
          </p:cNvPr>
          <p:cNvSpPr>
            <a:spLocks noGrp="1"/>
          </p:cNvSpPr>
          <p:nvPr>
            <p:ph type="tbl" sz="quarter" idx="12"/>
          </p:nvPr>
        </p:nvSpPr>
        <p:spPr>
          <a:xfrm>
            <a:off x="695325" y="2351088"/>
            <a:ext cx="10801350" cy="3741737"/>
          </a:xfrm>
        </p:spPr>
        <p:txBody>
          <a:bodyPr/>
          <a:lstStyle/>
          <a:p>
            <a:endParaRPr lang="es-ES"/>
          </a:p>
        </p:txBody>
      </p:sp>
      <p:sp>
        <p:nvSpPr>
          <p:cNvPr id="3" name="Pladsholder til sidefod 2">
            <a:extLst>
              <a:ext uri="{FF2B5EF4-FFF2-40B4-BE49-F238E27FC236}">
                <a16:creationId xmlns:a16="http://schemas.microsoft.com/office/drawing/2014/main" id="{59E40C64-8E9C-E3F8-7036-2341EA20769F}"/>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9339F20-AEAA-662D-D9D7-69F30F8EB7E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424137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el hvid baggrun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F2EF9B3-B99E-91D0-35B7-723F21C61E6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8" y="2719141"/>
            <a:ext cx="2560000" cy="1440000"/>
          </a:xfrm>
          <a:prstGeom prst="rect">
            <a:avLst/>
          </a:prstGeom>
        </p:spPr>
      </p:pic>
      <p:sp>
        <p:nvSpPr>
          <p:cNvPr id="2" name="Titel 1">
            <a:extLst>
              <a:ext uri="{FF2B5EF4-FFF2-40B4-BE49-F238E27FC236}">
                <a16:creationId xmlns:a16="http://schemas.microsoft.com/office/drawing/2014/main" id="{EC8A80CA-8B50-BBC1-F1F9-E2D2D3FF3FF2}"/>
              </a:ext>
            </a:extLst>
          </p:cNvPr>
          <p:cNvSpPr>
            <a:spLocks noGrp="1"/>
          </p:cNvSpPr>
          <p:nvPr>
            <p:ph type="title"/>
          </p:nvPr>
        </p:nvSpPr>
        <p:spPr/>
        <p:txBody>
          <a:bodyPr/>
          <a:lstStyle/>
          <a:p>
            <a:r>
              <a:rPr lang="da-DK"/>
              <a:t>Klik for at redigere titeltypografien i masteren</a:t>
            </a:r>
            <a:endParaRPr lang="es-ES"/>
          </a:p>
        </p:txBody>
      </p:sp>
      <p:sp>
        <p:nvSpPr>
          <p:cNvPr id="6" name="Pladsholder til tabel 5">
            <a:extLst>
              <a:ext uri="{FF2B5EF4-FFF2-40B4-BE49-F238E27FC236}">
                <a16:creationId xmlns:a16="http://schemas.microsoft.com/office/drawing/2014/main" id="{47957297-09B0-65A5-B1ED-457C121F8B5B}"/>
              </a:ext>
            </a:extLst>
          </p:cNvPr>
          <p:cNvSpPr>
            <a:spLocks noGrp="1"/>
          </p:cNvSpPr>
          <p:nvPr>
            <p:ph type="tbl" sz="quarter" idx="12"/>
          </p:nvPr>
        </p:nvSpPr>
        <p:spPr>
          <a:xfrm>
            <a:off x="695325" y="2351088"/>
            <a:ext cx="10801350" cy="3741737"/>
          </a:xfrm>
        </p:spPr>
        <p:txBody>
          <a:bodyPr/>
          <a:lstStyle/>
          <a:p>
            <a:endParaRPr lang="es-ES"/>
          </a:p>
        </p:txBody>
      </p:sp>
      <p:sp>
        <p:nvSpPr>
          <p:cNvPr id="3" name="Pladsholder til sidefod 2">
            <a:extLst>
              <a:ext uri="{FF2B5EF4-FFF2-40B4-BE49-F238E27FC236}">
                <a16:creationId xmlns:a16="http://schemas.microsoft.com/office/drawing/2014/main" id="{59E40C64-8E9C-E3F8-7036-2341EA20769F}"/>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9339F20-AEAA-662D-D9D7-69F30F8EB7E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58923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CEAFE1-AED1-D242-16DC-3CE9D5B9F294}"/>
              </a:ext>
            </a:extLst>
          </p:cNvPr>
          <p:cNvSpPr>
            <a:spLocks noGrp="1"/>
          </p:cNvSpPr>
          <p:nvPr>
            <p:ph type="title"/>
          </p:nvPr>
        </p:nvSpPr>
        <p:spPr/>
        <p:txBody>
          <a:body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BE7C759D-F088-FECA-2160-18888AF300E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08B05218-20BB-DA2D-3A1F-86124064DEF3}"/>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6" name="Pladsholder til SmartArt 5">
            <a:extLst>
              <a:ext uri="{FF2B5EF4-FFF2-40B4-BE49-F238E27FC236}">
                <a16:creationId xmlns:a16="http://schemas.microsoft.com/office/drawing/2014/main" id="{4BF9D044-131F-037B-285E-75899F60F72C}"/>
              </a:ext>
            </a:extLst>
          </p:cNvPr>
          <p:cNvSpPr>
            <a:spLocks noGrp="1"/>
          </p:cNvSpPr>
          <p:nvPr>
            <p:ph type="dgm" sz="quarter" idx="12"/>
          </p:nvPr>
        </p:nvSpPr>
        <p:spPr>
          <a:xfrm>
            <a:off x="701675" y="2196869"/>
            <a:ext cx="10788650" cy="3895200"/>
          </a:xfrm>
        </p:spPr>
        <p:txBody>
          <a:bodyPr/>
          <a:lstStyle/>
          <a:p>
            <a:endParaRPr lang="es-ES"/>
          </a:p>
        </p:txBody>
      </p:sp>
      <p:pic>
        <p:nvPicPr>
          <p:cNvPr id="7" name="Billede 6">
            <a:extLst>
              <a:ext uri="{FF2B5EF4-FFF2-40B4-BE49-F238E27FC236}">
                <a16:creationId xmlns:a16="http://schemas.microsoft.com/office/drawing/2014/main" id="{87589876-AD1D-5602-C664-95B7D15EDF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116" y="2662988"/>
            <a:ext cx="2560000" cy="1440000"/>
          </a:xfrm>
          <a:prstGeom prst="rect">
            <a:avLst/>
          </a:prstGeom>
        </p:spPr>
      </p:pic>
    </p:spTree>
    <p:extLst>
      <p:ext uri="{BB962C8B-B14F-4D97-AF65-F5344CB8AC3E}">
        <p14:creationId xmlns:p14="http://schemas.microsoft.com/office/powerpoint/2010/main" val="409872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k for i dag 01">
    <p:spTree>
      <p:nvGrpSpPr>
        <p:cNvPr id="1" name=""/>
        <p:cNvGrpSpPr/>
        <p:nvPr/>
      </p:nvGrpSpPr>
      <p:grpSpPr>
        <a:xfrm>
          <a:off x="0" y="0"/>
          <a:ext cx="0" cy="0"/>
          <a:chOff x="0" y="0"/>
          <a:chExt cx="0" cy="0"/>
        </a:xfrm>
      </p:grpSpPr>
      <p:grpSp>
        <p:nvGrpSpPr>
          <p:cNvPr id="19" name="Gruppe 18">
            <a:extLst>
              <a:ext uri="{FF2B5EF4-FFF2-40B4-BE49-F238E27FC236}">
                <a16:creationId xmlns:a16="http://schemas.microsoft.com/office/drawing/2014/main" id="{C3877578-A8C3-6D58-CE9D-FF675B4E85DD}"/>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1" name="Gruppe 20">
              <a:extLst>
                <a:ext uri="{FF2B5EF4-FFF2-40B4-BE49-F238E27FC236}">
                  <a16:creationId xmlns:a16="http://schemas.microsoft.com/office/drawing/2014/main" id="{538E32D0-89F1-4FD7-EEF8-E728CE6DC694}"/>
                </a:ext>
              </a:extLst>
            </p:cNvPr>
            <p:cNvGrpSpPr/>
            <p:nvPr userDrawn="1"/>
          </p:nvGrpSpPr>
          <p:grpSpPr>
            <a:xfrm>
              <a:off x="-1838312" y="-38102"/>
              <a:ext cx="1721353" cy="2467796"/>
              <a:chOff x="-1838312" y="-9527"/>
              <a:chExt cx="1721353" cy="2467796"/>
            </a:xfrm>
          </p:grpSpPr>
          <p:grpSp>
            <p:nvGrpSpPr>
              <p:cNvPr id="25" name="Gruppe 24">
                <a:extLst>
                  <a:ext uri="{FF2B5EF4-FFF2-40B4-BE49-F238E27FC236}">
                    <a16:creationId xmlns:a16="http://schemas.microsoft.com/office/drawing/2014/main" id="{C6438883-9842-DDBC-CE45-00A4E97F6C93}"/>
                  </a:ext>
                </a:extLst>
              </p:cNvPr>
              <p:cNvGrpSpPr/>
              <p:nvPr userDrawn="1"/>
            </p:nvGrpSpPr>
            <p:grpSpPr>
              <a:xfrm>
                <a:off x="-1838312" y="566838"/>
                <a:ext cx="1686995" cy="1891431"/>
                <a:chOff x="-2407803" y="1483724"/>
                <a:chExt cx="1686995" cy="1891431"/>
              </a:xfrm>
            </p:grpSpPr>
            <p:sp>
              <p:nvSpPr>
                <p:cNvPr id="27" name="Rektangel 26">
                  <a:extLst>
                    <a:ext uri="{FF2B5EF4-FFF2-40B4-BE49-F238E27FC236}">
                      <a16:creationId xmlns:a16="http://schemas.microsoft.com/office/drawing/2014/main" id="{A0CD1E03-2652-72C9-E3A2-40C56F52662E}"/>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ruppe 27">
                  <a:extLst>
                    <a:ext uri="{FF2B5EF4-FFF2-40B4-BE49-F238E27FC236}">
                      <a16:creationId xmlns:a16="http://schemas.microsoft.com/office/drawing/2014/main" id="{D6659172-6452-3DAA-EBE2-6FBF99B1472E}"/>
                    </a:ext>
                  </a:extLst>
                </p:cNvPr>
                <p:cNvGrpSpPr/>
                <p:nvPr userDrawn="1"/>
              </p:nvGrpSpPr>
              <p:grpSpPr>
                <a:xfrm>
                  <a:off x="-2329929" y="1577145"/>
                  <a:ext cx="1531247" cy="737710"/>
                  <a:chOff x="-2855495" y="1483725"/>
                  <a:chExt cx="1531247" cy="737710"/>
                </a:xfrm>
              </p:grpSpPr>
              <p:sp>
                <p:nvSpPr>
                  <p:cNvPr id="33" name="Rektangel 32">
                    <a:extLst>
                      <a:ext uri="{FF2B5EF4-FFF2-40B4-BE49-F238E27FC236}">
                        <a16:creationId xmlns:a16="http://schemas.microsoft.com/office/drawing/2014/main" id="{2CC731E9-E219-3EE3-7AD1-3326CCB909B6}"/>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C3EBFD9B-50C2-FB55-504C-3F884E404D4E}"/>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907BDBFE-B802-712C-E455-5557664E0546}"/>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9" name="Gruppe 28">
                  <a:extLst>
                    <a:ext uri="{FF2B5EF4-FFF2-40B4-BE49-F238E27FC236}">
                      <a16:creationId xmlns:a16="http://schemas.microsoft.com/office/drawing/2014/main" id="{CDAACF5D-7FF8-E8EC-6C6F-6C9709395702}"/>
                    </a:ext>
                  </a:extLst>
                </p:cNvPr>
                <p:cNvGrpSpPr/>
                <p:nvPr userDrawn="1"/>
              </p:nvGrpSpPr>
              <p:grpSpPr>
                <a:xfrm>
                  <a:off x="-2329929" y="2483522"/>
                  <a:ext cx="1531247" cy="737710"/>
                  <a:chOff x="-2879557" y="2390102"/>
                  <a:chExt cx="1531247" cy="737710"/>
                </a:xfrm>
              </p:grpSpPr>
              <p:sp>
                <p:nvSpPr>
                  <p:cNvPr id="30" name="Rektangel 29">
                    <a:extLst>
                      <a:ext uri="{FF2B5EF4-FFF2-40B4-BE49-F238E27FC236}">
                        <a16:creationId xmlns:a16="http://schemas.microsoft.com/office/drawing/2014/main" id="{217E22A6-437A-0FF6-8F2B-6B1FBB99987A}"/>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DDE6C426-CC90-CF4D-4167-41E40E31E2BB}"/>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ktangel 31">
                    <a:extLst>
                      <a:ext uri="{FF2B5EF4-FFF2-40B4-BE49-F238E27FC236}">
                        <a16:creationId xmlns:a16="http://schemas.microsoft.com/office/drawing/2014/main" id="{22411515-F816-D9D6-0826-6C38A5EE8D70}"/>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6" name="Tekstfelt 25">
                <a:extLst>
                  <a:ext uri="{FF2B5EF4-FFF2-40B4-BE49-F238E27FC236}">
                    <a16:creationId xmlns:a16="http://schemas.microsoft.com/office/drawing/2014/main" id="{DDDF110E-AB7B-4233-D9DC-C5B2EB82E672}"/>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3" name="Rektangel 22">
              <a:extLst>
                <a:ext uri="{FF2B5EF4-FFF2-40B4-BE49-F238E27FC236}">
                  <a16:creationId xmlns:a16="http://schemas.microsoft.com/office/drawing/2014/main" id="{00F3CEEF-97C6-EC55-1320-29AF3CB688AB}"/>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id="{258EB202-2C46-57C8-CAC0-E4F0E9EA71B5}"/>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 name="Billede 3">
            <a:extLst>
              <a:ext uri="{FF2B5EF4-FFF2-40B4-BE49-F238E27FC236}">
                <a16:creationId xmlns:a16="http://schemas.microsoft.com/office/drawing/2014/main" id="{8D98E978-8262-3EDD-449F-2292CD65D60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14811"/>
            <a:ext cx="2560000" cy="1440000"/>
          </a:xfrm>
          <a:prstGeom prst="rect">
            <a:avLst/>
          </a:prstGeom>
        </p:spPr>
      </p:pic>
      <p:sp>
        <p:nvSpPr>
          <p:cNvPr id="22" name="Tekstfelt 21">
            <a:extLst>
              <a:ext uri="{FF2B5EF4-FFF2-40B4-BE49-F238E27FC236}">
                <a16:creationId xmlns:a16="http://schemas.microsoft.com/office/drawing/2014/main" id="{36E4C965-57A0-9D1F-2F9A-95C50BE0EB52}"/>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Pladsholder til billede 12">
            <a:extLst>
              <a:ext uri="{FF2B5EF4-FFF2-40B4-BE49-F238E27FC236}">
                <a16:creationId xmlns:a16="http://schemas.microsoft.com/office/drawing/2014/main" id="{CD228F2A-595E-8AB7-FA25-C58E6F7D0978}"/>
              </a:ext>
              <a:ext uri="{C183D7F6-B498-43B3-948B-1728B52AA6E4}">
                <adec:decorative xmlns:adec="http://schemas.microsoft.com/office/drawing/2017/decorative" val="0"/>
              </a:ext>
            </a:extLst>
          </p:cNvPr>
          <p:cNvSpPr>
            <a:spLocks noGrp="1"/>
          </p:cNvSpPr>
          <p:nvPr>
            <p:ph type="pic" sz="quarter" idx="12"/>
          </p:nvPr>
        </p:nvSpPr>
        <p:spPr>
          <a:xfrm>
            <a:off x="0" y="0"/>
            <a:ext cx="6958433" cy="6858000"/>
          </a:xfrm>
          <a:custGeom>
            <a:avLst/>
            <a:gdLst>
              <a:gd name="connsiteX0" fmla="*/ 2315487 w 6958433"/>
              <a:gd name="connsiteY0" fmla="*/ 4427621 h 6858000"/>
              <a:gd name="connsiteX1" fmla="*/ 2315487 w 6958433"/>
              <a:gd name="connsiteY1" fmla="*/ 6090458 h 6858000"/>
              <a:gd name="connsiteX2" fmla="*/ 3266177 w 6958433"/>
              <a:gd name="connsiteY2" fmla="*/ 6090458 h 6858000"/>
              <a:gd name="connsiteX3" fmla="*/ 3486963 w 6958433"/>
              <a:gd name="connsiteY3" fmla="*/ 5765786 h 6858000"/>
              <a:gd name="connsiteX4" fmla="*/ 2757569 w 6958433"/>
              <a:gd name="connsiteY4" fmla="*/ 5765786 h 6858000"/>
              <a:gd name="connsiteX5" fmla="*/ 2757569 w 6958433"/>
              <a:gd name="connsiteY5" fmla="*/ 4427621 h 6858000"/>
              <a:gd name="connsiteX6" fmla="*/ 1714576 w 6958433"/>
              <a:gd name="connsiteY6" fmla="*/ 4427621 h 6858000"/>
              <a:gd name="connsiteX7" fmla="*/ 1188726 w 6958433"/>
              <a:gd name="connsiteY7" fmla="*/ 5228271 h 6858000"/>
              <a:gd name="connsiteX8" fmla="*/ 1774168 w 6958433"/>
              <a:gd name="connsiteY8" fmla="*/ 6090458 h 6858000"/>
              <a:gd name="connsiteX9" fmla="*/ 2275843 w 6958433"/>
              <a:gd name="connsiteY9" fmla="*/ 6090458 h 6858000"/>
              <a:gd name="connsiteX10" fmla="*/ 1668085 w 6958433"/>
              <a:gd name="connsiteY10" fmla="*/ 5214831 h 6858000"/>
              <a:gd name="connsiteX11" fmla="*/ 2185820 w 6958433"/>
              <a:gd name="connsiteY11" fmla="*/ 4427621 h 6858000"/>
              <a:gd name="connsiteX12" fmla="*/ 701675 w 6958433"/>
              <a:gd name="connsiteY12" fmla="*/ 4427621 h 6858000"/>
              <a:gd name="connsiteX13" fmla="*/ 701675 w 6958433"/>
              <a:gd name="connsiteY13" fmla="*/ 6090374 h 6858000"/>
              <a:gd name="connsiteX14" fmla="*/ 1143757 w 6958433"/>
              <a:gd name="connsiteY14" fmla="*/ 6090374 h 6858000"/>
              <a:gd name="connsiteX15" fmla="*/ 1143757 w 6958433"/>
              <a:gd name="connsiteY15" fmla="*/ 4427621 h 6858000"/>
              <a:gd name="connsiteX16" fmla="*/ 0 w 6958433"/>
              <a:gd name="connsiteY16" fmla="*/ 0 h 6858000"/>
              <a:gd name="connsiteX17" fmla="*/ 6958433 w 6958433"/>
              <a:gd name="connsiteY17" fmla="*/ 0 h 6858000"/>
              <a:gd name="connsiteX18" fmla="*/ 6958433 w 6958433"/>
              <a:gd name="connsiteY18" fmla="*/ 6858000 h 6858000"/>
              <a:gd name="connsiteX19" fmla="*/ 0 w 6958433"/>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58433" h="6858000">
                <a:moveTo>
                  <a:pt x="2315487" y="4427621"/>
                </a:moveTo>
                <a:lnTo>
                  <a:pt x="2315487" y="6090458"/>
                </a:lnTo>
                <a:lnTo>
                  <a:pt x="3266177" y="6090458"/>
                </a:lnTo>
                <a:lnTo>
                  <a:pt x="3486963" y="5765786"/>
                </a:lnTo>
                <a:lnTo>
                  <a:pt x="2757569" y="5765786"/>
                </a:lnTo>
                <a:lnTo>
                  <a:pt x="2757569" y="4427621"/>
                </a:lnTo>
                <a:close/>
                <a:moveTo>
                  <a:pt x="1714576" y="4427621"/>
                </a:moveTo>
                <a:lnTo>
                  <a:pt x="1188726" y="5228271"/>
                </a:lnTo>
                <a:lnTo>
                  <a:pt x="1774168" y="6090458"/>
                </a:lnTo>
                <a:lnTo>
                  <a:pt x="2275843" y="6090458"/>
                </a:lnTo>
                <a:lnTo>
                  <a:pt x="1668085" y="5214831"/>
                </a:lnTo>
                <a:lnTo>
                  <a:pt x="2185820" y="4427621"/>
                </a:lnTo>
                <a:close/>
                <a:moveTo>
                  <a:pt x="701675" y="4427621"/>
                </a:moveTo>
                <a:lnTo>
                  <a:pt x="701675" y="6090374"/>
                </a:lnTo>
                <a:lnTo>
                  <a:pt x="1143757" y="6090374"/>
                </a:lnTo>
                <a:lnTo>
                  <a:pt x="1143757" y="4427621"/>
                </a:lnTo>
                <a:close/>
                <a:moveTo>
                  <a:pt x="0" y="0"/>
                </a:moveTo>
                <a:lnTo>
                  <a:pt x="6958433" y="0"/>
                </a:lnTo>
                <a:lnTo>
                  <a:pt x="6958433" y="6858000"/>
                </a:lnTo>
                <a:lnTo>
                  <a:pt x="0" y="6858000"/>
                </a:lnTo>
                <a:close/>
              </a:path>
            </a:pathLst>
          </a:custGeom>
          <a:solidFill>
            <a:schemeClr val="bg2"/>
          </a:solidFill>
        </p:spPr>
        <p:txBody>
          <a:bodyPr wrap="square">
            <a:noAutofit/>
          </a:bodyPr>
          <a:lstStyle/>
          <a:p>
            <a:endParaRPr lang="da-DK"/>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extLst>
              <a:ext uri="{FF2B5EF4-FFF2-40B4-BE49-F238E27FC236}">
                <a16:creationId xmlns:a16="http://schemas.microsoft.com/office/drawing/2014/main" id="{F846A292-B5B7-B328-602A-F4D5302D85A6}"/>
              </a:ext>
              <a:ext uri="{C183D7F6-B498-43B3-948B-1728B52AA6E4}">
                <adec:decorative xmlns:adec="http://schemas.microsoft.com/office/drawing/2017/decorative" val="1"/>
              </a:ext>
            </a:extLst>
          </p:cNvPr>
          <p:cNvSpPr/>
          <p:nvPr userDrawn="1"/>
        </p:nvSpPr>
        <p:spPr>
          <a:xfrm>
            <a:off x="7884697" y="0"/>
            <a:ext cx="430730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8487545" y="2336637"/>
            <a:ext cx="3002779" cy="1002638"/>
          </a:xfrm>
        </p:spPr>
        <p:txBody>
          <a:bodyPr anchor="b"/>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8484781" y="3501188"/>
            <a:ext cx="3002780" cy="1408113"/>
          </a:xfrm>
        </p:spPr>
        <p:txBody>
          <a:bodyPr/>
          <a:lstStyle>
            <a:lvl1pPr marL="0" indent="0">
              <a:buNone/>
              <a:defRPr/>
            </a:lvl1pPr>
          </a:lstStyle>
          <a:p>
            <a:pPr lvl="0"/>
            <a:r>
              <a:rPr lang="da-DK" dirty="0"/>
              <a:t>Klik for at redigere teksttypografierne i masteren</a:t>
            </a:r>
          </a:p>
        </p:txBody>
      </p:sp>
    </p:spTree>
    <p:extLst>
      <p:ext uri="{BB962C8B-B14F-4D97-AF65-F5344CB8AC3E}">
        <p14:creationId xmlns:p14="http://schemas.microsoft.com/office/powerpoint/2010/main" val="389099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k for i dag 02">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DCC7D792-C10B-D0B3-D781-81CC26982764}"/>
              </a:ext>
              <a:ext uri="{C183D7F6-B498-43B3-948B-1728B52AA6E4}">
                <adec:decorative xmlns:adec="http://schemas.microsoft.com/office/drawing/2017/decorative" val="1"/>
              </a:ext>
            </a:extLst>
          </p:cNvPr>
          <p:cNvGrpSpPr/>
          <p:nvPr userDrawn="1"/>
        </p:nvGrpSpPr>
        <p:grpSpPr>
          <a:xfrm>
            <a:off x="-1838312" y="-9527"/>
            <a:ext cx="1721353" cy="2467796"/>
            <a:chOff x="-1838312" y="-9527"/>
            <a:chExt cx="1721353" cy="2467796"/>
          </a:xfrm>
        </p:grpSpPr>
        <p:grpSp>
          <p:nvGrpSpPr>
            <p:cNvPr id="4" name="Gruppe 3">
              <a:extLst>
                <a:ext uri="{FF2B5EF4-FFF2-40B4-BE49-F238E27FC236}">
                  <a16:creationId xmlns:a16="http://schemas.microsoft.com/office/drawing/2014/main" id="{6315D2E2-D372-B4C4-1E2E-66D556F8ECA4}"/>
                </a:ext>
              </a:extLst>
            </p:cNvPr>
            <p:cNvGrpSpPr/>
            <p:nvPr userDrawn="1"/>
          </p:nvGrpSpPr>
          <p:grpSpPr>
            <a:xfrm>
              <a:off x="-1838312" y="566838"/>
              <a:ext cx="1686995" cy="1891431"/>
              <a:chOff x="-2407803" y="1483724"/>
              <a:chExt cx="1686995" cy="1891431"/>
            </a:xfrm>
          </p:grpSpPr>
          <p:sp>
            <p:nvSpPr>
              <p:cNvPr id="6" name="Rektangel 5">
                <a:extLst>
                  <a:ext uri="{FF2B5EF4-FFF2-40B4-BE49-F238E27FC236}">
                    <a16:creationId xmlns:a16="http://schemas.microsoft.com/office/drawing/2014/main" id="{51A3FB00-CDBD-50F8-0563-4512BA3339A5}"/>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 name="Gruppe 7">
                <a:extLst>
                  <a:ext uri="{FF2B5EF4-FFF2-40B4-BE49-F238E27FC236}">
                    <a16:creationId xmlns:a16="http://schemas.microsoft.com/office/drawing/2014/main" id="{DED0A33A-7027-5897-2442-EBEEF90CE140}"/>
                  </a:ext>
                </a:extLst>
              </p:cNvPr>
              <p:cNvGrpSpPr/>
              <p:nvPr userDrawn="1"/>
            </p:nvGrpSpPr>
            <p:grpSpPr>
              <a:xfrm>
                <a:off x="-2329929" y="1577145"/>
                <a:ext cx="1531247" cy="737710"/>
                <a:chOff x="-2855495" y="1483725"/>
                <a:chExt cx="1531247" cy="737710"/>
              </a:xfrm>
            </p:grpSpPr>
            <p:sp>
              <p:nvSpPr>
                <p:cNvPr id="14" name="Rektangel 13">
                  <a:extLst>
                    <a:ext uri="{FF2B5EF4-FFF2-40B4-BE49-F238E27FC236}">
                      <a16:creationId xmlns:a16="http://schemas.microsoft.com/office/drawing/2014/main" id="{709ECAAF-8D2E-9EA5-EAE6-BD4969D7AB9F}"/>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ktangel 16">
                  <a:extLst>
                    <a:ext uri="{FF2B5EF4-FFF2-40B4-BE49-F238E27FC236}">
                      <a16:creationId xmlns:a16="http://schemas.microsoft.com/office/drawing/2014/main" id="{933DBFA7-0C30-CB1A-3B53-17B5F695C5B1}"/>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ktangel 17">
                  <a:extLst>
                    <a:ext uri="{FF2B5EF4-FFF2-40B4-BE49-F238E27FC236}">
                      <a16:creationId xmlns:a16="http://schemas.microsoft.com/office/drawing/2014/main" id="{5FA35FF4-03EE-CE27-C25C-7B930B49A4C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9" name="Gruppe 8">
                <a:extLst>
                  <a:ext uri="{FF2B5EF4-FFF2-40B4-BE49-F238E27FC236}">
                    <a16:creationId xmlns:a16="http://schemas.microsoft.com/office/drawing/2014/main" id="{B3535229-7AC4-47B9-1A59-54794E5F6925}"/>
                  </a:ext>
                </a:extLst>
              </p:cNvPr>
              <p:cNvGrpSpPr/>
              <p:nvPr userDrawn="1"/>
            </p:nvGrpSpPr>
            <p:grpSpPr>
              <a:xfrm>
                <a:off x="-2329929" y="2483522"/>
                <a:ext cx="1531247" cy="737710"/>
                <a:chOff x="-2879557" y="2390102"/>
                <a:chExt cx="1531247" cy="737710"/>
              </a:xfrm>
            </p:grpSpPr>
            <p:sp>
              <p:nvSpPr>
                <p:cNvPr id="10" name="Rektangel 9">
                  <a:extLst>
                    <a:ext uri="{FF2B5EF4-FFF2-40B4-BE49-F238E27FC236}">
                      <a16:creationId xmlns:a16="http://schemas.microsoft.com/office/drawing/2014/main" id="{D788ECF5-C470-A5B9-171A-FAB23CED8FA9}"/>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ktangel 10">
                  <a:extLst>
                    <a:ext uri="{FF2B5EF4-FFF2-40B4-BE49-F238E27FC236}">
                      <a16:creationId xmlns:a16="http://schemas.microsoft.com/office/drawing/2014/main" id="{63D3AA05-C150-5A62-AAB7-F5252D1148E0}"/>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ktangel 11">
                  <a:extLst>
                    <a:ext uri="{FF2B5EF4-FFF2-40B4-BE49-F238E27FC236}">
                      <a16:creationId xmlns:a16="http://schemas.microsoft.com/office/drawing/2014/main" id="{9FCF5CD9-FAF3-C6E7-1FD7-BD29864866F9}"/>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5" name="Tekstfelt 4">
              <a:extLst>
                <a:ext uri="{FF2B5EF4-FFF2-40B4-BE49-F238E27FC236}">
                  <a16:creationId xmlns:a16="http://schemas.microsoft.com/office/drawing/2014/main" id="{3449B3A6-D322-86A5-34F8-53E80FC61AC8}"/>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pic>
        <p:nvPicPr>
          <p:cNvPr id="21" name="Billede 20">
            <a:extLst>
              <a:ext uri="{FF2B5EF4-FFF2-40B4-BE49-F238E27FC236}">
                <a16:creationId xmlns:a16="http://schemas.microsoft.com/office/drawing/2014/main" id="{A7E64C79-9121-76C7-1388-8DF346BE922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995"/>
            <a:ext cx="2560000" cy="1440000"/>
          </a:xfrm>
          <a:prstGeom prst="rect">
            <a:avLst/>
          </a:prstGeom>
        </p:spPr>
      </p:pic>
      <p:sp>
        <p:nvSpPr>
          <p:cNvPr id="22" name="Tekstfelt 21">
            <a:extLst>
              <a:ext uri="{FF2B5EF4-FFF2-40B4-BE49-F238E27FC236}">
                <a16:creationId xmlns:a16="http://schemas.microsoft.com/office/drawing/2014/main" id="{4B4EF7C6-2BC1-E952-D4DC-B0CA99D9600F}"/>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Pladsholder til billede 12">
            <a:extLst>
              <a:ext uri="{FF2B5EF4-FFF2-40B4-BE49-F238E27FC236}">
                <a16:creationId xmlns:a16="http://schemas.microsoft.com/office/drawing/2014/main" id="{CD228F2A-595E-8AB7-FA25-C58E6F7D0978}"/>
              </a:ext>
            </a:extLst>
          </p:cNvPr>
          <p:cNvSpPr>
            <a:spLocks noGrp="1"/>
          </p:cNvSpPr>
          <p:nvPr>
            <p:ph type="pic" sz="quarter" idx="12"/>
          </p:nvPr>
        </p:nvSpPr>
        <p:spPr>
          <a:xfrm>
            <a:off x="0" y="0"/>
            <a:ext cx="6958433" cy="6858000"/>
          </a:xfrm>
          <a:custGeom>
            <a:avLst/>
            <a:gdLst>
              <a:gd name="connsiteX0" fmla="*/ 2315487 w 6958433"/>
              <a:gd name="connsiteY0" fmla="*/ 4427621 h 6858000"/>
              <a:gd name="connsiteX1" fmla="*/ 2315487 w 6958433"/>
              <a:gd name="connsiteY1" fmla="*/ 6090458 h 6858000"/>
              <a:gd name="connsiteX2" fmla="*/ 3266177 w 6958433"/>
              <a:gd name="connsiteY2" fmla="*/ 6090458 h 6858000"/>
              <a:gd name="connsiteX3" fmla="*/ 3486963 w 6958433"/>
              <a:gd name="connsiteY3" fmla="*/ 5765786 h 6858000"/>
              <a:gd name="connsiteX4" fmla="*/ 2757569 w 6958433"/>
              <a:gd name="connsiteY4" fmla="*/ 5765786 h 6858000"/>
              <a:gd name="connsiteX5" fmla="*/ 2757569 w 6958433"/>
              <a:gd name="connsiteY5" fmla="*/ 4427621 h 6858000"/>
              <a:gd name="connsiteX6" fmla="*/ 1714576 w 6958433"/>
              <a:gd name="connsiteY6" fmla="*/ 4427621 h 6858000"/>
              <a:gd name="connsiteX7" fmla="*/ 1188726 w 6958433"/>
              <a:gd name="connsiteY7" fmla="*/ 5228271 h 6858000"/>
              <a:gd name="connsiteX8" fmla="*/ 1774168 w 6958433"/>
              <a:gd name="connsiteY8" fmla="*/ 6090458 h 6858000"/>
              <a:gd name="connsiteX9" fmla="*/ 2275843 w 6958433"/>
              <a:gd name="connsiteY9" fmla="*/ 6090458 h 6858000"/>
              <a:gd name="connsiteX10" fmla="*/ 1668085 w 6958433"/>
              <a:gd name="connsiteY10" fmla="*/ 5214831 h 6858000"/>
              <a:gd name="connsiteX11" fmla="*/ 2185820 w 6958433"/>
              <a:gd name="connsiteY11" fmla="*/ 4427621 h 6858000"/>
              <a:gd name="connsiteX12" fmla="*/ 701675 w 6958433"/>
              <a:gd name="connsiteY12" fmla="*/ 4427621 h 6858000"/>
              <a:gd name="connsiteX13" fmla="*/ 701675 w 6958433"/>
              <a:gd name="connsiteY13" fmla="*/ 6090374 h 6858000"/>
              <a:gd name="connsiteX14" fmla="*/ 1143757 w 6958433"/>
              <a:gd name="connsiteY14" fmla="*/ 6090374 h 6858000"/>
              <a:gd name="connsiteX15" fmla="*/ 1143757 w 6958433"/>
              <a:gd name="connsiteY15" fmla="*/ 4427621 h 6858000"/>
              <a:gd name="connsiteX16" fmla="*/ 0 w 6958433"/>
              <a:gd name="connsiteY16" fmla="*/ 0 h 6858000"/>
              <a:gd name="connsiteX17" fmla="*/ 6958433 w 6958433"/>
              <a:gd name="connsiteY17" fmla="*/ 0 h 6858000"/>
              <a:gd name="connsiteX18" fmla="*/ 6958433 w 6958433"/>
              <a:gd name="connsiteY18" fmla="*/ 6858000 h 6858000"/>
              <a:gd name="connsiteX19" fmla="*/ 0 w 6958433"/>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58433" h="6858000">
                <a:moveTo>
                  <a:pt x="2315487" y="4427621"/>
                </a:moveTo>
                <a:lnTo>
                  <a:pt x="2315487" y="6090458"/>
                </a:lnTo>
                <a:lnTo>
                  <a:pt x="3266177" y="6090458"/>
                </a:lnTo>
                <a:lnTo>
                  <a:pt x="3486963" y="5765786"/>
                </a:lnTo>
                <a:lnTo>
                  <a:pt x="2757569" y="5765786"/>
                </a:lnTo>
                <a:lnTo>
                  <a:pt x="2757569" y="4427621"/>
                </a:lnTo>
                <a:close/>
                <a:moveTo>
                  <a:pt x="1714576" y="4427621"/>
                </a:moveTo>
                <a:lnTo>
                  <a:pt x="1188726" y="5228271"/>
                </a:lnTo>
                <a:lnTo>
                  <a:pt x="1774168" y="6090458"/>
                </a:lnTo>
                <a:lnTo>
                  <a:pt x="2275843" y="6090458"/>
                </a:lnTo>
                <a:lnTo>
                  <a:pt x="1668085" y="5214831"/>
                </a:lnTo>
                <a:lnTo>
                  <a:pt x="2185820" y="4427621"/>
                </a:lnTo>
                <a:close/>
                <a:moveTo>
                  <a:pt x="701675" y="4427621"/>
                </a:moveTo>
                <a:lnTo>
                  <a:pt x="701675" y="6090374"/>
                </a:lnTo>
                <a:lnTo>
                  <a:pt x="1143757" y="6090374"/>
                </a:lnTo>
                <a:lnTo>
                  <a:pt x="1143757" y="4427621"/>
                </a:lnTo>
                <a:close/>
                <a:moveTo>
                  <a:pt x="0" y="0"/>
                </a:moveTo>
                <a:lnTo>
                  <a:pt x="6958433" y="0"/>
                </a:lnTo>
                <a:lnTo>
                  <a:pt x="6958433" y="6858000"/>
                </a:lnTo>
                <a:lnTo>
                  <a:pt x="0" y="6858000"/>
                </a:lnTo>
                <a:close/>
              </a:path>
            </a:pathLst>
          </a:custGeom>
          <a:solidFill>
            <a:schemeClr val="bg2"/>
          </a:solidFill>
        </p:spPr>
        <p:txBody>
          <a:bodyPr wrap="square">
            <a:noAutofit/>
          </a:bodyPr>
          <a:lstStyle/>
          <a:p>
            <a:endParaRPr lang="da-DK" dirty="0"/>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extLst>
              <a:ext uri="{FF2B5EF4-FFF2-40B4-BE49-F238E27FC236}">
                <a16:creationId xmlns:a16="http://schemas.microsoft.com/office/drawing/2014/main" id="{F846A292-B5B7-B328-602A-F4D5302D85A6}"/>
              </a:ext>
              <a:ext uri="{C183D7F6-B498-43B3-948B-1728B52AA6E4}">
                <adec:decorative xmlns:adec="http://schemas.microsoft.com/office/drawing/2017/decorative" val="1"/>
              </a:ext>
            </a:extLst>
          </p:cNvPr>
          <p:cNvSpPr/>
          <p:nvPr userDrawn="1"/>
        </p:nvSpPr>
        <p:spPr>
          <a:xfrm>
            <a:off x="7884697" y="0"/>
            <a:ext cx="430730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8487545" y="2336637"/>
            <a:ext cx="3002779" cy="1002638"/>
          </a:xfrm>
        </p:spPr>
        <p:txBody>
          <a:bodyPr anchor="b"/>
          <a:lstStyle>
            <a:lvl1pPr>
              <a:defRPr>
                <a:solidFill>
                  <a:schemeClr val="tx2"/>
                </a:solidFill>
              </a:defRPr>
            </a:lvl1pPr>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8484781" y="3501188"/>
            <a:ext cx="3002780" cy="1408113"/>
          </a:xfrm>
        </p:spPr>
        <p:txBody>
          <a:bodyPr/>
          <a:lstStyle>
            <a:lvl1pPr marL="0" indent="0">
              <a:buNone/>
              <a:defRPr>
                <a:solidFill>
                  <a:schemeClr val="tx2"/>
                </a:solidFill>
              </a:defRPr>
            </a:lvl1pPr>
          </a:lstStyle>
          <a:p>
            <a:pPr lvl="0"/>
            <a:r>
              <a:rPr lang="da-DK" dirty="0"/>
              <a:t>Klik for at redigere teksttypografierne i masteren</a:t>
            </a:r>
          </a:p>
        </p:txBody>
      </p:sp>
    </p:spTree>
    <p:extLst>
      <p:ext uri="{BB962C8B-B14F-4D97-AF65-F5344CB8AC3E}">
        <p14:creationId xmlns:p14="http://schemas.microsoft.com/office/powerpoint/2010/main" val="163038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Tak for i dag uden billede">
    <p:spTree>
      <p:nvGrpSpPr>
        <p:cNvPr id="1" name=""/>
        <p:cNvGrpSpPr/>
        <p:nvPr/>
      </p:nvGrpSpPr>
      <p:grpSpPr>
        <a:xfrm>
          <a:off x="0" y="0"/>
          <a:ext cx="0" cy="0"/>
          <a:chOff x="0" y="0"/>
          <a:chExt cx="0" cy="0"/>
        </a:xfrm>
      </p:grpSpPr>
      <p:grpSp>
        <p:nvGrpSpPr>
          <p:cNvPr id="19" name="Gruppe 18">
            <a:extLst>
              <a:ext uri="{FF2B5EF4-FFF2-40B4-BE49-F238E27FC236}">
                <a16:creationId xmlns:a16="http://schemas.microsoft.com/office/drawing/2014/main" id="{95B090B0-DB7C-D44B-BC30-B3AABEA1559E}"/>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1" name="Gruppe 20">
              <a:extLst>
                <a:ext uri="{FF2B5EF4-FFF2-40B4-BE49-F238E27FC236}">
                  <a16:creationId xmlns:a16="http://schemas.microsoft.com/office/drawing/2014/main" id="{3DA298C4-D8EE-F750-4B89-D85E6CD6195C}"/>
                </a:ext>
              </a:extLst>
            </p:cNvPr>
            <p:cNvGrpSpPr/>
            <p:nvPr userDrawn="1"/>
          </p:nvGrpSpPr>
          <p:grpSpPr>
            <a:xfrm>
              <a:off x="-1838312" y="-38102"/>
              <a:ext cx="1721353" cy="2467796"/>
              <a:chOff x="-1838312" y="-9527"/>
              <a:chExt cx="1721353" cy="2467796"/>
            </a:xfrm>
          </p:grpSpPr>
          <p:grpSp>
            <p:nvGrpSpPr>
              <p:cNvPr id="24" name="Gruppe 23">
                <a:extLst>
                  <a:ext uri="{FF2B5EF4-FFF2-40B4-BE49-F238E27FC236}">
                    <a16:creationId xmlns:a16="http://schemas.microsoft.com/office/drawing/2014/main" id="{A3208E47-C900-13F6-A67C-7145A4DF18F0}"/>
                  </a:ext>
                </a:extLst>
              </p:cNvPr>
              <p:cNvGrpSpPr/>
              <p:nvPr userDrawn="1"/>
            </p:nvGrpSpPr>
            <p:grpSpPr>
              <a:xfrm>
                <a:off x="-1838312" y="566838"/>
                <a:ext cx="1686995" cy="1891431"/>
                <a:chOff x="-2407803" y="1483724"/>
                <a:chExt cx="1686995" cy="1891431"/>
              </a:xfrm>
            </p:grpSpPr>
            <p:sp>
              <p:nvSpPr>
                <p:cNvPr id="26" name="Rektangel 25">
                  <a:extLst>
                    <a:ext uri="{FF2B5EF4-FFF2-40B4-BE49-F238E27FC236}">
                      <a16:creationId xmlns:a16="http://schemas.microsoft.com/office/drawing/2014/main" id="{F2B85F64-34F8-CAD9-A21F-D49184DC3902}"/>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7" name="Gruppe 26">
                  <a:extLst>
                    <a:ext uri="{FF2B5EF4-FFF2-40B4-BE49-F238E27FC236}">
                      <a16:creationId xmlns:a16="http://schemas.microsoft.com/office/drawing/2014/main" id="{02E6D9FA-BBFA-E5DD-0579-760DF46D1CFE}"/>
                    </a:ext>
                  </a:extLst>
                </p:cNvPr>
                <p:cNvGrpSpPr/>
                <p:nvPr userDrawn="1"/>
              </p:nvGrpSpPr>
              <p:grpSpPr>
                <a:xfrm>
                  <a:off x="-2329929" y="1577145"/>
                  <a:ext cx="1531247" cy="737710"/>
                  <a:chOff x="-2855495" y="1483725"/>
                  <a:chExt cx="1531247" cy="737710"/>
                </a:xfrm>
              </p:grpSpPr>
              <p:sp>
                <p:nvSpPr>
                  <p:cNvPr id="32" name="Rektangel 31">
                    <a:extLst>
                      <a:ext uri="{FF2B5EF4-FFF2-40B4-BE49-F238E27FC236}">
                        <a16:creationId xmlns:a16="http://schemas.microsoft.com/office/drawing/2014/main" id="{94FF8006-EFDE-7BB3-E169-0BB5CA2D5E9F}"/>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BBDF8493-19FD-10E9-4EF1-25C36DD7CCD7}"/>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DB2C6D4D-E191-E5F4-7BE3-6695C9149D0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8" name="Gruppe 27">
                  <a:extLst>
                    <a:ext uri="{FF2B5EF4-FFF2-40B4-BE49-F238E27FC236}">
                      <a16:creationId xmlns:a16="http://schemas.microsoft.com/office/drawing/2014/main" id="{5BB2F026-F57C-6069-0447-A1F9C6C91562}"/>
                    </a:ext>
                  </a:extLst>
                </p:cNvPr>
                <p:cNvGrpSpPr/>
                <p:nvPr userDrawn="1"/>
              </p:nvGrpSpPr>
              <p:grpSpPr>
                <a:xfrm>
                  <a:off x="-2329929" y="2483522"/>
                  <a:ext cx="1531247" cy="737710"/>
                  <a:chOff x="-2879557" y="2390102"/>
                  <a:chExt cx="1531247" cy="737710"/>
                </a:xfrm>
              </p:grpSpPr>
              <p:sp>
                <p:nvSpPr>
                  <p:cNvPr id="29" name="Rektangel 28">
                    <a:extLst>
                      <a:ext uri="{FF2B5EF4-FFF2-40B4-BE49-F238E27FC236}">
                        <a16:creationId xmlns:a16="http://schemas.microsoft.com/office/drawing/2014/main" id="{A4CFB29A-42B9-FCC3-C7A3-B1893FF97C44}"/>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ktangel 29">
                    <a:extLst>
                      <a:ext uri="{FF2B5EF4-FFF2-40B4-BE49-F238E27FC236}">
                        <a16:creationId xmlns:a16="http://schemas.microsoft.com/office/drawing/2014/main" id="{F1640312-7654-6121-D452-16C28FBB3569}"/>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8C8F3FB5-3B94-D7C2-E56D-41BA0FC96ACA}"/>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5" name="Tekstfelt 24">
                <a:extLst>
                  <a:ext uri="{FF2B5EF4-FFF2-40B4-BE49-F238E27FC236}">
                    <a16:creationId xmlns:a16="http://schemas.microsoft.com/office/drawing/2014/main" id="{93CE1C4F-43EA-7AE8-3F1B-51B4D15D6A2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2" name="Rektangel 21">
              <a:extLst>
                <a:ext uri="{FF2B5EF4-FFF2-40B4-BE49-F238E27FC236}">
                  <a16:creationId xmlns:a16="http://schemas.microsoft.com/office/drawing/2014/main" id="{551F02E4-507C-111C-29BC-5A8245F5F108}"/>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C7E6C87A-2ADB-C3DC-CC31-106695F31CD6}"/>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 name="Billede 2">
            <a:extLst>
              <a:ext uri="{FF2B5EF4-FFF2-40B4-BE49-F238E27FC236}">
                <a16:creationId xmlns:a16="http://schemas.microsoft.com/office/drawing/2014/main" id="{C5B12B69-CAA0-B972-E1FC-A43A0027FB8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02387" y="2700927"/>
            <a:ext cx="2560000" cy="1440000"/>
          </a:xfrm>
          <a:prstGeom prst="rect">
            <a:avLst/>
          </a:prstGeom>
        </p:spPr>
      </p:pic>
      <p:sp>
        <p:nvSpPr>
          <p:cNvPr id="7" name="Rektangel 6">
            <a:extLst>
              <a:ext uri="{FF2B5EF4-FFF2-40B4-BE49-F238E27FC236}">
                <a16:creationId xmlns:a16="http://schemas.microsoft.com/office/drawing/2014/main" id="{CAA51215-2205-AA6A-4205-C253DE5421A4}"/>
              </a:ext>
              <a:ext uri="{C183D7F6-B498-43B3-948B-1728B52AA6E4}">
                <adec:decorative xmlns:adec="http://schemas.microsoft.com/office/drawing/2017/decorative" val="1"/>
              </a:ext>
            </a:extLst>
          </p:cNvPr>
          <p:cNvSpPr/>
          <p:nvPr userDrawn="1"/>
        </p:nvSpPr>
        <p:spPr>
          <a:xfrm>
            <a:off x="-1" y="0"/>
            <a:ext cx="698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el 1">
            <a:extLst>
              <a:ext uri="{FF2B5EF4-FFF2-40B4-BE49-F238E27FC236}">
                <a16:creationId xmlns:a16="http://schemas.microsoft.com/office/drawing/2014/main" id="{390F98F4-A2E3-E0EC-8326-522BC36FDBC0}"/>
              </a:ext>
            </a:extLst>
          </p:cNvPr>
          <p:cNvSpPr>
            <a:spLocks noGrp="1"/>
          </p:cNvSpPr>
          <p:nvPr>
            <p:ph type="title"/>
          </p:nvPr>
        </p:nvSpPr>
        <p:spPr>
          <a:xfrm>
            <a:off x="1386000" y="2336401"/>
            <a:ext cx="3492000" cy="1002638"/>
          </a:xfrm>
        </p:spPr>
        <p:txBody>
          <a:bodyPr anchor="b"/>
          <a:lstStyle/>
          <a:p>
            <a:r>
              <a:rPr lang="da-DK" dirty="0"/>
              <a:t>Klik for at redigere titeltypografien i masteren</a:t>
            </a:r>
            <a:endParaRPr lang="es-ES" dirty="0"/>
          </a:p>
        </p:txBody>
      </p:sp>
      <p:sp>
        <p:nvSpPr>
          <p:cNvPr id="9" name="Pladsholder til tekst 14">
            <a:extLst>
              <a:ext uri="{FF2B5EF4-FFF2-40B4-BE49-F238E27FC236}">
                <a16:creationId xmlns:a16="http://schemas.microsoft.com/office/drawing/2014/main" id="{A61175A7-E979-2B5D-99CA-46302CEBE8DF}"/>
              </a:ext>
            </a:extLst>
          </p:cNvPr>
          <p:cNvSpPr>
            <a:spLocks noGrp="1"/>
          </p:cNvSpPr>
          <p:nvPr>
            <p:ph type="body" sz="quarter" idx="13"/>
          </p:nvPr>
        </p:nvSpPr>
        <p:spPr>
          <a:xfrm>
            <a:off x="1386000" y="3501189"/>
            <a:ext cx="3492000" cy="1408113"/>
          </a:xfrm>
        </p:spPr>
        <p:txBody>
          <a:bodyPr/>
          <a:lstStyle>
            <a:lvl1pPr marL="0" indent="0">
              <a:buNone/>
              <a:defRPr/>
            </a:lvl1pPr>
          </a:lstStyle>
          <a:p>
            <a:pPr lvl="0"/>
            <a:r>
              <a:rPr lang="da-DK" dirty="0"/>
              <a:t>Klik for at redigere teksttypografierne i masteren</a:t>
            </a:r>
          </a:p>
        </p:txBody>
      </p:sp>
      <p:sp>
        <p:nvSpPr>
          <p:cNvPr id="6" name="Rektangel 5">
            <a:extLst>
              <a:ext uri="{FF2B5EF4-FFF2-40B4-BE49-F238E27FC236}">
                <a16:creationId xmlns:a16="http://schemas.microsoft.com/office/drawing/2014/main" id="{ED20EFF5-D96B-EB7A-BA7D-FFE50BB58C88}"/>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Grafik 4">
            <a:extLst>
              <a:ext uri="{FF2B5EF4-FFF2-40B4-BE49-F238E27FC236}">
                <a16:creationId xmlns:a16="http://schemas.microsoft.com/office/drawing/2014/main" id="{20E9D8BC-F921-252A-4E98-F12C03F0328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37296" y="559214"/>
            <a:ext cx="2762968" cy="1649406"/>
          </a:xfrm>
          <a:prstGeom prst="rect">
            <a:avLst/>
          </a:prstGeom>
        </p:spPr>
      </p:pic>
    </p:spTree>
    <p:extLst>
      <p:ext uri="{BB962C8B-B14F-4D97-AF65-F5344CB8AC3E}">
        <p14:creationId xmlns:p14="http://schemas.microsoft.com/office/powerpoint/2010/main" val="50262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Tak for i dag uden billede">
    <p:spTree>
      <p:nvGrpSpPr>
        <p:cNvPr id="1" name=""/>
        <p:cNvGrpSpPr/>
        <p:nvPr/>
      </p:nvGrpSpPr>
      <p:grpSpPr>
        <a:xfrm>
          <a:off x="0" y="0"/>
          <a:ext cx="0" cy="0"/>
          <a:chOff x="0" y="0"/>
          <a:chExt cx="0" cy="0"/>
        </a:xfrm>
      </p:grpSpPr>
      <p:grpSp>
        <p:nvGrpSpPr>
          <p:cNvPr id="19" name="Gruppe 18">
            <a:extLst>
              <a:ext uri="{FF2B5EF4-FFF2-40B4-BE49-F238E27FC236}">
                <a16:creationId xmlns:a16="http://schemas.microsoft.com/office/drawing/2014/main" id="{65DB42E6-7E87-FC79-C1D2-4E6521C976BA}"/>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1" name="Gruppe 20">
              <a:extLst>
                <a:ext uri="{FF2B5EF4-FFF2-40B4-BE49-F238E27FC236}">
                  <a16:creationId xmlns:a16="http://schemas.microsoft.com/office/drawing/2014/main" id="{25F04171-F0D8-6E3C-5943-B4E39A672DF1}"/>
                </a:ext>
              </a:extLst>
            </p:cNvPr>
            <p:cNvGrpSpPr/>
            <p:nvPr userDrawn="1"/>
          </p:nvGrpSpPr>
          <p:grpSpPr>
            <a:xfrm>
              <a:off x="-1838312" y="-38102"/>
              <a:ext cx="1721353" cy="2467796"/>
              <a:chOff x="-1838312" y="-9527"/>
              <a:chExt cx="1721353" cy="2467796"/>
            </a:xfrm>
          </p:grpSpPr>
          <p:grpSp>
            <p:nvGrpSpPr>
              <p:cNvPr id="24" name="Gruppe 23">
                <a:extLst>
                  <a:ext uri="{FF2B5EF4-FFF2-40B4-BE49-F238E27FC236}">
                    <a16:creationId xmlns:a16="http://schemas.microsoft.com/office/drawing/2014/main" id="{91DD7187-3508-870B-A03F-4087FBBF0858}"/>
                  </a:ext>
                </a:extLst>
              </p:cNvPr>
              <p:cNvGrpSpPr/>
              <p:nvPr userDrawn="1"/>
            </p:nvGrpSpPr>
            <p:grpSpPr>
              <a:xfrm>
                <a:off x="-1838312" y="566838"/>
                <a:ext cx="1686995" cy="1891431"/>
                <a:chOff x="-2407803" y="1483724"/>
                <a:chExt cx="1686995" cy="1891431"/>
              </a:xfrm>
            </p:grpSpPr>
            <p:sp>
              <p:nvSpPr>
                <p:cNvPr id="26" name="Rektangel 25">
                  <a:extLst>
                    <a:ext uri="{FF2B5EF4-FFF2-40B4-BE49-F238E27FC236}">
                      <a16:creationId xmlns:a16="http://schemas.microsoft.com/office/drawing/2014/main" id="{0DCE9927-96D0-2E3F-3A83-58B17817AA7D}"/>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7" name="Gruppe 26">
                  <a:extLst>
                    <a:ext uri="{FF2B5EF4-FFF2-40B4-BE49-F238E27FC236}">
                      <a16:creationId xmlns:a16="http://schemas.microsoft.com/office/drawing/2014/main" id="{2A93FA6D-3205-0FFB-8030-9F4CE0F26AF3}"/>
                    </a:ext>
                  </a:extLst>
                </p:cNvPr>
                <p:cNvGrpSpPr/>
                <p:nvPr userDrawn="1"/>
              </p:nvGrpSpPr>
              <p:grpSpPr>
                <a:xfrm>
                  <a:off x="-2329929" y="1577145"/>
                  <a:ext cx="1531247" cy="737710"/>
                  <a:chOff x="-2855495" y="1483725"/>
                  <a:chExt cx="1531247" cy="737710"/>
                </a:xfrm>
              </p:grpSpPr>
              <p:sp>
                <p:nvSpPr>
                  <p:cNvPr id="32" name="Rektangel 31">
                    <a:extLst>
                      <a:ext uri="{FF2B5EF4-FFF2-40B4-BE49-F238E27FC236}">
                        <a16:creationId xmlns:a16="http://schemas.microsoft.com/office/drawing/2014/main" id="{3E1DF1FD-3CEF-D138-D5A8-39E81D2B7AF3}"/>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454CE301-123A-4942-2A16-9F379C51C252}"/>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9E6F958D-3A8C-6986-7996-E4D332BE6431}"/>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8" name="Gruppe 27">
                  <a:extLst>
                    <a:ext uri="{FF2B5EF4-FFF2-40B4-BE49-F238E27FC236}">
                      <a16:creationId xmlns:a16="http://schemas.microsoft.com/office/drawing/2014/main" id="{8343F898-A622-5AB9-5E01-64EFC3F537EA}"/>
                    </a:ext>
                  </a:extLst>
                </p:cNvPr>
                <p:cNvGrpSpPr/>
                <p:nvPr userDrawn="1"/>
              </p:nvGrpSpPr>
              <p:grpSpPr>
                <a:xfrm>
                  <a:off x="-2329929" y="2483522"/>
                  <a:ext cx="1531247" cy="737710"/>
                  <a:chOff x="-2879557" y="2390102"/>
                  <a:chExt cx="1531247" cy="737710"/>
                </a:xfrm>
              </p:grpSpPr>
              <p:sp>
                <p:nvSpPr>
                  <p:cNvPr id="29" name="Rektangel 28">
                    <a:extLst>
                      <a:ext uri="{FF2B5EF4-FFF2-40B4-BE49-F238E27FC236}">
                        <a16:creationId xmlns:a16="http://schemas.microsoft.com/office/drawing/2014/main" id="{070BA31E-E5ED-A1B3-97F2-B5E7D4A9DC02}"/>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ktangel 29">
                    <a:extLst>
                      <a:ext uri="{FF2B5EF4-FFF2-40B4-BE49-F238E27FC236}">
                        <a16:creationId xmlns:a16="http://schemas.microsoft.com/office/drawing/2014/main" id="{976903A8-9D6C-D189-FD2D-7B071AEC64D2}"/>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E4B1CD87-1477-7945-77FF-8E40035A6D65}"/>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5" name="Tekstfelt 24">
                <a:extLst>
                  <a:ext uri="{FF2B5EF4-FFF2-40B4-BE49-F238E27FC236}">
                    <a16:creationId xmlns:a16="http://schemas.microsoft.com/office/drawing/2014/main" id="{977F14C9-68C5-8F4E-45E9-4ACD02835FF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2" name="Rektangel 21">
              <a:extLst>
                <a:ext uri="{FF2B5EF4-FFF2-40B4-BE49-F238E27FC236}">
                  <a16:creationId xmlns:a16="http://schemas.microsoft.com/office/drawing/2014/main" id="{1BF454A6-9812-89B9-427F-A365CF4D3400}"/>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6DE6AE39-26DC-7E46-7F65-071DE992D3E0}"/>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3" name="Billede 2">
            <a:extLst>
              <a:ext uri="{FF2B5EF4-FFF2-40B4-BE49-F238E27FC236}">
                <a16:creationId xmlns:a16="http://schemas.microsoft.com/office/drawing/2014/main" id="{4721BE8E-94A1-3B33-A334-84E69AC1751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8" y="2718309"/>
            <a:ext cx="2560000" cy="1440000"/>
          </a:xfrm>
          <a:prstGeom prst="rect">
            <a:avLst/>
          </a:prstGeom>
        </p:spPr>
      </p:pic>
      <p:sp>
        <p:nvSpPr>
          <p:cNvPr id="7" name="Rektangel 6">
            <a:extLst>
              <a:ext uri="{FF2B5EF4-FFF2-40B4-BE49-F238E27FC236}">
                <a16:creationId xmlns:a16="http://schemas.microsoft.com/office/drawing/2014/main" id="{CAA51215-2205-AA6A-4205-C253DE5421A4}"/>
              </a:ext>
              <a:ext uri="{C183D7F6-B498-43B3-948B-1728B52AA6E4}">
                <adec:decorative xmlns:adec="http://schemas.microsoft.com/office/drawing/2017/decorative" val="1"/>
              </a:ext>
            </a:extLst>
          </p:cNvPr>
          <p:cNvSpPr/>
          <p:nvPr userDrawn="1"/>
        </p:nvSpPr>
        <p:spPr>
          <a:xfrm>
            <a:off x="-1" y="0"/>
            <a:ext cx="698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el 1">
            <a:extLst>
              <a:ext uri="{FF2B5EF4-FFF2-40B4-BE49-F238E27FC236}">
                <a16:creationId xmlns:a16="http://schemas.microsoft.com/office/drawing/2014/main" id="{390F98F4-A2E3-E0EC-8326-522BC36FDBC0}"/>
              </a:ext>
            </a:extLst>
          </p:cNvPr>
          <p:cNvSpPr>
            <a:spLocks noGrp="1"/>
          </p:cNvSpPr>
          <p:nvPr>
            <p:ph type="title"/>
          </p:nvPr>
        </p:nvSpPr>
        <p:spPr>
          <a:xfrm>
            <a:off x="1386668" y="2336401"/>
            <a:ext cx="3492825" cy="1002638"/>
          </a:xfrm>
        </p:spPr>
        <p:txBody>
          <a:bodyPr anchor="b"/>
          <a:lstStyle>
            <a:lvl1pPr>
              <a:defRPr>
                <a:solidFill>
                  <a:schemeClr val="bg1"/>
                </a:solidFill>
              </a:defRPr>
            </a:lvl1pPr>
          </a:lstStyle>
          <a:p>
            <a:r>
              <a:rPr lang="da-DK" dirty="0"/>
              <a:t>Klik for at redigere titeltypografien i masteren</a:t>
            </a:r>
            <a:endParaRPr lang="es-ES" dirty="0"/>
          </a:p>
        </p:txBody>
      </p:sp>
      <p:sp>
        <p:nvSpPr>
          <p:cNvPr id="9" name="Pladsholder til tekst 14">
            <a:extLst>
              <a:ext uri="{FF2B5EF4-FFF2-40B4-BE49-F238E27FC236}">
                <a16:creationId xmlns:a16="http://schemas.microsoft.com/office/drawing/2014/main" id="{A61175A7-E979-2B5D-99CA-46302CEBE8DF}"/>
              </a:ext>
            </a:extLst>
          </p:cNvPr>
          <p:cNvSpPr>
            <a:spLocks noGrp="1"/>
          </p:cNvSpPr>
          <p:nvPr>
            <p:ph type="body" sz="quarter" idx="13"/>
          </p:nvPr>
        </p:nvSpPr>
        <p:spPr>
          <a:xfrm>
            <a:off x="1382620" y="3501189"/>
            <a:ext cx="3493267" cy="1408113"/>
          </a:xfrm>
        </p:spPr>
        <p:txBody>
          <a:bodyPr/>
          <a:lstStyle>
            <a:lvl1pPr marL="0" indent="0">
              <a:buNone/>
              <a:defRPr>
                <a:solidFill>
                  <a:schemeClr val="bg1"/>
                </a:solidFill>
              </a:defRPr>
            </a:lvl1pPr>
          </a:lstStyle>
          <a:p>
            <a:pPr lvl="0"/>
            <a:r>
              <a:rPr lang="da-DK" dirty="0"/>
              <a:t>Klik for at redigere teksttypografierne i masteren</a:t>
            </a:r>
          </a:p>
        </p:txBody>
      </p:sp>
      <p:sp>
        <p:nvSpPr>
          <p:cNvPr id="6" name="Rektangel 5">
            <a:extLst>
              <a:ext uri="{FF2B5EF4-FFF2-40B4-BE49-F238E27FC236}">
                <a16:creationId xmlns:a16="http://schemas.microsoft.com/office/drawing/2014/main" id="{ED20EFF5-D96B-EB7A-BA7D-FFE50BB58C88}"/>
              </a:ext>
              <a:ext uri="{C183D7F6-B498-43B3-948B-1728B52AA6E4}">
                <adec:decorative xmlns:adec="http://schemas.microsoft.com/office/drawing/2017/decorative" val="1"/>
              </a:ext>
            </a:extLst>
          </p:cNvPr>
          <p:cNvSpPr/>
          <p:nvPr userDrawn="1"/>
        </p:nvSpPr>
        <p:spPr>
          <a:xfrm>
            <a:off x="6958433"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Grafik 4">
            <a:extLst>
              <a:ext uri="{FF2B5EF4-FFF2-40B4-BE49-F238E27FC236}">
                <a16:creationId xmlns:a16="http://schemas.microsoft.com/office/drawing/2014/main" id="{20E9D8BC-F921-252A-4E98-F12C03F0328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37296" y="559214"/>
            <a:ext cx="2762968" cy="1649406"/>
          </a:xfrm>
          <a:prstGeom prst="rect">
            <a:avLst/>
          </a:prstGeom>
        </p:spPr>
      </p:pic>
    </p:spTree>
    <p:extLst>
      <p:ext uri="{BB962C8B-B14F-4D97-AF65-F5344CB8AC3E}">
        <p14:creationId xmlns:p14="http://schemas.microsoft.com/office/powerpoint/2010/main" val="315722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velkommen uden billed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0971A918-CB75-9CC0-2EE2-C7ACBD082BA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3200" y="2714574"/>
            <a:ext cx="2560000" cy="1440000"/>
          </a:xfrm>
          <a:prstGeom prst="rect">
            <a:avLst/>
          </a:prstGeom>
        </p:spPr>
      </p:pic>
      <p:pic>
        <p:nvPicPr>
          <p:cNvPr id="8" name="Grafik 7">
            <a:extLst>
              <a:ext uri="{FF2B5EF4-FFF2-40B4-BE49-F238E27FC236}">
                <a16:creationId xmlns:a16="http://schemas.microsoft.com/office/drawing/2014/main" id="{6D9D3A26-673C-468F-50E4-AECB15EF94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325" y="549275"/>
            <a:ext cx="2762968" cy="1649406"/>
          </a:xfrm>
          <a:prstGeom prst="rect">
            <a:avLst/>
          </a:prstGeom>
        </p:spPr>
      </p:pic>
      <p:sp>
        <p:nvSpPr>
          <p:cNvPr id="5" name="Rektangel 4">
            <a:extLst>
              <a:ext uri="{FF2B5EF4-FFF2-40B4-BE49-F238E27FC236}">
                <a16:creationId xmlns:a16="http://schemas.microsoft.com/office/drawing/2014/main" id="{D85C554A-DFC4-73D2-AF94-4E4EA7793A25}"/>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15ABD17F-B22D-446D-D8A9-4BF1E3B52351}"/>
              </a:ext>
              <a:ext uri="{C183D7F6-B498-43B3-948B-1728B52AA6E4}">
                <adec:decorative xmlns:adec="http://schemas.microsoft.com/office/drawing/2017/decorative" val="1"/>
              </a:ext>
            </a:extLst>
          </p:cNvPr>
          <p:cNvSpPr/>
          <p:nvPr userDrawn="1"/>
        </p:nvSpPr>
        <p:spPr>
          <a:xfrm>
            <a:off x="5249208" y="-1"/>
            <a:ext cx="6942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CDD7803C-032B-4952-A138-A1EB5BE3F645}"/>
              </a:ext>
            </a:extLst>
          </p:cNvPr>
          <p:cNvSpPr>
            <a:spLocks noGrp="1"/>
          </p:cNvSpPr>
          <p:nvPr>
            <p:ph type="title"/>
          </p:nvPr>
        </p:nvSpPr>
        <p:spPr>
          <a:xfrm>
            <a:off x="6789193" y="2336400"/>
            <a:ext cx="4704585" cy="1002638"/>
          </a:xfrm>
        </p:spPr>
        <p:txBody>
          <a:bodyPr anchor="b"/>
          <a:lstStyle/>
          <a:p>
            <a:r>
              <a:rPr lang="da-DK" dirty="0"/>
              <a:t>Klik for at redigere titeltypografien i masteren</a:t>
            </a:r>
            <a:endParaRPr lang="es-ES" dirty="0"/>
          </a:p>
        </p:txBody>
      </p:sp>
      <p:sp>
        <p:nvSpPr>
          <p:cNvPr id="7" name="Pladsholder til tekst 14">
            <a:extLst>
              <a:ext uri="{FF2B5EF4-FFF2-40B4-BE49-F238E27FC236}">
                <a16:creationId xmlns:a16="http://schemas.microsoft.com/office/drawing/2014/main" id="{684A1DEB-E09E-4352-0FF5-C26820AD4DE8}"/>
              </a:ext>
            </a:extLst>
          </p:cNvPr>
          <p:cNvSpPr>
            <a:spLocks noGrp="1"/>
          </p:cNvSpPr>
          <p:nvPr>
            <p:ph type="body" sz="quarter" idx="13"/>
          </p:nvPr>
        </p:nvSpPr>
        <p:spPr>
          <a:xfrm>
            <a:off x="6785145" y="3501188"/>
            <a:ext cx="4705180" cy="1408113"/>
          </a:xfrm>
        </p:spPr>
        <p:txBody>
          <a:bodyPr/>
          <a:lstStyle>
            <a:lvl1pPr marL="0" indent="0">
              <a:buNone/>
              <a:defRPr/>
            </a:lvl1pPr>
          </a:lstStyle>
          <a:p>
            <a:pPr lvl="0"/>
            <a:r>
              <a:rPr lang="da-DK" dirty="0"/>
              <a:t>Klik for at redigere teksttypografierne i masteren</a:t>
            </a:r>
          </a:p>
        </p:txBody>
      </p:sp>
    </p:spTree>
    <p:extLst>
      <p:ext uri="{BB962C8B-B14F-4D97-AF65-F5344CB8AC3E}">
        <p14:creationId xmlns:p14="http://schemas.microsoft.com/office/powerpoint/2010/main" val="412289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 Breaker">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1AAD1E01-6820-005D-83C8-820395DA87A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497" y="2702265"/>
            <a:ext cx="2560000" cy="1440000"/>
          </a:xfrm>
          <a:prstGeom prst="rect">
            <a:avLst/>
          </a:prstGeom>
        </p:spPr>
      </p:pic>
      <p:sp>
        <p:nvSpPr>
          <p:cNvPr id="2" name="Titel 1">
            <a:extLst>
              <a:ext uri="{FF2B5EF4-FFF2-40B4-BE49-F238E27FC236}">
                <a16:creationId xmlns:a16="http://schemas.microsoft.com/office/drawing/2014/main" id="{673A87B9-E436-6B8B-B4F9-CFAB31340A74}"/>
              </a:ext>
            </a:extLst>
          </p:cNvPr>
          <p:cNvSpPr>
            <a:spLocks noGrp="1"/>
          </p:cNvSpPr>
          <p:nvPr>
            <p:ph type="ctrTitle"/>
          </p:nvPr>
        </p:nvSpPr>
        <p:spPr>
          <a:xfrm>
            <a:off x="712372" y="1122363"/>
            <a:ext cx="5613816" cy="2387600"/>
          </a:xfrm>
        </p:spPr>
        <p:txBody>
          <a:bodyPr anchor="b"/>
          <a:lstStyle>
            <a:lvl1pPr algn="l">
              <a:defRPr sz="6000">
                <a:solidFill>
                  <a:schemeClr val="tx2"/>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8F8F3051-25E4-E83A-1745-C36FFD0CC5DF}"/>
              </a:ext>
            </a:extLst>
          </p:cNvPr>
          <p:cNvSpPr>
            <a:spLocks noGrp="1"/>
          </p:cNvSpPr>
          <p:nvPr>
            <p:ph type="subTitle" idx="1"/>
          </p:nvPr>
        </p:nvSpPr>
        <p:spPr>
          <a:xfrm>
            <a:off x="712372" y="3602038"/>
            <a:ext cx="5613816"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Rektangel 3">
            <a:extLst>
              <a:ext uri="{FF2B5EF4-FFF2-40B4-BE49-F238E27FC236}">
                <a16:creationId xmlns:a16="http://schemas.microsoft.com/office/drawing/2014/main" id="{A270B669-CA38-16D8-CAEC-182B8E70912B}"/>
              </a:ext>
              <a:ext uri="{C183D7F6-B498-43B3-948B-1728B52AA6E4}">
                <adec:decorative xmlns:adec="http://schemas.microsoft.com/office/drawing/2017/decorative" val="1"/>
              </a:ext>
            </a:extLst>
          </p:cNvPr>
          <p:cNvSpPr/>
          <p:nvPr userDrawn="1"/>
        </p:nvSpPr>
        <p:spPr>
          <a:xfrm>
            <a:off x="7038754" y="0"/>
            <a:ext cx="174373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A4348F57-8F0A-7299-2858-5E49DFAD237F}"/>
              </a:ext>
              <a:ext uri="{C183D7F6-B498-43B3-948B-1728B52AA6E4}">
                <adec:decorative xmlns:adec="http://schemas.microsoft.com/office/drawing/2017/decorative" val="1"/>
              </a:ext>
            </a:extLst>
          </p:cNvPr>
          <p:cNvSpPr/>
          <p:nvPr userDrawn="1"/>
        </p:nvSpPr>
        <p:spPr>
          <a:xfrm>
            <a:off x="8782493" y="0"/>
            <a:ext cx="340950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11">
            <a:extLst>
              <a:ext uri="{FF2B5EF4-FFF2-40B4-BE49-F238E27FC236}">
                <a16:creationId xmlns:a16="http://schemas.microsoft.com/office/drawing/2014/main" id="{6700A6F2-6950-65F3-6A25-DC5EE4A5607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14829" y="558816"/>
            <a:ext cx="1689594" cy="1008635"/>
          </a:xfrm>
          <a:prstGeom prst="rect">
            <a:avLst/>
          </a:prstGeom>
        </p:spPr>
      </p:pic>
    </p:spTree>
    <p:extLst>
      <p:ext uri="{BB962C8B-B14F-4D97-AF65-F5344CB8AC3E}">
        <p14:creationId xmlns:p14="http://schemas.microsoft.com/office/powerpoint/2010/main" val="18935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velkommen uden billed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A479CD49-2C31-E2DC-0A3F-32F42AFD586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2" y="2697004"/>
            <a:ext cx="2560000" cy="1440000"/>
          </a:xfrm>
          <a:prstGeom prst="rect">
            <a:avLst/>
          </a:prstGeom>
        </p:spPr>
      </p:pic>
      <p:pic>
        <p:nvPicPr>
          <p:cNvPr id="8" name="Grafik 7">
            <a:extLst>
              <a:ext uri="{FF2B5EF4-FFF2-40B4-BE49-F238E27FC236}">
                <a16:creationId xmlns:a16="http://schemas.microsoft.com/office/drawing/2014/main" id="{6D9D3A26-673C-468F-50E4-AECB15EF94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325" y="549275"/>
            <a:ext cx="2762968" cy="1649406"/>
          </a:xfrm>
          <a:prstGeom prst="rect">
            <a:avLst/>
          </a:prstGeom>
        </p:spPr>
      </p:pic>
      <p:sp>
        <p:nvSpPr>
          <p:cNvPr id="5" name="Rektangel 4">
            <a:extLst>
              <a:ext uri="{FF2B5EF4-FFF2-40B4-BE49-F238E27FC236}">
                <a16:creationId xmlns:a16="http://schemas.microsoft.com/office/drawing/2014/main" id="{D85C554A-DFC4-73D2-AF94-4E4EA7793A25}"/>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15ABD17F-B22D-446D-D8A9-4BF1E3B52351}"/>
              </a:ext>
              <a:ext uri="{C183D7F6-B498-43B3-948B-1728B52AA6E4}">
                <adec:decorative xmlns:adec="http://schemas.microsoft.com/office/drawing/2017/decorative" val="1"/>
              </a:ext>
            </a:extLst>
          </p:cNvPr>
          <p:cNvSpPr/>
          <p:nvPr userDrawn="1"/>
        </p:nvSpPr>
        <p:spPr>
          <a:xfrm>
            <a:off x="5249208" y="-1"/>
            <a:ext cx="69427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CDD7803C-032B-4952-A138-A1EB5BE3F645}"/>
              </a:ext>
            </a:extLst>
          </p:cNvPr>
          <p:cNvSpPr>
            <a:spLocks noGrp="1"/>
          </p:cNvSpPr>
          <p:nvPr>
            <p:ph type="title"/>
          </p:nvPr>
        </p:nvSpPr>
        <p:spPr>
          <a:xfrm>
            <a:off x="6789193" y="2336400"/>
            <a:ext cx="4704585" cy="1002638"/>
          </a:xfrm>
        </p:spPr>
        <p:txBody>
          <a:bodyPr anchor="b"/>
          <a:lstStyle>
            <a:lvl1pPr>
              <a:defRPr>
                <a:solidFill>
                  <a:schemeClr val="bg1"/>
                </a:solidFill>
              </a:defRPr>
            </a:lvl1pPr>
          </a:lstStyle>
          <a:p>
            <a:r>
              <a:rPr lang="da-DK" dirty="0"/>
              <a:t>Klik for at redigere titeltypografien i masteren</a:t>
            </a:r>
            <a:endParaRPr lang="es-ES" dirty="0"/>
          </a:p>
        </p:txBody>
      </p:sp>
      <p:sp>
        <p:nvSpPr>
          <p:cNvPr id="7" name="Pladsholder til tekst 14">
            <a:extLst>
              <a:ext uri="{FF2B5EF4-FFF2-40B4-BE49-F238E27FC236}">
                <a16:creationId xmlns:a16="http://schemas.microsoft.com/office/drawing/2014/main" id="{684A1DEB-E09E-4352-0FF5-C26820AD4DE8}"/>
              </a:ext>
            </a:extLst>
          </p:cNvPr>
          <p:cNvSpPr>
            <a:spLocks noGrp="1"/>
          </p:cNvSpPr>
          <p:nvPr>
            <p:ph type="body" sz="quarter" idx="13"/>
          </p:nvPr>
        </p:nvSpPr>
        <p:spPr>
          <a:xfrm>
            <a:off x="6785145" y="3501188"/>
            <a:ext cx="4705180" cy="1408113"/>
          </a:xfrm>
        </p:spPr>
        <p:txBody>
          <a:bodyPr/>
          <a:lstStyle>
            <a:lvl1pPr marL="0" indent="0">
              <a:buNone/>
              <a:defRPr>
                <a:solidFill>
                  <a:schemeClr val="bg1"/>
                </a:solidFill>
              </a:defRPr>
            </a:lvl1pPr>
          </a:lstStyle>
          <a:p>
            <a:pPr lvl="0"/>
            <a:r>
              <a:rPr lang="da-DK" dirty="0"/>
              <a:t>Klik for at redigere teksttypografierne i masteren</a:t>
            </a:r>
          </a:p>
        </p:txBody>
      </p:sp>
    </p:spTree>
    <p:extLst>
      <p:ext uri="{BB962C8B-B14F-4D97-AF65-F5344CB8AC3E}">
        <p14:creationId xmlns:p14="http://schemas.microsoft.com/office/powerpoint/2010/main" val="168639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elkommen">
    <p:spTree>
      <p:nvGrpSpPr>
        <p:cNvPr id="1" name=""/>
        <p:cNvGrpSpPr/>
        <p:nvPr/>
      </p:nvGrpSpPr>
      <p:grpSpPr>
        <a:xfrm>
          <a:off x="0" y="0"/>
          <a:ext cx="0" cy="0"/>
          <a:chOff x="0" y="0"/>
          <a:chExt cx="0" cy="0"/>
        </a:xfrm>
      </p:grpSpPr>
      <p:grpSp>
        <p:nvGrpSpPr>
          <p:cNvPr id="14" name="Gruppe 13">
            <a:extLst>
              <a:ext uri="{FF2B5EF4-FFF2-40B4-BE49-F238E27FC236}">
                <a16:creationId xmlns:a16="http://schemas.microsoft.com/office/drawing/2014/main" id="{3A354CC4-777B-1145-E03D-D0B4FEE11C3D}"/>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0" name="Gruppe 19">
              <a:extLst>
                <a:ext uri="{FF2B5EF4-FFF2-40B4-BE49-F238E27FC236}">
                  <a16:creationId xmlns:a16="http://schemas.microsoft.com/office/drawing/2014/main" id="{81E65AAD-1D48-BF7B-51EB-DAE0F064F3EF}"/>
                </a:ext>
              </a:extLst>
            </p:cNvPr>
            <p:cNvGrpSpPr/>
            <p:nvPr userDrawn="1"/>
          </p:nvGrpSpPr>
          <p:grpSpPr>
            <a:xfrm>
              <a:off x="-1838312" y="-38102"/>
              <a:ext cx="1721353" cy="2467796"/>
              <a:chOff x="-1838312" y="-9527"/>
              <a:chExt cx="1721353" cy="2467796"/>
            </a:xfrm>
          </p:grpSpPr>
          <p:grpSp>
            <p:nvGrpSpPr>
              <p:cNvPr id="25" name="Gruppe 24">
                <a:extLst>
                  <a:ext uri="{FF2B5EF4-FFF2-40B4-BE49-F238E27FC236}">
                    <a16:creationId xmlns:a16="http://schemas.microsoft.com/office/drawing/2014/main" id="{4EB9A1AB-512D-AE0F-732D-9E31267995D9}"/>
                  </a:ext>
                </a:extLst>
              </p:cNvPr>
              <p:cNvGrpSpPr/>
              <p:nvPr userDrawn="1"/>
            </p:nvGrpSpPr>
            <p:grpSpPr>
              <a:xfrm>
                <a:off x="-1838312" y="566838"/>
                <a:ext cx="1686995" cy="1891431"/>
                <a:chOff x="-2407803" y="1483724"/>
                <a:chExt cx="1686995" cy="1891431"/>
              </a:xfrm>
            </p:grpSpPr>
            <p:sp>
              <p:nvSpPr>
                <p:cNvPr id="27" name="Rektangel 26">
                  <a:extLst>
                    <a:ext uri="{FF2B5EF4-FFF2-40B4-BE49-F238E27FC236}">
                      <a16:creationId xmlns:a16="http://schemas.microsoft.com/office/drawing/2014/main" id="{65691040-5243-2CAA-C273-A5E9A2262C5B}"/>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ruppe 27">
                  <a:extLst>
                    <a:ext uri="{FF2B5EF4-FFF2-40B4-BE49-F238E27FC236}">
                      <a16:creationId xmlns:a16="http://schemas.microsoft.com/office/drawing/2014/main" id="{34B007FD-6A18-B0EF-AF4A-735C727FCA5A}"/>
                    </a:ext>
                  </a:extLst>
                </p:cNvPr>
                <p:cNvGrpSpPr/>
                <p:nvPr userDrawn="1"/>
              </p:nvGrpSpPr>
              <p:grpSpPr>
                <a:xfrm>
                  <a:off x="-2329929" y="1577145"/>
                  <a:ext cx="1531247" cy="737710"/>
                  <a:chOff x="-2855495" y="1483725"/>
                  <a:chExt cx="1531247" cy="737710"/>
                </a:xfrm>
              </p:grpSpPr>
              <p:sp>
                <p:nvSpPr>
                  <p:cNvPr id="33" name="Rektangel 32">
                    <a:extLst>
                      <a:ext uri="{FF2B5EF4-FFF2-40B4-BE49-F238E27FC236}">
                        <a16:creationId xmlns:a16="http://schemas.microsoft.com/office/drawing/2014/main" id="{38918832-FB99-7E06-431A-48FDA0BADC9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61811084-5F12-66D2-1C3D-67E5122D20DF}"/>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6F569A93-C398-B95F-1D4C-DFFB18511A12}"/>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9" name="Gruppe 28">
                  <a:extLst>
                    <a:ext uri="{FF2B5EF4-FFF2-40B4-BE49-F238E27FC236}">
                      <a16:creationId xmlns:a16="http://schemas.microsoft.com/office/drawing/2014/main" id="{9D693DC7-481B-9EC0-0978-C31D33E60D8C}"/>
                    </a:ext>
                  </a:extLst>
                </p:cNvPr>
                <p:cNvGrpSpPr/>
                <p:nvPr userDrawn="1"/>
              </p:nvGrpSpPr>
              <p:grpSpPr>
                <a:xfrm>
                  <a:off x="-2329929" y="2483522"/>
                  <a:ext cx="1531247" cy="737710"/>
                  <a:chOff x="-2879557" y="2390102"/>
                  <a:chExt cx="1531247" cy="737710"/>
                </a:xfrm>
              </p:grpSpPr>
              <p:sp>
                <p:nvSpPr>
                  <p:cNvPr id="30" name="Rektangel 29">
                    <a:extLst>
                      <a:ext uri="{FF2B5EF4-FFF2-40B4-BE49-F238E27FC236}">
                        <a16:creationId xmlns:a16="http://schemas.microsoft.com/office/drawing/2014/main" id="{29388CB9-050A-774B-F4BF-62046EDAE5DA}"/>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600662AF-4B6D-19C7-7EF2-94ED42285A6C}"/>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ktangel 31">
                    <a:extLst>
                      <a:ext uri="{FF2B5EF4-FFF2-40B4-BE49-F238E27FC236}">
                        <a16:creationId xmlns:a16="http://schemas.microsoft.com/office/drawing/2014/main" id="{CE50627D-3C0B-E552-43C9-8E65BCD152F5}"/>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6" name="Tekstfelt 25">
                <a:extLst>
                  <a:ext uri="{FF2B5EF4-FFF2-40B4-BE49-F238E27FC236}">
                    <a16:creationId xmlns:a16="http://schemas.microsoft.com/office/drawing/2014/main" id="{55CA8A35-37A1-1DD5-8392-D4CF1887024F}"/>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1" name="Rektangel 20">
              <a:extLst>
                <a:ext uri="{FF2B5EF4-FFF2-40B4-BE49-F238E27FC236}">
                  <a16:creationId xmlns:a16="http://schemas.microsoft.com/office/drawing/2014/main" id="{C3088FD5-B1C9-8154-E624-10133EE4B00D}"/>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E3783E3B-B6F7-66E7-85B8-5F8E58D30D1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 name="Billede 3">
            <a:extLst>
              <a:ext uri="{FF2B5EF4-FFF2-40B4-BE49-F238E27FC236}">
                <a16:creationId xmlns:a16="http://schemas.microsoft.com/office/drawing/2014/main" id="{448810B0-3CC3-705E-503D-BE583EC0E07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121" y="2693025"/>
            <a:ext cx="2560000" cy="1440000"/>
          </a:xfrm>
          <a:prstGeom prst="rect">
            <a:avLst/>
          </a:prstGeom>
        </p:spPr>
      </p:pic>
      <p:sp>
        <p:nvSpPr>
          <p:cNvPr id="22" name="Tekstfelt 21">
            <a:extLst>
              <a:ext uri="{FF2B5EF4-FFF2-40B4-BE49-F238E27FC236}">
                <a16:creationId xmlns:a16="http://schemas.microsoft.com/office/drawing/2014/main" id="{2B57FB61-C7B6-6DF8-172A-F2EE69F1D19F}"/>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6" name="Rektangel 15">
            <a:extLst>
              <a:ext uri="{FF2B5EF4-FFF2-40B4-BE49-F238E27FC236}">
                <a16:creationId xmlns:a16="http://schemas.microsoft.com/office/drawing/2014/main" id="{F846A292-B5B7-B328-602A-F4D5302D85A6}"/>
              </a:ext>
              <a:ext uri="{C183D7F6-B498-43B3-948B-1728B52AA6E4}">
                <adec:decorative xmlns:adec="http://schemas.microsoft.com/office/drawing/2017/decorative" val="1"/>
              </a:ext>
            </a:extLst>
          </p:cNvPr>
          <p:cNvSpPr/>
          <p:nvPr userDrawn="1"/>
        </p:nvSpPr>
        <p:spPr>
          <a:xfrm>
            <a:off x="0" y="0"/>
            <a:ext cx="432294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715115" y="2336637"/>
            <a:ext cx="3002779" cy="1002638"/>
          </a:xfrm>
        </p:spPr>
        <p:txBody>
          <a:bodyPr anchor="b"/>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712351" y="3501188"/>
            <a:ext cx="3002780" cy="1408113"/>
          </a:xfrm>
        </p:spPr>
        <p:txBody>
          <a:bodyPr/>
          <a:lstStyle>
            <a:lvl1pPr marL="0" indent="0">
              <a:buNone/>
              <a:defRPr/>
            </a:lvl1pPr>
          </a:lstStyle>
          <a:p>
            <a:pPr lvl="0"/>
            <a:r>
              <a:rPr lang="da-DK" dirty="0"/>
              <a:t>Klik for at redigere teksttypografierne i masteren</a:t>
            </a:r>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Pladsholder til billede 13">
            <a:extLst>
              <a:ext uri="{FF2B5EF4-FFF2-40B4-BE49-F238E27FC236}">
                <a16:creationId xmlns:a16="http://schemas.microsoft.com/office/drawing/2014/main" id="{EE981A26-3A7F-1177-09A4-785DC1228192}"/>
              </a:ext>
            </a:extLst>
          </p:cNvPr>
          <p:cNvSpPr>
            <a:spLocks noGrp="1"/>
          </p:cNvSpPr>
          <p:nvPr>
            <p:ph type="pic" sz="quarter" idx="14"/>
          </p:nvPr>
        </p:nvSpPr>
        <p:spPr>
          <a:xfrm>
            <a:off x="5245100" y="0"/>
            <a:ext cx="6946900" cy="6858000"/>
          </a:xfrm>
          <a:custGeom>
            <a:avLst/>
            <a:gdLst>
              <a:gd name="connsiteX0" fmla="*/ 5090170 w 6946900"/>
              <a:gd name="connsiteY0" fmla="*/ 4436762 h 6858000"/>
              <a:gd name="connsiteX1" fmla="*/ 5090170 w 6946900"/>
              <a:gd name="connsiteY1" fmla="*/ 6090471 h 6858000"/>
              <a:gd name="connsiteX2" fmla="*/ 6035641 w 6946900"/>
              <a:gd name="connsiteY2" fmla="*/ 6090471 h 6858000"/>
              <a:gd name="connsiteX3" fmla="*/ 6255216 w 6946900"/>
              <a:gd name="connsiteY3" fmla="*/ 5767581 h 6858000"/>
              <a:gd name="connsiteX4" fmla="*/ 5529826 w 6946900"/>
              <a:gd name="connsiteY4" fmla="*/ 5767581 h 6858000"/>
              <a:gd name="connsiteX5" fmla="*/ 5529826 w 6946900"/>
              <a:gd name="connsiteY5" fmla="*/ 4436762 h 6858000"/>
              <a:gd name="connsiteX6" fmla="*/ 4492558 w 6946900"/>
              <a:gd name="connsiteY6" fmla="*/ 4436762 h 6858000"/>
              <a:gd name="connsiteX7" fmla="*/ 3969594 w 6946900"/>
              <a:gd name="connsiteY7" fmla="*/ 5233017 h 6858000"/>
              <a:gd name="connsiteX8" fmla="*/ 4551823 w 6946900"/>
              <a:gd name="connsiteY8" fmla="*/ 6090471 h 6858000"/>
              <a:gd name="connsiteX9" fmla="*/ 5050744 w 6946900"/>
              <a:gd name="connsiteY9" fmla="*/ 6090471 h 6858000"/>
              <a:gd name="connsiteX10" fmla="*/ 4446322 w 6946900"/>
              <a:gd name="connsiteY10" fmla="*/ 5219651 h 6858000"/>
              <a:gd name="connsiteX11" fmla="*/ 4961216 w 6946900"/>
              <a:gd name="connsiteY11" fmla="*/ 4436762 h 6858000"/>
              <a:gd name="connsiteX12" fmla="*/ 3485216 w 6946900"/>
              <a:gd name="connsiteY12" fmla="*/ 4436762 h 6858000"/>
              <a:gd name="connsiteX13" fmla="*/ 3485216 w 6946900"/>
              <a:gd name="connsiteY13" fmla="*/ 6090387 h 6858000"/>
              <a:gd name="connsiteX14" fmla="*/ 3924872 w 6946900"/>
              <a:gd name="connsiteY14" fmla="*/ 6090387 h 6858000"/>
              <a:gd name="connsiteX15" fmla="*/ 3924872 w 6946900"/>
              <a:gd name="connsiteY15" fmla="*/ 4436762 h 6858000"/>
              <a:gd name="connsiteX16" fmla="*/ 0 w 6946900"/>
              <a:gd name="connsiteY16" fmla="*/ 0 h 6858000"/>
              <a:gd name="connsiteX17" fmla="*/ 6946900 w 6946900"/>
              <a:gd name="connsiteY17" fmla="*/ 0 h 6858000"/>
              <a:gd name="connsiteX18" fmla="*/ 6946900 w 6946900"/>
              <a:gd name="connsiteY18" fmla="*/ 6858000 h 6858000"/>
              <a:gd name="connsiteX19" fmla="*/ 0 w 69469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46900" h="6858000">
                <a:moveTo>
                  <a:pt x="5090170" y="4436762"/>
                </a:moveTo>
                <a:lnTo>
                  <a:pt x="5090170" y="6090471"/>
                </a:lnTo>
                <a:lnTo>
                  <a:pt x="6035641" y="6090471"/>
                </a:lnTo>
                <a:lnTo>
                  <a:pt x="6255216" y="5767581"/>
                </a:lnTo>
                <a:lnTo>
                  <a:pt x="5529826" y="5767581"/>
                </a:lnTo>
                <a:lnTo>
                  <a:pt x="5529826" y="4436762"/>
                </a:lnTo>
                <a:close/>
                <a:moveTo>
                  <a:pt x="4492558" y="4436762"/>
                </a:moveTo>
                <a:lnTo>
                  <a:pt x="3969594" y="5233017"/>
                </a:lnTo>
                <a:lnTo>
                  <a:pt x="4551823" y="6090471"/>
                </a:lnTo>
                <a:lnTo>
                  <a:pt x="5050744" y="6090471"/>
                </a:lnTo>
                <a:lnTo>
                  <a:pt x="4446322" y="5219651"/>
                </a:lnTo>
                <a:lnTo>
                  <a:pt x="4961216" y="4436762"/>
                </a:lnTo>
                <a:close/>
                <a:moveTo>
                  <a:pt x="3485216" y="4436762"/>
                </a:moveTo>
                <a:lnTo>
                  <a:pt x="3485216" y="6090387"/>
                </a:lnTo>
                <a:lnTo>
                  <a:pt x="3924872" y="6090387"/>
                </a:lnTo>
                <a:lnTo>
                  <a:pt x="3924872" y="4436762"/>
                </a:lnTo>
                <a:close/>
                <a:moveTo>
                  <a:pt x="0" y="0"/>
                </a:moveTo>
                <a:lnTo>
                  <a:pt x="6946900" y="0"/>
                </a:lnTo>
                <a:lnTo>
                  <a:pt x="6946900" y="6858000"/>
                </a:lnTo>
                <a:lnTo>
                  <a:pt x="0" y="6858000"/>
                </a:lnTo>
                <a:close/>
              </a:path>
            </a:pathLst>
          </a:custGeom>
          <a:solidFill>
            <a:schemeClr val="bg2"/>
          </a:solidFill>
        </p:spPr>
        <p:txBody>
          <a:bodyPr wrap="square">
            <a:noAutofit/>
          </a:bodyPr>
          <a:lstStyle/>
          <a:p>
            <a:endParaRPr lang="da-DK"/>
          </a:p>
        </p:txBody>
      </p:sp>
    </p:spTree>
    <p:extLst>
      <p:ext uri="{BB962C8B-B14F-4D97-AF65-F5344CB8AC3E}">
        <p14:creationId xmlns:p14="http://schemas.microsoft.com/office/powerpoint/2010/main" val="175445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Velkommen">
    <p:spTree>
      <p:nvGrpSpPr>
        <p:cNvPr id="1" name=""/>
        <p:cNvGrpSpPr/>
        <p:nvPr/>
      </p:nvGrpSpPr>
      <p:grpSpPr>
        <a:xfrm>
          <a:off x="0" y="0"/>
          <a:ext cx="0" cy="0"/>
          <a:chOff x="0" y="0"/>
          <a:chExt cx="0" cy="0"/>
        </a:xfrm>
      </p:grpSpPr>
      <p:sp>
        <p:nvSpPr>
          <p:cNvPr id="14" name="Pladsholder til billede 13">
            <a:extLst>
              <a:ext uri="{FF2B5EF4-FFF2-40B4-BE49-F238E27FC236}">
                <a16:creationId xmlns:a16="http://schemas.microsoft.com/office/drawing/2014/main" id="{96857C63-5C48-FF42-709C-C5820A35790B}"/>
              </a:ext>
            </a:extLst>
          </p:cNvPr>
          <p:cNvSpPr>
            <a:spLocks noGrp="1"/>
          </p:cNvSpPr>
          <p:nvPr>
            <p:ph type="pic" sz="quarter" idx="14"/>
          </p:nvPr>
        </p:nvSpPr>
        <p:spPr>
          <a:xfrm>
            <a:off x="5245100" y="0"/>
            <a:ext cx="6946900" cy="6858000"/>
          </a:xfrm>
          <a:custGeom>
            <a:avLst/>
            <a:gdLst>
              <a:gd name="connsiteX0" fmla="*/ 5090170 w 6946900"/>
              <a:gd name="connsiteY0" fmla="*/ 4436762 h 6858000"/>
              <a:gd name="connsiteX1" fmla="*/ 5090170 w 6946900"/>
              <a:gd name="connsiteY1" fmla="*/ 6090471 h 6858000"/>
              <a:gd name="connsiteX2" fmla="*/ 6035641 w 6946900"/>
              <a:gd name="connsiteY2" fmla="*/ 6090471 h 6858000"/>
              <a:gd name="connsiteX3" fmla="*/ 6255216 w 6946900"/>
              <a:gd name="connsiteY3" fmla="*/ 5767581 h 6858000"/>
              <a:gd name="connsiteX4" fmla="*/ 5529826 w 6946900"/>
              <a:gd name="connsiteY4" fmla="*/ 5767581 h 6858000"/>
              <a:gd name="connsiteX5" fmla="*/ 5529826 w 6946900"/>
              <a:gd name="connsiteY5" fmla="*/ 4436762 h 6858000"/>
              <a:gd name="connsiteX6" fmla="*/ 4492558 w 6946900"/>
              <a:gd name="connsiteY6" fmla="*/ 4436762 h 6858000"/>
              <a:gd name="connsiteX7" fmla="*/ 3969594 w 6946900"/>
              <a:gd name="connsiteY7" fmla="*/ 5233017 h 6858000"/>
              <a:gd name="connsiteX8" fmla="*/ 4551823 w 6946900"/>
              <a:gd name="connsiteY8" fmla="*/ 6090471 h 6858000"/>
              <a:gd name="connsiteX9" fmla="*/ 5050744 w 6946900"/>
              <a:gd name="connsiteY9" fmla="*/ 6090471 h 6858000"/>
              <a:gd name="connsiteX10" fmla="*/ 4446322 w 6946900"/>
              <a:gd name="connsiteY10" fmla="*/ 5219651 h 6858000"/>
              <a:gd name="connsiteX11" fmla="*/ 4961216 w 6946900"/>
              <a:gd name="connsiteY11" fmla="*/ 4436762 h 6858000"/>
              <a:gd name="connsiteX12" fmla="*/ 3485216 w 6946900"/>
              <a:gd name="connsiteY12" fmla="*/ 4436762 h 6858000"/>
              <a:gd name="connsiteX13" fmla="*/ 3485216 w 6946900"/>
              <a:gd name="connsiteY13" fmla="*/ 6090387 h 6858000"/>
              <a:gd name="connsiteX14" fmla="*/ 3924872 w 6946900"/>
              <a:gd name="connsiteY14" fmla="*/ 6090387 h 6858000"/>
              <a:gd name="connsiteX15" fmla="*/ 3924872 w 6946900"/>
              <a:gd name="connsiteY15" fmla="*/ 4436762 h 6858000"/>
              <a:gd name="connsiteX16" fmla="*/ 0 w 6946900"/>
              <a:gd name="connsiteY16" fmla="*/ 0 h 6858000"/>
              <a:gd name="connsiteX17" fmla="*/ 6946900 w 6946900"/>
              <a:gd name="connsiteY17" fmla="*/ 0 h 6858000"/>
              <a:gd name="connsiteX18" fmla="*/ 6946900 w 6946900"/>
              <a:gd name="connsiteY18" fmla="*/ 6858000 h 6858000"/>
              <a:gd name="connsiteX19" fmla="*/ 0 w 69469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46900" h="6858000">
                <a:moveTo>
                  <a:pt x="5090170" y="4436762"/>
                </a:moveTo>
                <a:lnTo>
                  <a:pt x="5090170" y="6090471"/>
                </a:lnTo>
                <a:lnTo>
                  <a:pt x="6035641" y="6090471"/>
                </a:lnTo>
                <a:lnTo>
                  <a:pt x="6255216" y="5767581"/>
                </a:lnTo>
                <a:lnTo>
                  <a:pt x="5529826" y="5767581"/>
                </a:lnTo>
                <a:lnTo>
                  <a:pt x="5529826" y="4436762"/>
                </a:lnTo>
                <a:close/>
                <a:moveTo>
                  <a:pt x="4492558" y="4436762"/>
                </a:moveTo>
                <a:lnTo>
                  <a:pt x="3969594" y="5233017"/>
                </a:lnTo>
                <a:lnTo>
                  <a:pt x="4551823" y="6090471"/>
                </a:lnTo>
                <a:lnTo>
                  <a:pt x="5050744" y="6090471"/>
                </a:lnTo>
                <a:lnTo>
                  <a:pt x="4446322" y="5219651"/>
                </a:lnTo>
                <a:lnTo>
                  <a:pt x="4961216" y="4436762"/>
                </a:lnTo>
                <a:close/>
                <a:moveTo>
                  <a:pt x="3485216" y="4436762"/>
                </a:moveTo>
                <a:lnTo>
                  <a:pt x="3485216" y="6090387"/>
                </a:lnTo>
                <a:lnTo>
                  <a:pt x="3924872" y="6090387"/>
                </a:lnTo>
                <a:lnTo>
                  <a:pt x="3924872" y="4436762"/>
                </a:lnTo>
                <a:close/>
                <a:moveTo>
                  <a:pt x="0" y="0"/>
                </a:moveTo>
                <a:lnTo>
                  <a:pt x="6946900" y="0"/>
                </a:lnTo>
                <a:lnTo>
                  <a:pt x="6946900" y="6858000"/>
                </a:lnTo>
                <a:lnTo>
                  <a:pt x="0" y="6858000"/>
                </a:lnTo>
                <a:close/>
              </a:path>
            </a:pathLst>
          </a:custGeom>
          <a:solidFill>
            <a:schemeClr val="bg2"/>
          </a:solidFill>
        </p:spPr>
        <p:txBody>
          <a:bodyPr wrap="square">
            <a:noAutofit/>
          </a:bodyPr>
          <a:lstStyle/>
          <a:p>
            <a:endParaRPr lang="da-DK"/>
          </a:p>
        </p:txBody>
      </p:sp>
      <p:sp>
        <p:nvSpPr>
          <p:cNvPr id="16" name="Rektangel 15">
            <a:extLst>
              <a:ext uri="{FF2B5EF4-FFF2-40B4-BE49-F238E27FC236}">
                <a16:creationId xmlns:a16="http://schemas.microsoft.com/office/drawing/2014/main" id="{F846A292-B5B7-B328-602A-F4D5302D85A6}"/>
              </a:ext>
            </a:extLst>
          </p:cNvPr>
          <p:cNvSpPr/>
          <p:nvPr userDrawn="1"/>
        </p:nvSpPr>
        <p:spPr>
          <a:xfrm>
            <a:off x="0" y="0"/>
            <a:ext cx="432294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id="{B36B847A-7790-0552-5299-903DAE7C3821}"/>
              </a:ext>
              <a:ext uri="{C183D7F6-B498-43B3-948B-1728B52AA6E4}">
                <adec:decorative xmlns:adec="http://schemas.microsoft.com/office/drawing/2017/decorative" val="1"/>
              </a:ext>
            </a:extLst>
          </p:cNvPr>
          <p:cNvSpPr/>
          <p:nvPr userDrawn="1"/>
        </p:nvSpPr>
        <p:spPr>
          <a:xfrm>
            <a:off x="4322945"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118540A5-58EF-812B-669B-E6FD3E745CE4}"/>
              </a:ext>
            </a:extLst>
          </p:cNvPr>
          <p:cNvSpPr>
            <a:spLocks noGrp="1"/>
          </p:cNvSpPr>
          <p:nvPr>
            <p:ph type="title"/>
          </p:nvPr>
        </p:nvSpPr>
        <p:spPr>
          <a:xfrm>
            <a:off x="715115" y="2336637"/>
            <a:ext cx="3002779" cy="1002638"/>
          </a:xfrm>
        </p:spPr>
        <p:txBody>
          <a:bodyPr anchor="b"/>
          <a:lstStyle/>
          <a:p>
            <a:r>
              <a:rPr lang="da-DK" dirty="0"/>
              <a:t>Klik for at redigere titeltypografien i masteren</a:t>
            </a:r>
          </a:p>
        </p:txBody>
      </p:sp>
      <p:sp>
        <p:nvSpPr>
          <p:cNvPr id="15" name="Pladsholder til tekst 14">
            <a:extLst>
              <a:ext uri="{FF2B5EF4-FFF2-40B4-BE49-F238E27FC236}">
                <a16:creationId xmlns:a16="http://schemas.microsoft.com/office/drawing/2014/main" id="{BC91293C-06D3-5E77-649B-15D342495874}"/>
              </a:ext>
            </a:extLst>
          </p:cNvPr>
          <p:cNvSpPr>
            <a:spLocks noGrp="1"/>
          </p:cNvSpPr>
          <p:nvPr>
            <p:ph type="body" sz="quarter" idx="13"/>
          </p:nvPr>
        </p:nvSpPr>
        <p:spPr>
          <a:xfrm>
            <a:off x="712351" y="3501188"/>
            <a:ext cx="3002780" cy="1408113"/>
          </a:xfrm>
        </p:spPr>
        <p:txBody>
          <a:bodyPr/>
          <a:lstStyle>
            <a:lvl1pPr marL="0" indent="0">
              <a:buNone/>
              <a:defRPr/>
            </a:lvl1pPr>
          </a:lstStyle>
          <a:p>
            <a:pPr lvl="0"/>
            <a:r>
              <a:rPr lang="da-DK" dirty="0"/>
              <a:t>Klik for at redigere teksttypografierne i masteren</a:t>
            </a:r>
          </a:p>
        </p:txBody>
      </p:sp>
      <p:sp>
        <p:nvSpPr>
          <p:cNvPr id="22" name="Tekstfelt 21">
            <a:extLst>
              <a:ext uri="{FF2B5EF4-FFF2-40B4-BE49-F238E27FC236}">
                <a16:creationId xmlns:a16="http://schemas.microsoft.com/office/drawing/2014/main" id="{48CA500F-EA4E-B526-CEB1-8289C15CDAAA}"/>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grpSp>
        <p:nvGrpSpPr>
          <p:cNvPr id="19" name="Gruppe 18">
            <a:extLst>
              <a:ext uri="{FF2B5EF4-FFF2-40B4-BE49-F238E27FC236}">
                <a16:creationId xmlns:a16="http://schemas.microsoft.com/office/drawing/2014/main" id="{8EE2FF2B-82E5-379E-6CE2-E158642C3E56}"/>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0" name="Gruppe 19">
              <a:extLst>
                <a:ext uri="{FF2B5EF4-FFF2-40B4-BE49-F238E27FC236}">
                  <a16:creationId xmlns:a16="http://schemas.microsoft.com/office/drawing/2014/main" id="{3DBA6837-7124-87D0-FAC6-015B9084881A}"/>
                </a:ext>
              </a:extLst>
            </p:cNvPr>
            <p:cNvGrpSpPr/>
            <p:nvPr userDrawn="1"/>
          </p:nvGrpSpPr>
          <p:grpSpPr>
            <a:xfrm>
              <a:off x="-1838312" y="-38102"/>
              <a:ext cx="1721353" cy="2467796"/>
              <a:chOff x="-1838312" y="-9527"/>
              <a:chExt cx="1721353" cy="2467796"/>
            </a:xfrm>
          </p:grpSpPr>
          <p:grpSp>
            <p:nvGrpSpPr>
              <p:cNvPr id="25" name="Gruppe 24">
                <a:extLst>
                  <a:ext uri="{FF2B5EF4-FFF2-40B4-BE49-F238E27FC236}">
                    <a16:creationId xmlns:a16="http://schemas.microsoft.com/office/drawing/2014/main" id="{7734B709-B092-FC40-C459-E07FE6C1C5CB}"/>
                  </a:ext>
                </a:extLst>
              </p:cNvPr>
              <p:cNvGrpSpPr/>
              <p:nvPr userDrawn="1"/>
            </p:nvGrpSpPr>
            <p:grpSpPr>
              <a:xfrm>
                <a:off x="-1838312" y="566838"/>
                <a:ext cx="1686995" cy="1891431"/>
                <a:chOff x="-2407803" y="1483724"/>
                <a:chExt cx="1686995" cy="1891431"/>
              </a:xfrm>
            </p:grpSpPr>
            <p:sp>
              <p:nvSpPr>
                <p:cNvPr id="27" name="Rektangel 26">
                  <a:extLst>
                    <a:ext uri="{FF2B5EF4-FFF2-40B4-BE49-F238E27FC236}">
                      <a16:creationId xmlns:a16="http://schemas.microsoft.com/office/drawing/2014/main" id="{62E97A0B-2CFA-40FC-FD10-615F891CD247}"/>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8" name="Gruppe 27">
                  <a:extLst>
                    <a:ext uri="{FF2B5EF4-FFF2-40B4-BE49-F238E27FC236}">
                      <a16:creationId xmlns:a16="http://schemas.microsoft.com/office/drawing/2014/main" id="{6B24BFE3-8A13-A34D-DF10-CB8861F274EA}"/>
                    </a:ext>
                  </a:extLst>
                </p:cNvPr>
                <p:cNvGrpSpPr/>
                <p:nvPr userDrawn="1"/>
              </p:nvGrpSpPr>
              <p:grpSpPr>
                <a:xfrm>
                  <a:off x="-2329929" y="1577145"/>
                  <a:ext cx="1531247" cy="737710"/>
                  <a:chOff x="-2855495" y="1483725"/>
                  <a:chExt cx="1531247" cy="737710"/>
                </a:xfrm>
              </p:grpSpPr>
              <p:sp>
                <p:nvSpPr>
                  <p:cNvPr id="33" name="Rektangel 32">
                    <a:extLst>
                      <a:ext uri="{FF2B5EF4-FFF2-40B4-BE49-F238E27FC236}">
                        <a16:creationId xmlns:a16="http://schemas.microsoft.com/office/drawing/2014/main" id="{54E6EFB5-07DD-FE91-5D68-F1A18B87F6A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91C8C3FA-728C-F185-F455-5979E71CD6E5}"/>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F44C9357-D8DD-983C-F689-AF18606CFADB}"/>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9" name="Gruppe 28">
                  <a:extLst>
                    <a:ext uri="{FF2B5EF4-FFF2-40B4-BE49-F238E27FC236}">
                      <a16:creationId xmlns:a16="http://schemas.microsoft.com/office/drawing/2014/main" id="{0E716189-6629-CB9F-82D0-979D1DF54050}"/>
                    </a:ext>
                  </a:extLst>
                </p:cNvPr>
                <p:cNvGrpSpPr/>
                <p:nvPr userDrawn="1"/>
              </p:nvGrpSpPr>
              <p:grpSpPr>
                <a:xfrm>
                  <a:off x="-2329929" y="2483522"/>
                  <a:ext cx="1531247" cy="737710"/>
                  <a:chOff x="-2879557" y="2390102"/>
                  <a:chExt cx="1531247" cy="737710"/>
                </a:xfrm>
              </p:grpSpPr>
              <p:sp>
                <p:nvSpPr>
                  <p:cNvPr id="30" name="Rektangel 29">
                    <a:extLst>
                      <a:ext uri="{FF2B5EF4-FFF2-40B4-BE49-F238E27FC236}">
                        <a16:creationId xmlns:a16="http://schemas.microsoft.com/office/drawing/2014/main" id="{B791A4FB-C26B-1308-87B4-B050D8A99E07}"/>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ktangel 30">
                    <a:extLst>
                      <a:ext uri="{FF2B5EF4-FFF2-40B4-BE49-F238E27FC236}">
                        <a16:creationId xmlns:a16="http://schemas.microsoft.com/office/drawing/2014/main" id="{04D1024E-64F4-CBB6-E09D-3BBF097C65C2}"/>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ktangel 31">
                    <a:extLst>
                      <a:ext uri="{FF2B5EF4-FFF2-40B4-BE49-F238E27FC236}">
                        <a16:creationId xmlns:a16="http://schemas.microsoft.com/office/drawing/2014/main" id="{CFF32E61-1CF1-0CA5-2C06-A09CCFB6C981}"/>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6" name="Tekstfelt 25">
                <a:extLst>
                  <a:ext uri="{FF2B5EF4-FFF2-40B4-BE49-F238E27FC236}">
                    <a16:creationId xmlns:a16="http://schemas.microsoft.com/office/drawing/2014/main" id="{2F786BB6-A91C-7142-693D-7465E2362D4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1" name="Rektangel 20">
              <a:extLst>
                <a:ext uri="{FF2B5EF4-FFF2-40B4-BE49-F238E27FC236}">
                  <a16:creationId xmlns:a16="http://schemas.microsoft.com/office/drawing/2014/main" id="{544B2F63-3DDD-1350-2F8E-761EFDD89024}"/>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1CCE155F-86C3-980E-EC05-56456D50B02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4" name="Billede 3">
            <a:extLst>
              <a:ext uri="{FF2B5EF4-FFF2-40B4-BE49-F238E27FC236}">
                <a16:creationId xmlns:a16="http://schemas.microsoft.com/office/drawing/2014/main" id="{98EAB9CC-A77D-8E0B-BC90-8BB9449651E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121" y="2696347"/>
            <a:ext cx="2560000" cy="1440000"/>
          </a:xfrm>
          <a:prstGeom prst="rect">
            <a:avLst/>
          </a:prstGeom>
        </p:spPr>
      </p:pic>
    </p:spTree>
    <p:extLst>
      <p:ext uri="{BB962C8B-B14F-4D97-AF65-F5344CB8AC3E}">
        <p14:creationId xmlns:p14="http://schemas.microsoft.com/office/powerpoint/2010/main" val="420150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EFF869-108F-F34F-24CE-BF3B94F7A0F5}"/>
              </a:ext>
            </a:extLst>
          </p:cNvPr>
          <p:cNvSpPr>
            <a:spLocks noGrp="1"/>
          </p:cNvSpPr>
          <p:nvPr>
            <p:ph type="title"/>
          </p:nvPr>
        </p:nvSpPr>
        <p:spPr/>
        <p:txBody>
          <a:body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89951A19-D79F-1A0F-C046-E74893940DA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4BF7A634-55C5-439E-2A91-AFE835CAE19A}"/>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233439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3BBB4A-2A7B-5A8B-4220-F2DB09FF2D7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3242F20-693A-0909-9658-174164133C99}"/>
              </a:ext>
            </a:extLst>
          </p:cNvPr>
          <p:cNvSpPr>
            <a:spLocks noGrp="1"/>
          </p:cNvSpPr>
          <p:nvPr>
            <p:ph idx="1"/>
          </p:nvPr>
        </p:nvSpPr>
        <p:spPr>
          <a:xfrm>
            <a:off x="695325" y="2009273"/>
            <a:ext cx="10795000" cy="4068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5" name="Pladsholder til sidefod 4">
            <a:extLst>
              <a:ext uri="{FF2B5EF4-FFF2-40B4-BE49-F238E27FC236}">
                <a16:creationId xmlns:a16="http://schemas.microsoft.com/office/drawing/2014/main" id="{4FC76842-EBA2-5749-E04E-2DF09B069473}"/>
              </a:ext>
            </a:extLst>
          </p:cNvPr>
          <p:cNvSpPr>
            <a:spLocks noGrp="1"/>
          </p:cNvSpPr>
          <p:nvPr>
            <p:ph type="ftr" sz="quarter" idx="11"/>
          </p:nvPr>
        </p:nvSpPr>
        <p:spPr/>
        <p:txBody>
          <a:bodyPr/>
          <a:lstStyle/>
          <a:p>
            <a:r>
              <a:rPr lang="da-DK"/>
              <a:t>Skriv hvad præsentationen handler om</a:t>
            </a:r>
          </a:p>
        </p:txBody>
      </p:sp>
      <p:sp>
        <p:nvSpPr>
          <p:cNvPr id="6" name="Pladsholder til slidenummer 5">
            <a:extLst>
              <a:ext uri="{FF2B5EF4-FFF2-40B4-BE49-F238E27FC236}">
                <a16:creationId xmlns:a16="http://schemas.microsoft.com/office/drawing/2014/main" id="{ECEB969E-3267-CA6E-BEFD-537FA5D40CE2}"/>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346893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F4AE0-7C94-7D6B-312D-E6576DCECF8B}"/>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C5A89FA-D515-F234-493F-2A89B28703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5" name="Pladsholder til sidefod 4">
            <a:extLst>
              <a:ext uri="{FF2B5EF4-FFF2-40B4-BE49-F238E27FC236}">
                <a16:creationId xmlns:a16="http://schemas.microsoft.com/office/drawing/2014/main" id="{B32780D8-6D14-115A-6D9F-2543BC8782DD}"/>
              </a:ext>
            </a:extLst>
          </p:cNvPr>
          <p:cNvSpPr>
            <a:spLocks noGrp="1"/>
          </p:cNvSpPr>
          <p:nvPr>
            <p:ph type="ftr" sz="quarter" idx="11"/>
          </p:nvPr>
        </p:nvSpPr>
        <p:spPr/>
        <p:txBody>
          <a:bodyPr/>
          <a:lstStyle/>
          <a:p>
            <a:r>
              <a:rPr lang="da-DK"/>
              <a:t>Skriv hvad præsentationen handler om</a:t>
            </a:r>
          </a:p>
        </p:txBody>
      </p:sp>
      <p:sp>
        <p:nvSpPr>
          <p:cNvPr id="6" name="Pladsholder til slidenummer 5">
            <a:extLst>
              <a:ext uri="{FF2B5EF4-FFF2-40B4-BE49-F238E27FC236}">
                <a16:creationId xmlns:a16="http://schemas.microsoft.com/office/drawing/2014/main" id="{7DF0A323-A3A4-08AD-0218-7C399BF58B9E}"/>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110675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90D391-70BB-5BAC-BACE-FFE3A7D10FD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C1F4445-1945-D857-612A-82C6CB5E890A}"/>
              </a:ext>
            </a:extLst>
          </p:cNvPr>
          <p:cNvSpPr>
            <a:spLocks noGrp="1"/>
          </p:cNvSpPr>
          <p:nvPr>
            <p:ph sz="half" idx="1"/>
          </p:nvPr>
        </p:nvSpPr>
        <p:spPr>
          <a:xfrm>
            <a:off x="709684" y="2140423"/>
            <a:ext cx="5138382" cy="3940621"/>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indhold 3">
            <a:extLst>
              <a:ext uri="{FF2B5EF4-FFF2-40B4-BE49-F238E27FC236}">
                <a16:creationId xmlns:a16="http://schemas.microsoft.com/office/drawing/2014/main" id="{CE3C3466-0EC1-C72D-F041-BD064FBD2835}"/>
              </a:ext>
            </a:extLst>
          </p:cNvPr>
          <p:cNvSpPr>
            <a:spLocks noGrp="1"/>
          </p:cNvSpPr>
          <p:nvPr>
            <p:ph sz="half" idx="2"/>
          </p:nvPr>
        </p:nvSpPr>
        <p:spPr>
          <a:xfrm>
            <a:off x="6332561" y="2133599"/>
            <a:ext cx="5157763" cy="3940621"/>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6" name="Pladsholder til sidefod 5">
            <a:extLst>
              <a:ext uri="{FF2B5EF4-FFF2-40B4-BE49-F238E27FC236}">
                <a16:creationId xmlns:a16="http://schemas.microsoft.com/office/drawing/2014/main" id="{4989365C-575C-9FAD-C64A-61052D7EC94E}"/>
              </a:ext>
            </a:extLst>
          </p:cNvPr>
          <p:cNvSpPr>
            <a:spLocks noGrp="1"/>
          </p:cNvSpPr>
          <p:nvPr>
            <p:ph type="ftr" sz="quarter" idx="11"/>
          </p:nvPr>
        </p:nvSpPr>
        <p:spPr/>
        <p:txBody>
          <a:bodyPr/>
          <a:lstStyle/>
          <a:p>
            <a:r>
              <a:rPr lang="da-DK"/>
              <a:t>Skriv hvad præsentationen handler om</a:t>
            </a:r>
          </a:p>
        </p:txBody>
      </p:sp>
      <p:sp>
        <p:nvSpPr>
          <p:cNvPr id="7" name="Pladsholder til slidenummer 6">
            <a:extLst>
              <a:ext uri="{FF2B5EF4-FFF2-40B4-BE49-F238E27FC236}">
                <a16:creationId xmlns:a16="http://schemas.microsoft.com/office/drawing/2014/main" id="{22F1E91D-4FDF-347E-2C64-B6D27C10A61A}"/>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186415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7892A-9109-4690-8107-EBEB4F878791}"/>
              </a:ext>
            </a:extLst>
          </p:cNvPr>
          <p:cNvSpPr>
            <a:spLocks noGrp="1"/>
          </p:cNvSpPr>
          <p:nvPr>
            <p:ph type="title"/>
          </p:nvPr>
        </p:nvSpPr>
        <p:spPr>
          <a:xfrm>
            <a:off x="709862" y="914400"/>
            <a:ext cx="9938085" cy="1022684"/>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CF82D2A-2D91-5C14-2F99-643F163122F6}"/>
              </a:ext>
            </a:extLst>
          </p:cNvPr>
          <p:cNvSpPr>
            <a:spLocks noGrp="1"/>
          </p:cNvSpPr>
          <p:nvPr>
            <p:ph type="body" idx="1"/>
          </p:nvPr>
        </p:nvSpPr>
        <p:spPr>
          <a:xfrm>
            <a:off x="710147" y="2025233"/>
            <a:ext cx="51372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4" name="Pladsholder til indhold 3">
            <a:extLst>
              <a:ext uri="{FF2B5EF4-FFF2-40B4-BE49-F238E27FC236}">
                <a16:creationId xmlns:a16="http://schemas.microsoft.com/office/drawing/2014/main" id="{D7F31512-4FFE-E665-4DB0-EC44F50C07D6}"/>
              </a:ext>
            </a:extLst>
          </p:cNvPr>
          <p:cNvSpPr>
            <a:spLocks noGrp="1"/>
          </p:cNvSpPr>
          <p:nvPr>
            <p:ph sz="half" idx="2"/>
          </p:nvPr>
        </p:nvSpPr>
        <p:spPr>
          <a:xfrm>
            <a:off x="709862" y="2932645"/>
            <a:ext cx="5137485" cy="315105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5" name="Pladsholder til tekst 4">
            <a:extLst>
              <a:ext uri="{FF2B5EF4-FFF2-40B4-BE49-F238E27FC236}">
                <a16:creationId xmlns:a16="http://schemas.microsoft.com/office/drawing/2014/main" id="{F288166F-CE4D-ABEB-53FC-E780374C2730}"/>
              </a:ext>
            </a:extLst>
          </p:cNvPr>
          <p:cNvSpPr>
            <a:spLocks noGrp="1"/>
          </p:cNvSpPr>
          <p:nvPr>
            <p:ph type="body" sz="quarter" idx="3"/>
          </p:nvPr>
        </p:nvSpPr>
        <p:spPr>
          <a:xfrm>
            <a:off x="6340641" y="2025233"/>
            <a:ext cx="51372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teksttypografierne i masteren</a:t>
            </a:r>
          </a:p>
        </p:txBody>
      </p:sp>
      <p:sp>
        <p:nvSpPr>
          <p:cNvPr id="6" name="Pladsholder til indhold 5">
            <a:extLst>
              <a:ext uri="{FF2B5EF4-FFF2-40B4-BE49-F238E27FC236}">
                <a16:creationId xmlns:a16="http://schemas.microsoft.com/office/drawing/2014/main" id="{94EC93C8-F576-6223-9698-5A15590C990F}"/>
              </a:ext>
            </a:extLst>
          </p:cNvPr>
          <p:cNvSpPr>
            <a:spLocks noGrp="1"/>
          </p:cNvSpPr>
          <p:nvPr>
            <p:ph sz="quarter" idx="4"/>
          </p:nvPr>
        </p:nvSpPr>
        <p:spPr>
          <a:xfrm>
            <a:off x="6340641" y="2925262"/>
            <a:ext cx="5137200" cy="3150856"/>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8" name="Pladsholder til sidefod 7">
            <a:extLst>
              <a:ext uri="{FF2B5EF4-FFF2-40B4-BE49-F238E27FC236}">
                <a16:creationId xmlns:a16="http://schemas.microsoft.com/office/drawing/2014/main" id="{EDC21E2B-618A-569C-84E1-F66BCD846A17}"/>
              </a:ext>
            </a:extLst>
          </p:cNvPr>
          <p:cNvSpPr>
            <a:spLocks noGrp="1"/>
          </p:cNvSpPr>
          <p:nvPr>
            <p:ph type="ftr" sz="quarter" idx="11"/>
          </p:nvPr>
        </p:nvSpPr>
        <p:spPr/>
        <p:txBody>
          <a:bodyPr/>
          <a:lstStyle/>
          <a:p>
            <a:r>
              <a:rPr lang="da-DK"/>
              <a:t>Skriv hvad præsentationen handler om</a:t>
            </a:r>
          </a:p>
        </p:txBody>
      </p:sp>
      <p:sp>
        <p:nvSpPr>
          <p:cNvPr id="9" name="Pladsholder til slidenummer 8">
            <a:extLst>
              <a:ext uri="{FF2B5EF4-FFF2-40B4-BE49-F238E27FC236}">
                <a16:creationId xmlns:a16="http://schemas.microsoft.com/office/drawing/2014/main" id="{C102BC5E-A493-87EE-D380-94E7A213FED5}"/>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5967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Overskrift og grå 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9E2ED-5D08-6628-BC7C-3452B56D3267}"/>
              </a:ext>
            </a:extLst>
          </p:cNvPr>
          <p:cNvSpPr>
            <a:spLocks noGrp="1"/>
          </p:cNvSpPr>
          <p:nvPr>
            <p:ph type="title"/>
          </p:nvPr>
        </p:nvSpPr>
        <p:spPr/>
        <p:txBody>
          <a:bodyPr/>
          <a:lstStyle/>
          <a:p>
            <a:r>
              <a:rPr lang="da-DK"/>
              <a:t>Klik for at redigere titeltypografien i masteren</a:t>
            </a:r>
          </a:p>
        </p:txBody>
      </p:sp>
      <p:sp>
        <p:nvSpPr>
          <p:cNvPr id="4" name="Pladsholder til sidefod 3">
            <a:extLst>
              <a:ext uri="{FF2B5EF4-FFF2-40B4-BE49-F238E27FC236}">
                <a16:creationId xmlns:a16="http://schemas.microsoft.com/office/drawing/2014/main" id="{D2D43147-0445-3F5A-3A16-7F6E7FCDADFC}"/>
              </a:ext>
            </a:extLst>
          </p:cNvPr>
          <p:cNvSpPr>
            <a:spLocks noGrp="1"/>
          </p:cNvSpPr>
          <p:nvPr>
            <p:ph type="ftr" sz="quarter" idx="11"/>
          </p:nvPr>
        </p:nvSpPr>
        <p:spPr/>
        <p:txBody>
          <a:bodyPr/>
          <a:lstStyle/>
          <a:p>
            <a:r>
              <a:rPr lang="da-DK"/>
              <a:t>Skriv hvad præsentationen handler om</a:t>
            </a:r>
          </a:p>
        </p:txBody>
      </p:sp>
      <p:sp>
        <p:nvSpPr>
          <p:cNvPr id="5" name="Pladsholder til slidenummer 4">
            <a:extLst>
              <a:ext uri="{FF2B5EF4-FFF2-40B4-BE49-F238E27FC236}">
                <a16:creationId xmlns:a16="http://schemas.microsoft.com/office/drawing/2014/main" id="{BF5CA0F7-A3E5-08C4-3773-25D9687FEBCA}"/>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361111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Overskrift og hvid 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9E2ED-5D08-6628-BC7C-3452B56D3267}"/>
              </a:ext>
            </a:extLst>
          </p:cNvPr>
          <p:cNvSpPr>
            <a:spLocks noGrp="1"/>
          </p:cNvSpPr>
          <p:nvPr>
            <p:ph type="title"/>
          </p:nvPr>
        </p:nvSpPr>
        <p:spPr/>
        <p:txBody>
          <a:bodyPr/>
          <a:lstStyle/>
          <a:p>
            <a:r>
              <a:rPr lang="da-DK"/>
              <a:t>Klik for at redigere titeltypografien i masteren</a:t>
            </a:r>
          </a:p>
        </p:txBody>
      </p:sp>
      <p:sp>
        <p:nvSpPr>
          <p:cNvPr id="4" name="Pladsholder til sidefod 3">
            <a:extLst>
              <a:ext uri="{FF2B5EF4-FFF2-40B4-BE49-F238E27FC236}">
                <a16:creationId xmlns:a16="http://schemas.microsoft.com/office/drawing/2014/main" id="{D2D43147-0445-3F5A-3A16-7F6E7FCDADFC}"/>
              </a:ext>
            </a:extLst>
          </p:cNvPr>
          <p:cNvSpPr>
            <a:spLocks noGrp="1"/>
          </p:cNvSpPr>
          <p:nvPr>
            <p:ph type="ftr" sz="quarter" idx="11"/>
          </p:nvPr>
        </p:nvSpPr>
        <p:spPr/>
        <p:txBody>
          <a:bodyPr/>
          <a:lstStyle/>
          <a:p>
            <a:r>
              <a:rPr lang="da-DK"/>
              <a:t>Skriv hvad præsentationen handler om</a:t>
            </a:r>
          </a:p>
        </p:txBody>
      </p:sp>
      <p:sp>
        <p:nvSpPr>
          <p:cNvPr id="5" name="Pladsholder til slidenummer 4">
            <a:extLst>
              <a:ext uri="{FF2B5EF4-FFF2-40B4-BE49-F238E27FC236}">
                <a16:creationId xmlns:a16="http://schemas.microsoft.com/office/drawing/2014/main" id="{BF5CA0F7-A3E5-08C4-3773-25D9687FEBCA}"/>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171064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 Breaker ">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B20F8559-5EDD-93D9-D1A9-266A5FE2552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7135" y="2709000"/>
            <a:ext cx="2560000" cy="1440000"/>
          </a:xfrm>
          <a:prstGeom prst="rect">
            <a:avLst/>
          </a:prstGeom>
        </p:spPr>
      </p:pic>
      <p:sp>
        <p:nvSpPr>
          <p:cNvPr id="2" name="Titel 1">
            <a:extLst>
              <a:ext uri="{FF2B5EF4-FFF2-40B4-BE49-F238E27FC236}">
                <a16:creationId xmlns:a16="http://schemas.microsoft.com/office/drawing/2014/main" id="{673A87B9-E436-6B8B-B4F9-CFAB31340A74}"/>
              </a:ext>
            </a:extLst>
          </p:cNvPr>
          <p:cNvSpPr>
            <a:spLocks noGrp="1"/>
          </p:cNvSpPr>
          <p:nvPr>
            <p:ph type="ctrTitle"/>
          </p:nvPr>
        </p:nvSpPr>
        <p:spPr>
          <a:xfrm>
            <a:off x="712372" y="1122363"/>
            <a:ext cx="5613816" cy="2387600"/>
          </a:xfrm>
        </p:spPr>
        <p:txBody>
          <a:bodyPr anchor="b"/>
          <a:lstStyle>
            <a:lvl1pPr algn="l">
              <a:defRPr sz="6000">
                <a:solidFill>
                  <a:schemeClr val="bg1"/>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8F8F3051-25E4-E83A-1745-C36FFD0CC5DF}"/>
              </a:ext>
            </a:extLst>
          </p:cNvPr>
          <p:cNvSpPr>
            <a:spLocks noGrp="1"/>
          </p:cNvSpPr>
          <p:nvPr>
            <p:ph type="subTitle" idx="1"/>
          </p:nvPr>
        </p:nvSpPr>
        <p:spPr>
          <a:xfrm>
            <a:off x="712372" y="3602038"/>
            <a:ext cx="5613816"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Rektangel 3">
            <a:extLst>
              <a:ext uri="{FF2B5EF4-FFF2-40B4-BE49-F238E27FC236}">
                <a16:creationId xmlns:a16="http://schemas.microsoft.com/office/drawing/2014/main" id="{A270B669-CA38-16D8-CAEC-182B8E70912B}"/>
              </a:ext>
              <a:ext uri="{C183D7F6-B498-43B3-948B-1728B52AA6E4}">
                <adec:decorative xmlns:adec="http://schemas.microsoft.com/office/drawing/2017/decorative" val="1"/>
              </a:ext>
            </a:extLst>
          </p:cNvPr>
          <p:cNvSpPr/>
          <p:nvPr userDrawn="1"/>
        </p:nvSpPr>
        <p:spPr>
          <a:xfrm>
            <a:off x="7038754" y="0"/>
            <a:ext cx="17437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A4348F57-8F0A-7299-2858-5E49DFAD237F}"/>
              </a:ext>
              <a:ext uri="{C183D7F6-B498-43B3-948B-1728B52AA6E4}">
                <adec:decorative xmlns:adec="http://schemas.microsoft.com/office/drawing/2017/decorative" val="1"/>
              </a:ext>
            </a:extLst>
          </p:cNvPr>
          <p:cNvSpPr/>
          <p:nvPr userDrawn="1"/>
        </p:nvSpPr>
        <p:spPr>
          <a:xfrm>
            <a:off x="8782493" y="0"/>
            <a:ext cx="34095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11">
            <a:extLst>
              <a:ext uri="{FF2B5EF4-FFF2-40B4-BE49-F238E27FC236}">
                <a16:creationId xmlns:a16="http://schemas.microsoft.com/office/drawing/2014/main" id="{6700A6F2-6950-65F3-6A25-DC5EE4A5607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14829" y="558816"/>
            <a:ext cx="1689594" cy="1008635"/>
          </a:xfrm>
          <a:prstGeom prst="rect">
            <a:avLst/>
          </a:prstGeom>
        </p:spPr>
      </p:pic>
    </p:spTree>
    <p:extLst>
      <p:ext uri="{BB962C8B-B14F-4D97-AF65-F5344CB8AC3E}">
        <p14:creationId xmlns:p14="http://schemas.microsoft.com/office/powerpoint/2010/main" val="49990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EC59A3DB-8ADB-5D18-A244-60AEE9AF1807}"/>
              </a:ext>
            </a:extLst>
          </p:cNvPr>
          <p:cNvSpPr>
            <a:spLocks noGrp="1"/>
          </p:cNvSpPr>
          <p:nvPr>
            <p:ph type="ftr" sz="quarter" idx="11"/>
          </p:nvPr>
        </p:nvSpPr>
        <p:spPr/>
        <p:txBody>
          <a:bodyPr/>
          <a:lstStyle/>
          <a:p>
            <a:r>
              <a:rPr lang="da-DK"/>
              <a:t>Skriv hvad præsentationen handler om</a:t>
            </a:r>
          </a:p>
        </p:txBody>
      </p:sp>
      <p:sp>
        <p:nvSpPr>
          <p:cNvPr id="4" name="Pladsholder til slidenummer 3">
            <a:extLst>
              <a:ext uri="{FF2B5EF4-FFF2-40B4-BE49-F238E27FC236}">
                <a16:creationId xmlns:a16="http://schemas.microsoft.com/office/drawing/2014/main" id="{90E25994-2B72-78C9-6087-35D1A8CFF445}"/>
              </a:ext>
            </a:extLst>
          </p:cNvPr>
          <p:cNvSpPr>
            <a:spLocks noGrp="1"/>
          </p:cNvSpPr>
          <p:nvPr>
            <p:ph type="sldNum" sz="quarter" idx="12"/>
          </p:nvPr>
        </p:nvSpPr>
        <p:spPr/>
        <p:txBody>
          <a:bodyPr/>
          <a:lstStyle/>
          <a:p>
            <a:fld id="{021E1021-89F3-4E67-882D-FBA1129841CA}" type="slidenum">
              <a:rPr lang="da-DK" smtClean="0"/>
              <a:t>‹nr.›</a:t>
            </a:fld>
            <a:endParaRPr lang="da-DK"/>
          </a:p>
        </p:txBody>
      </p:sp>
    </p:spTree>
    <p:extLst>
      <p:ext uri="{BB962C8B-B14F-4D97-AF65-F5344CB8AC3E}">
        <p14:creationId xmlns:p14="http://schemas.microsoft.com/office/powerpoint/2010/main" val="429184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stretch>
            <a:fillRect/>
          </a:stretch>
        </p:blipFill>
        <p:spPr>
          <a:xfrm>
            <a:off x="-2785324" y="1170"/>
            <a:ext cx="2642284" cy="1485662"/>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300"/>
              </a:spcAft>
              <a:defRPr/>
            </a:pPr>
            <a:r>
              <a:rPr lang="en-GB" sz="1000" b="1" noProof="1">
                <a:solidFill>
                  <a:prstClr val="black">
                    <a:lumMod val="75000"/>
                    <a:lumOff val="25000"/>
                  </a:prstClr>
                </a:solidFill>
                <a:cs typeface="Arial" panose="020B0604020202020204" pitchFamily="34" charset="0"/>
              </a:rPr>
              <a:t>Vælg layout/design</a:t>
            </a:r>
          </a:p>
          <a:p>
            <a:pPr algn="r">
              <a:spcAft>
                <a:spcPts val="240"/>
              </a:spcAft>
              <a:defRPr/>
            </a:pPr>
            <a:r>
              <a:rPr lang="en-GB" sz="1000" b="1" noProof="1">
                <a:solidFill>
                  <a:prstClr val="black">
                    <a:lumMod val="75000"/>
                    <a:lumOff val="25000"/>
                  </a:prstClr>
                </a:solidFill>
                <a:cs typeface="Arial" panose="020B0604020202020204" pitchFamily="34" charset="0"/>
              </a:rPr>
              <a:t>1. </a:t>
            </a:r>
            <a:r>
              <a:rPr lang="en-GB" sz="1000" noProof="1">
                <a:solidFill>
                  <a:prstClr val="black">
                    <a:lumMod val="75000"/>
                    <a:lumOff val="25000"/>
                  </a:prstClr>
                </a:solidFill>
                <a:cs typeface="Arial" panose="020B0604020202020204" pitchFamily="34" charset="0"/>
              </a:rPr>
              <a:t>Højreklik på slide i venstre side </a:t>
            </a:r>
          </a:p>
          <a:p>
            <a:pPr algn="r">
              <a:spcAft>
                <a:spcPts val="240"/>
              </a:spcAft>
              <a:defRPr/>
            </a:pPr>
            <a:r>
              <a:rPr lang="en-GB" sz="1000" b="1" noProof="1">
                <a:solidFill>
                  <a:prstClr val="black">
                    <a:lumMod val="75000"/>
                    <a:lumOff val="25000"/>
                  </a:prstClr>
                </a:solidFill>
                <a:cs typeface="Arial" panose="020B0604020202020204" pitchFamily="34" charset="0"/>
              </a:rPr>
              <a:t>2. </a:t>
            </a:r>
            <a:r>
              <a:rPr lang="en-GB" sz="1000" noProof="1">
                <a:solidFill>
                  <a:prstClr val="black">
                    <a:lumMod val="75000"/>
                    <a:lumOff val="25000"/>
                  </a:prstClr>
                </a:solidFill>
                <a:cs typeface="Arial" panose="020B0604020202020204" pitchFamily="34" charset="0"/>
              </a:rPr>
              <a:t>Vælg et passende layout </a:t>
            </a:r>
            <a:br>
              <a:rPr lang="en-GB" sz="1000" noProof="1">
                <a:solidFill>
                  <a:prstClr val="black">
                    <a:lumMod val="75000"/>
                    <a:lumOff val="25000"/>
                  </a:prstClr>
                </a:solidFill>
                <a:cs typeface="Arial" panose="020B0604020202020204" pitchFamily="34" charset="0"/>
              </a:rPr>
            </a:br>
            <a:r>
              <a:rPr lang="en-GB" sz="1000" noProof="1">
                <a:solidFill>
                  <a:prstClr val="black">
                    <a:lumMod val="75000"/>
                    <a:lumOff val="25000"/>
                  </a:prstClr>
                </a:solidFill>
                <a:cs typeface="Arial" panose="020B0604020202020204" pitchFamily="34" charset="0"/>
              </a:rPr>
              <a:t>fra “drop ned” menuen</a:t>
            </a:r>
          </a:p>
          <a:p>
            <a:pPr algn="r">
              <a:spcAft>
                <a:spcPts val="240"/>
              </a:spcAft>
              <a:defRPr/>
            </a:pPr>
            <a:r>
              <a:rPr lang="en-GB" sz="1000" i="1" noProof="1">
                <a:solidFill>
                  <a:prstClr val="black">
                    <a:lumMod val="75000"/>
                    <a:lumOff val="25000"/>
                  </a:prstClr>
                </a:solidFill>
                <a:cs typeface="Arial" panose="020B0604020202020204" pitchFamily="34" charset="0"/>
              </a:rPr>
              <a:t>Alternativt kan du vælge layout direkte under knappen </a:t>
            </a:r>
            <a:r>
              <a:rPr lang="en-GB" sz="1000" b="1" i="1" noProof="1">
                <a:solidFill>
                  <a:prstClr val="black">
                    <a:lumMod val="75000"/>
                    <a:lumOff val="25000"/>
                  </a:prstClr>
                </a:solidFill>
                <a:cs typeface="Arial" panose="020B0604020202020204" pitchFamily="34" charset="0"/>
              </a:rPr>
              <a:t>Nyt slide</a:t>
            </a:r>
            <a:r>
              <a:rPr lang="en-GB" sz="1000" i="1" noProof="1">
                <a:solidFill>
                  <a:prstClr val="black">
                    <a:lumMod val="75000"/>
                    <a:lumOff val="25000"/>
                  </a:prstClr>
                </a:solidFill>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prstClr val="black">
                      <a:lumMod val="75000"/>
                      <a:lumOff val="25000"/>
                    </a:prstClr>
                  </a:solidFill>
                  <a:cs typeface="Arial" panose="020B0604020202020204" pitchFamily="34" charset="0"/>
                </a:rPr>
                <a:t>Agenda</a:t>
              </a:r>
            </a:p>
            <a:p>
              <a:pPr algn="r">
                <a:spcAft>
                  <a:spcPts val="300"/>
                </a:spcAft>
                <a:defRPr/>
              </a:pPr>
              <a:r>
                <a:rPr lang="nb-NO" altLang="da-DK" sz="1000" b="1" noProof="1">
                  <a:solidFill>
                    <a:prstClr val="black">
                      <a:lumMod val="75000"/>
                      <a:lumOff val="25000"/>
                    </a:prstClr>
                  </a:solidFill>
                  <a:cs typeface="Arial" panose="020B0604020202020204" pitchFamily="34" charset="0"/>
                </a:rPr>
                <a:t>Punktopstilling</a:t>
              </a:r>
            </a:p>
            <a:p>
              <a:pPr algn="r">
                <a:spcAft>
                  <a:spcPts val="300"/>
                </a:spcAft>
                <a:defRPr/>
              </a:pPr>
              <a:r>
                <a:rPr lang="nb-NO" altLang="da-DK" sz="1000" noProof="1">
                  <a:solidFill>
                    <a:prstClr val="black">
                      <a:lumMod val="75000"/>
                      <a:lumOff val="25000"/>
                    </a:prstClr>
                  </a:solidFill>
                  <a:cs typeface="Arial" panose="020B0604020202020204" pitchFamily="34" charset="0"/>
                </a:rPr>
                <a:t>Niveau 1-2</a:t>
              </a:r>
              <a:r>
                <a:rPr lang="nb-NO" altLang="da-DK" sz="1000" b="1" noProof="1">
                  <a:solidFill>
                    <a:prstClr val="black">
                      <a:lumMod val="75000"/>
                      <a:lumOff val="25000"/>
                    </a:prstClr>
                  </a:solidFill>
                  <a:cs typeface="Arial" panose="020B0604020202020204" pitchFamily="34" charset="0"/>
                </a:rPr>
                <a:t> = </a:t>
              </a:r>
              <a:r>
                <a:rPr lang="nb-NO" altLang="da-DK" sz="1000" noProof="1">
                  <a:solidFill>
                    <a:prstClr val="black">
                      <a:lumMod val="75000"/>
                      <a:lumOff val="25000"/>
                    </a:prstClr>
                  </a:solidFill>
                  <a:cs typeface="Arial" panose="020B0604020202020204" pitchFamily="34" charset="0"/>
                </a:rPr>
                <a:t>Punktopstilling</a:t>
              </a:r>
            </a:p>
            <a:p>
              <a:pPr algn="r">
                <a:spcAft>
                  <a:spcPts val="300"/>
                </a:spcAft>
                <a:defRPr/>
              </a:pPr>
              <a:r>
                <a:rPr lang="nb-NO" altLang="da-DK" sz="1000" noProof="1">
                  <a:solidFill>
                    <a:prstClr val="black">
                      <a:lumMod val="75000"/>
                      <a:lumOff val="25000"/>
                    </a:prstClr>
                  </a:solidFill>
                  <a:cs typeface="Arial" panose="020B0604020202020204" pitchFamily="34" charset="0"/>
                </a:rPr>
                <a:t>Klik på </a:t>
              </a:r>
              <a:r>
                <a:rPr lang="nb-NO" altLang="da-DK" sz="1000" b="1" noProof="1">
                  <a:solidFill>
                    <a:prstClr val="black">
                      <a:lumMod val="75000"/>
                      <a:lumOff val="25000"/>
                    </a:prstClr>
                  </a:solidFill>
                  <a:cs typeface="Arial" panose="020B0604020202020204" pitchFamily="34" charset="0"/>
                </a:rPr>
                <a:t>TAB</a:t>
              </a:r>
              <a:r>
                <a:rPr lang="nb-NO" altLang="da-DK" sz="1000" noProof="1">
                  <a:solidFill>
                    <a:prstClr val="black">
                      <a:lumMod val="75000"/>
                      <a:lumOff val="25000"/>
                    </a:prstClr>
                  </a:solidFill>
                  <a:cs typeface="Arial" panose="020B0604020202020204" pitchFamily="34" charset="0"/>
                </a:rPr>
                <a:t>-tasten én gang </a:t>
              </a:r>
              <a:br>
                <a:rPr lang="nb-NO" altLang="da-DK" sz="1000" noProof="1">
                  <a:solidFill>
                    <a:prstClr val="black">
                      <a:lumMod val="75000"/>
                      <a:lumOff val="25000"/>
                    </a:prstClr>
                  </a:solidFill>
                  <a:cs typeface="Arial" panose="020B0604020202020204" pitchFamily="34" charset="0"/>
                </a:rPr>
              </a:br>
              <a:r>
                <a:rPr lang="nb-NO" altLang="da-DK" sz="1000" noProof="1">
                  <a:solidFill>
                    <a:prstClr val="black">
                      <a:lumMod val="75000"/>
                      <a:lumOff val="25000"/>
                    </a:prstClr>
                  </a:solidFill>
                  <a:cs typeface="Arial" panose="020B0604020202020204" pitchFamily="34" charset="0"/>
                </a:rPr>
                <a:t>for at få niveau 2 </a:t>
              </a:r>
            </a:p>
            <a:p>
              <a:pPr algn="r">
                <a:spcAft>
                  <a:spcPts val="300"/>
                </a:spcAft>
                <a:defRPr/>
              </a:pPr>
              <a:r>
                <a:rPr lang="da-DK" altLang="da-DK" sz="1000" noProof="1">
                  <a:solidFill>
                    <a:prstClr val="black">
                      <a:lumMod val="75000"/>
                      <a:lumOff val="25000"/>
                    </a:prstClr>
                  </a:solidFill>
                  <a:cs typeface="Arial" panose="020B0604020202020204" pitchFamily="34" charset="0"/>
                </a:rPr>
                <a:t>Tryk</a:t>
              </a:r>
              <a:r>
                <a:rPr lang="da-DK" altLang="da-DK" sz="1000" b="1" noProof="1">
                  <a:solidFill>
                    <a:prstClr val="black">
                      <a:lumMod val="75000"/>
                      <a:lumOff val="25000"/>
                    </a:prstClr>
                  </a:solidFill>
                  <a:cs typeface="Arial" panose="020B0604020202020204" pitchFamily="34" charset="0"/>
                </a:rPr>
                <a:t> ENTER </a:t>
              </a:r>
              <a:r>
                <a:rPr lang="da-DK" altLang="da-DK" sz="1000" noProof="1">
                  <a:solidFill>
                    <a:prstClr val="black">
                      <a:lumMod val="75000"/>
                      <a:lumOff val="25000"/>
                    </a:prstClr>
                  </a:solidFill>
                  <a:cs typeface="Arial" panose="020B0604020202020204" pitchFamily="34" charset="0"/>
                </a:rPr>
                <a:t>for ny linje</a:t>
              </a:r>
            </a:p>
            <a:p>
              <a:pPr algn="r">
                <a:spcAft>
                  <a:spcPts val="300"/>
                </a:spcAft>
                <a:defRPr/>
              </a:pPr>
              <a:r>
                <a:rPr lang="da-DK" altLang="da-DK" sz="1000" noProof="1">
                  <a:solidFill>
                    <a:prstClr val="black">
                      <a:lumMod val="75000"/>
                      <a:lumOff val="25000"/>
                    </a:prstClr>
                  </a:solidFill>
                  <a:cs typeface="Arial" panose="020B0604020202020204" pitchFamily="34" charset="0"/>
                </a:rPr>
                <a:t>Brug </a:t>
              </a:r>
              <a:r>
                <a:rPr lang="da-DK" altLang="da-DK" sz="1000" b="1" noProof="1">
                  <a:solidFill>
                    <a:prstClr val="black">
                      <a:lumMod val="75000"/>
                      <a:lumOff val="25000"/>
                    </a:prstClr>
                  </a:solidFill>
                  <a:cs typeface="Arial" panose="020B0604020202020204" pitchFamily="34" charset="0"/>
                </a:rPr>
                <a:t>SHIFT+TAB</a:t>
              </a:r>
              <a:r>
                <a:rPr lang="da-DK" altLang="da-DK" sz="1000" noProof="1">
                  <a:solidFill>
                    <a:prstClr val="black">
                      <a:lumMod val="75000"/>
                      <a:lumOff val="25000"/>
                    </a:prstClr>
                  </a:solidFill>
                  <a:cs typeface="Arial" panose="020B0604020202020204" pitchFamily="34" charset="0"/>
                </a:rPr>
                <a:t>-tasterne </a:t>
              </a:r>
              <a:br>
                <a:rPr lang="da-DK" altLang="da-DK" sz="1000" noProof="1">
                  <a:solidFill>
                    <a:prstClr val="black">
                      <a:lumMod val="75000"/>
                      <a:lumOff val="25000"/>
                    </a:prstClr>
                  </a:solidFill>
                  <a:cs typeface="Arial" panose="020B0604020202020204" pitchFamily="34" charset="0"/>
                </a:rPr>
              </a:br>
              <a:r>
                <a:rPr lang="da-DK" altLang="da-DK" sz="1000" noProof="1">
                  <a:solidFill>
                    <a:prstClr val="black">
                      <a:lumMod val="75000"/>
                      <a:lumOff val="25000"/>
                    </a:prstClr>
                  </a:solidFill>
                  <a:cs typeface="Arial" panose="020B0604020202020204" pitchFamily="34" charset="0"/>
                </a:rPr>
                <a:t>for at komme tilbage</a:t>
              </a:r>
              <a:endParaRPr lang="nb-NO" altLang="da-DK" sz="1000" b="1" noProof="1">
                <a:solidFill>
                  <a:prstClr val="black">
                    <a:lumMod val="75000"/>
                    <a:lumOff val="25000"/>
                  </a:prstClr>
                </a:solidFill>
                <a:cs typeface="Arial" panose="020B0604020202020204" pitchFamily="34" charset="0"/>
              </a:endParaRPr>
            </a:p>
            <a:p>
              <a:pPr algn="r">
                <a:defRPr/>
              </a:pPr>
              <a:r>
                <a:rPr lang="nb-NO" altLang="da-DK" sz="1000" noProof="1">
                  <a:solidFill>
                    <a:prstClr val="black">
                      <a:lumMod val="75000"/>
                      <a:lumOff val="25000"/>
                    </a:prstClr>
                  </a:solidFill>
                  <a:cs typeface="Arial" panose="020B0604020202020204" pitchFamily="34" charset="0"/>
                </a:rPr>
                <a:t>Alternativt kan </a:t>
              </a:r>
              <a:r>
                <a:rPr lang="nb-NO" altLang="da-DK" sz="1000" b="1" noProof="1">
                  <a:solidFill>
                    <a:prstClr val="black">
                      <a:lumMod val="75000"/>
                      <a:lumOff val="25000"/>
                    </a:prstClr>
                  </a:solidFill>
                  <a:cs typeface="Arial" panose="020B0604020202020204" pitchFamily="34" charset="0"/>
                </a:rPr>
                <a:t>Forøg og Formindsk listeniveau </a:t>
              </a:r>
              <a:r>
                <a:rPr lang="nb-NO" altLang="da-DK" sz="1000" noProof="1">
                  <a:solidFill>
                    <a:prstClr val="black">
                      <a:lumMod val="75000"/>
                      <a:lumOff val="25000"/>
                    </a:prstClr>
                  </a:solidFill>
                  <a:cs typeface="Arial" panose="020B0604020202020204" pitchFamily="34" charset="0"/>
                </a:rPr>
                <a:t>bruges til at hoppe mellem tekst-typografierne</a:t>
              </a:r>
              <a:endParaRPr lang="nb-NO" altLang="da-DK" sz="1000" b="1" noProof="1">
                <a:solidFill>
                  <a:prstClr val="black">
                    <a:lumMod val="75000"/>
                    <a:lumOff val="25000"/>
                  </a:prstClr>
                </a:solidFill>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solidFill>
                    <a:prstClr val="white"/>
                  </a:solidFill>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solidFill>
                    <a:prstClr val="white"/>
                  </a:solidFill>
                  <a:latin typeface="HelveticaNeueLT Std Lt Cn" pitchFamily="34" charset="0"/>
                </a:endParaRPr>
              </a:p>
            </p:txBody>
          </p:sp>
        </p:grpSp>
      </p:grpSp>
    </p:spTree>
    <p:extLst>
      <p:ext uri="{BB962C8B-B14F-4D97-AF65-F5344CB8AC3E}">
        <p14:creationId xmlns:p14="http://schemas.microsoft.com/office/powerpoint/2010/main" val="29185225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 01">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4F0196E8-4BB8-8012-6B52-11C0572D5E9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000"/>
            <a:ext cx="2560000" cy="1440000"/>
          </a:xfrm>
          <a:prstGeom prst="rect">
            <a:avLst/>
          </a:prstGeom>
        </p:spPr>
      </p:pic>
      <p:sp>
        <p:nvSpPr>
          <p:cNvPr id="8" name="Tekstfelt 7">
            <a:extLst>
              <a:ext uri="{FF2B5EF4-FFF2-40B4-BE49-F238E27FC236}">
                <a16:creationId xmlns:a16="http://schemas.microsoft.com/office/drawing/2014/main" id="{5CB59071-13D0-7B80-608C-E75C8E4A34E2}"/>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7" name="Pladsholder til billede 6">
            <a:extLst>
              <a:ext uri="{FF2B5EF4-FFF2-40B4-BE49-F238E27FC236}">
                <a16:creationId xmlns:a16="http://schemas.microsoft.com/office/drawing/2014/main" id="{28671CD5-C519-103E-FE98-17C1B856EF69}"/>
              </a:ext>
            </a:extLst>
          </p:cNvPr>
          <p:cNvSpPr>
            <a:spLocks noGrp="1"/>
          </p:cNvSpPr>
          <p:nvPr>
            <p:ph type="pic" sz="quarter" idx="12"/>
          </p:nvPr>
        </p:nvSpPr>
        <p:spPr>
          <a:xfrm>
            <a:off x="0" y="0"/>
            <a:ext cx="5189783" cy="6858000"/>
          </a:xfrm>
          <a:solidFill>
            <a:schemeClr val="bg2"/>
          </a:solidFill>
        </p:spPr>
        <p:txBody>
          <a:bodyPr/>
          <a:lstStyle/>
          <a:p>
            <a:endParaRPr lang="da-DK" dirty="0"/>
          </a:p>
        </p:txBody>
      </p:sp>
      <p:sp>
        <p:nvSpPr>
          <p:cNvPr id="5" name="Rektangel 4">
            <a:extLst>
              <a:ext uri="{FF2B5EF4-FFF2-40B4-BE49-F238E27FC236}">
                <a16:creationId xmlns:a16="http://schemas.microsoft.com/office/drawing/2014/main" id="{66CD70AA-5E51-C573-3EC5-CC1FA785A320}"/>
              </a:ext>
              <a:ext uri="{C183D7F6-B498-43B3-948B-1728B52AA6E4}">
                <adec:decorative xmlns:adec="http://schemas.microsoft.com/office/drawing/2017/decorative" val="1"/>
              </a:ext>
            </a:extLst>
          </p:cNvPr>
          <p:cNvSpPr/>
          <p:nvPr userDrawn="1"/>
        </p:nvSpPr>
        <p:spPr>
          <a:xfrm>
            <a:off x="5189783" y="0"/>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AB117178-5E09-6064-1889-F74C39F183A8}"/>
              </a:ext>
            </a:extLst>
          </p:cNvPr>
          <p:cNvSpPr>
            <a:spLocks noGrp="1"/>
          </p:cNvSpPr>
          <p:nvPr>
            <p:ph type="title" hasCustomPrompt="1"/>
          </p:nvPr>
        </p:nvSpPr>
        <p:spPr>
          <a:xfrm>
            <a:off x="6761163" y="908050"/>
            <a:ext cx="3935411" cy="1002638"/>
          </a:xfrm>
        </p:spPr>
        <p:txBody>
          <a:bodyPr/>
          <a:lstStyle>
            <a:lvl1pPr>
              <a:defRPr sz="6000"/>
            </a:lvl1pPr>
          </a:lstStyle>
          <a:p>
            <a:r>
              <a:rPr lang="da-DK" dirty="0"/>
              <a:t>Agenda</a:t>
            </a:r>
          </a:p>
        </p:txBody>
      </p:sp>
      <p:sp>
        <p:nvSpPr>
          <p:cNvPr id="10" name="Pladsholder til tekst 9">
            <a:extLst>
              <a:ext uri="{FF2B5EF4-FFF2-40B4-BE49-F238E27FC236}">
                <a16:creationId xmlns:a16="http://schemas.microsoft.com/office/drawing/2014/main" id="{E70A253E-0F92-8677-F390-DC085457562A}"/>
              </a:ext>
            </a:extLst>
          </p:cNvPr>
          <p:cNvSpPr>
            <a:spLocks noGrp="1"/>
          </p:cNvSpPr>
          <p:nvPr>
            <p:ph type="body" sz="quarter" idx="13"/>
          </p:nvPr>
        </p:nvSpPr>
        <p:spPr>
          <a:xfrm>
            <a:off x="6761163" y="2357438"/>
            <a:ext cx="4729162" cy="3735387"/>
          </a:xfrm>
        </p:spPr>
        <p:txBody>
          <a:bodyPr/>
          <a:lstStyle/>
          <a:p>
            <a:pPr lvl="0"/>
            <a:r>
              <a:rPr lang="da-DK" dirty="0"/>
              <a:t>Klik for at redigere teksttypografierne i masteren</a:t>
            </a:r>
          </a:p>
          <a:p>
            <a:pPr lvl="1"/>
            <a:r>
              <a:rPr lang="da-DK" dirty="0"/>
              <a:t>Andet niveau</a:t>
            </a:r>
          </a:p>
        </p:txBody>
      </p:sp>
    </p:spTree>
    <p:extLst>
      <p:ext uri="{BB962C8B-B14F-4D97-AF65-F5344CB8AC3E}">
        <p14:creationId xmlns:p14="http://schemas.microsoft.com/office/powerpoint/2010/main" val="9695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 02">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945515EF-5228-6E33-D1B5-13EB3AC44A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715905" y="2688609"/>
            <a:ext cx="2560000" cy="1440000"/>
          </a:xfrm>
          <a:prstGeom prst="rect">
            <a:avLst/>
          </a:prstGeom>
        </p:spPr>
      </p:pic>
      <p:sp>
        <p:nvSpPr>
          <p:cNvPr id="5" name="Rektangel 4">
            <a:extLst>
              <a:ext uri="{FF2B5EF4-FFF2-40B4-BE49-F238E27FC236}">
                <a16:creationId xmlns:a16="http://schemas.microsoft.com/office/drawing/2014/main" id="{66CD70AA-5E51-C573-3EC5-CC1FA785A32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 y="0"/>
            <a:ext cx="518978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endParaRPr>
          </a:p>
        </p:txBody>
      </p:sp>
      <p:sp>
        <p:nvSpPr>
          <p:cNvPr id="2" name="Titel 1">
            <a:extLst>
              <a:ext uri="{FF2B5EF4-FFF2-40B4-BE49-F238E27FC236}">
                <a16:creationId xmlns:a16="http://schemas.microsoft.com/office/drawing/2014/main" id="{AB117178-5E09-6064-1889-F74C39F183A8}"/>
              </a:ext>
            </a:extLst>
          </p:cNvPr>
          <p:cNvSpPr>
            <a:spLocks noGrp="1"/>
          </p:cNvSpPr>
          <p:nvPr>
            <p:ph type="title" hasCustomPrompt="1"/>
          </p:nvPr>
        </p:nvSpPr>
        <p:spPr>
          <a:xfrm>
            <a:off x="1528010" y="2592473"/>
            <a:ext cx="3116179" cy="1002638"/>
          </a:xfrm>
        </p:spPr>
        <p:txBody>
          <a:bodyPr/>
          <a:lstStyle>
            <a:lvl1pPr algn="l">
              <a:defRPr sz="6000">
                <a:solidFill>
                  <a:schemeClr val="tx2"/>
                </a:solidFill>
              </a:defRPr>
            </a:lvl1pPr>
          </a:lstStyle>
          <a:p>
            <a:r>
              <a:rPr lang="da-DK" dirty="0"/>
              <a:t>Agenda</a:t>
            </a:r>
          </a:p>
        </p:txBody>
      </p:sp>
      <p:sp>
        <p:nvSpPr>
          <p:cNvPr id="4" name="Rektangel 3">
            <a:extLst>
              <a:ext uri="{FF2B5EF4-FFF2-40B4-BE49-F238E27FC236}">
                <a16:creationId xmlns:a16="http://schemas.microsoft.com/office/drawing/2014/main" id="{09402540-B929-FDE4-5C53-A6A1D9B29DE6}"/>
              </a:ext>
              <a:ext uri="{C183D7F6-B498-43B3-948B-1728B52AA6E4}">
                <adec:decorative xmlns:adec="http://schemas.microsoft.com/office/drawing/2017/decorative" val="1"/>
              </a:ext>
            </a:extLst>
          </p:cNvPr>
          <p:cNvSpPr/>
          <p:nvPr userDrawn="1"/>
        </p:nvSpPr>
        <p:spPr>
          <a:xfrm>
            <a:off x="5189783" y="0"/>
            <a:ext cx="9262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tekst 9">
            <a:extLst>
              <a:ext uri="{FF2B5EF4-FFF2-40B4-BE49-F238E27FC236}">
                <a16:creationId xmlns:a16="http://schemas.microsoft.com/office/drawing/2014/main" id="{DA387C5D-66F2-3A50-DA34-0E70DE6CD2B4}"/>
              </a:ext>
            </a:extLst>
          </p:cNvPr>
          <p:cNvSpPr>
            <a:spLocks noGrp="1"/>
          </p:cNvSpPr>
          <p:nvPr>
            <p:ph type="body" sz="quarter" idx="13"/>
          </p:nvPr>
        </p:nvSpPr>
        <p:spPr>
          <a:xfrm>
            <a:off x="6761163" y="1235242"/>
            <a:ext cx="4729162" cy="4857583"/>
          </a:xfrm>
        </p:spPr>
        <p:txBody>
          <a:bodyPr/>
          <a:lstStyle/>
          <a:p>
            <a:pPr lvl="0"/>
            <a:r>
              <a:rPr lang="da-DK" dirty="0"/>
              <a:t>Klik for at redigere teksttypografierne i masteren</a:t>
            </a:r>
          </a:p>
          <a:p>
            <a:pPr lvl="1"/>
            <a:r>
              <a:rPr lang="da-DK" dirty="0"/>
              <a:t>Andet niveau</a:t>
            </a:r>
          </a:p>
        </p:txBody>
      </p:sp>
    </p:spTree>
    <p:extLst>
      <p:ext uri="{BB962C8B-B14F-4D97-AF65-F5344CB8AC3E}">
        <p14:creationId xmlns:p14="http://schemas.microsoft.com/office/powerpoint/2010/main" val="138682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 Citat">
    <p:spTree>
      <p:nvGrpSpPr>
        <p:cNvPr id="1" name=""/>
        <p:cNvGrpSpPr/>
        <p:nvPr/>
      </p:nvGrpSpPr>
      <p:grpSpPr>
        <a:xfrm>
          <a:off x="0" y="0"/>
          <a:ext cx="0" cy="0"/>
          <a:chOff x="0" y="0"/>
          <a:chExt cx="0" cy="0"/>
        </a:xfrm>
      </p:grpSpPr>
      <p:grpSp>
        <p:nvGrpSpPr>
          <p:cNvPr id="2" name="Gruppe 1">
            <a:extLst>
              <a:ext uri="{FF2B5EF4-FFF2-40B4-BE49-F238E27FC236}">
                <a16:creationId xmlns:a16="http://schemas.microsoft.com/office/drawing/2014/main" id="{3A12F3DD-586D-6B21-89CC-0C00C156A04F}"/>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4" name="Gruppe 23">
              <a:extLst>
                <a:ext uri="{FF2B5EF4-FFF2-40B4-BE49-F238E27FC236}">
                  <a16:creationId xmlns:a16="http://schemas.microsoft.com/office/drawing/2014/main" id="{A85FC827-0F64-1DFE-7929-8FD4B439A53B}"/>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40D9071B-2623-7ABE-3435-A24BBB67458B}"/>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763CBCC9-4D76-69F7-4B5F-910C7D25DB01}"/>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100D77E7-5E52-F909-667B-DEE33C1D6A8B}"/>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FD921AE3-B466-4B27-4267-9300DDF6A132}"/>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CA845F3B-9675-A445-B59E-C6D14FF163C6}"/>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F276320A-228B-3F1A-36A5-1CAC33096E3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A4F654E1-32C0-3A44-0513-BEBC2E4660EF}"/>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0ABF4BD7-1085-3A89-CF5B-3F45394BF1AE}"/>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96D5CAAD-9F8E-1290-F216-3A1249ED4E68}"/>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BAB7779C-6DD1-C4FC-13DF-153A1DDCE474}"/>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B04610C7-BD59-9F18-6AA1-149BBA4FBA17}"/>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AF32C654-96D7-B22D-3A08-569CF39E2CDA}"/>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C989A907-62FB-35D1-2CB7-049899B688A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6" name="Billede 5">
            <a:extLst>
              <a:ext uri="{FF2B5EF4-FFF2-40B4-BE49-F238E27FC236}">
                <a16:creationId xmlns:a16="http://schemas.microsoft.com/office/drawing/2014/main" id="{C459DAFE-5439-E812-80C5-F1765D86581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8" y="2702154"/>
            <a:ext cx="2560000" cy="1440000"/>
          </a:xfrm>
          <a:prstGeom prst="rect">
            <a:avLst/>
          </a:prstGeom>
        </p:spPr>
      </p:pic>
      <p:sp>
        <p:nvSpPr>
          <p:cNvPr id="7" name="Rektangel 6">
            <a:extLst>
              <a:ext uri="{FF2B5EF4-FFF2-40B4-BE49-F238E27FC236}">
                <a16:creationId xmlns:a16="http://schemas.microsoft.com/office/drawing/2014/main" id="{C5623852-6BE9-186B-7689-E32BF72D2EBA}"/>
              </a:ext>
              <a:ext uri="{C183D7F6-B498-43B3-948B-1728B52AA6E4}">
                <adec:decorative xmlns:adec="http://schemas.microsoft.com/office/drawing/2017/decorative" val="1"/>
              </a:ext>
            </a:extLst>
          </p:cNvPr>
          <p:cNvSpPr/>
          <p:nvPr userDrawn="1"/>
        </p:nvSpPr>
        <p:spPr>
          <a:xfrm>
            <a:off x="0" y="-1"/>
            <a:ext cx="33367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Grafik 8">
            <a:extLst>
              <a:ext uri="{FF2B5EF4-FFF2-40B4-BE49-F238E27FC236}">
                <a16:creationId xmlns:a16="http://schemas.microsoft.com/office/drawing/2014/main" id="{0ED3AC08-840E-F479-CB11-A178F28A4A6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2918" y="558816"/>
            <a:ext cx="1689594" cy="1008635"/>
          </a:xfrm>
          <a:prstGeom prst="rect">
            <a:avLst/>
          </a:prstGeom>
        </p:spPr>
      </p:pic>
      <p:sp>
        <p:nvSpPr>
          <p:cNvPr id="8" name="Rektangel 7">
            <a:extLst>
              <a:ext uri="{FF2B5EF4-FFF2-40B4-BE49-F238E27FC236}">
                <a16:creationId xmlns:a16="http://schemas.microsoft.com/office/drawing/2014/main" id="{95CE1DDC-09B7-AF65-8FA6-E4B19FB644A2}"/>
              </a:ext>
              <a:ext uri="{C183D7F6-B498-43B3-948B-1728B52AA6E4}">
                <adec:decorative xmlns:adec="http://schemas.microsoft.com/office/drawing/2017/decorative" val="1"/>
              </a:ext>
            </a:extLst>
          </p:cNvPr>
          <p:cNvSpPr/>
          <p:nvPr userDrawn="1"/>
        </p:nvSpPr>
        <p:spPr>
          <a:xfrm>
            <a:off x="3336758" y="-1"/>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Pladsholder til tekst 14">
            <a:extLst>
              <a:ext uri="{FF2B5EF4-FFF2-40B4-BE49-F238E27FC236}">
                <a16:creationId xmlns:a16="http://schemas.microsoft.com/office/drawing/2014/main" id="{A5553225-A4CF-2A26-44E2-966F396CCD3E}"/>
              </a:ext>
            </a:extLst>
          </p:cNvPr>
          <p:cNvSpPr>
            <a:spLocks noGrp="1"/>
          </p:cNvSpPr>
          <p:nvPr>
            <p:ph type="body" sz="quarter" idx="14" hasCustomPrompt="1"/>
          </p:nvPr>
        </p:nvSpPr>
        <p:spPr>
          <a:xfrm>
            <a:off x="4744511" y="919751"/>
            <a:ext cx="925513" cy="647700"/>
          </a:xfrm>
        </p:spPr>
        <p:txBody>
          <a:bodyPr/>
          <a:lstStyle>
            <a:lvl1pPr marL="0" indent="0">
              <a:buNone/>
              <a:defRPr sz="10000"/>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11" name="Pladsholder til tekst 10">
            <a:extLst>
              <a:ext uri="{FF2B5EF4-FFF2-40B4-BE49-F238E27FC236}">
                <a16:creationId xmlns:a16="http://schemas.microsoft.com/office/drawing/2014/main" id="{99DEA860-AB29-71CC-B3C8-07261E1D776A}"/>
              </a:ext>
            </a:extLst>
          </p:cNvPr>
          <p:cNvSpPr>
            <a:spLocks noGrp="1"/>
          </p:cNvSpPr>
          <p:nvPr>
            <p:ph type="body" sz="quarter" idx="12"/>
          </p:nvPr>
        </p:nvSpPr>
        <p:spPr>
          <a:xfrm>
            <a:off x="5386388" y="1514975"/>
            <a:ext cx="6102350" cy="3650583"/>
          </a:xfrm>
        </p:spPr>
        <p:txBody>
          <a:bodyPr/>
          <a:lstStyle>
            <a:lvl1pPr marL="0" indent="0">
              <a:lnSpc>
                <a:spcPct val="110000"/>
              </a:lnSpc>
              <a:spcBef>
                <a:spcPts val="0"/>
              </a:spcBef>
              <a:spcAft>
                <a:spcPts val="300"/>
              </a:spcAft>
              <a:buFontTx/>
              <a:buNone/>
              <a:defRPr sz="3200">
                <a:latin typeface="+mj-lt"/>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C7C59C0C-7FC6-A56C-6537-12A0BDF8B4F0}"/>
              </a:ext>
            </a:extLst>
          </p:cNvPr>
          <p:cNvSpPr>
            <a:spLocks noGrp="1"/>
          </p:cNvSpPr>
          <p:nvPr>
            <p:ph type="body" sz="quarter" idx="13" hasCustomPrompt="1"/>
          </p:nvPr>
        </p:nvSpPr>
        <p:spPr>
          <a:xfrm>
            <a:off x="5386388" y="5438774"/>
            <a:ext cx="2197684" cy="271463"/>
          </a:xfrm>
        </p:spPr>
        <p:txBody>
          <a:bodyPr/>
          <a:lstStyle>
            <a:lvl1pPr marL="0" indent="0">
              <a:buNone/>
              <a:defRPr sz="1800"/>
            </a:lvl1pPr>
            <a:lvl2pPr marL="468000" indent="0">
              <a:buNone/>
              <a:defRPr/>
            </a:lvl2pPr>
            <a:lvl3pPr marL="900000" indent="0">
              <a:buNone/>
              <a:defRPr/>
            </a:lvl3pPr>
            <a:lvl4pPr marL="1371600" indent="0">
              <a:buNone/>
              <a:defRPr/>
            </a:lvl4pPr>
            <a:lvl5pPr marL="1828800" indent="0">
              <a:buNone/>
              <a:defRPr/>
            </a:lvl5pPr>
          </a:lstStyle>
          <a:p>
            <a:pPr lvl="0"/>
            <a:r>
              <a:rPr lang="da-DK" dirty="0"/>
              <a:t>Nav og titel</a:t>
            </a:r>
          </a:p>
        </p:txBody>
      </p:sp>
      <p:sp>
        <p:nvSpPr>
          <p:cNvPr id="16" name="Pladsholder til tekst 14">
            <a:extLst>
              <a:ext uri="{FF2B5EF4-FFF2-40B4-BE49-F238E27FC236}">
                <a16:creationId xmlns:a16="http://schemas.microsoft.com/office/drawing/2014/main" id="{24CDC1D2-F36E-FBAD-6BA2-ED46CEC38888}"/>
              </a:ext>
            </a:extLst>
          </p:cNvPr>
          <p:cNvSpPr>
            <a:spLocks noGrp="1"/>
          </p:cNvSpPr>
          <p:nvPr>
            <p:ph type="body" sz="quarter" idx="15" hasCustomPrompt="1"/>
          </p:nvPr>
        </p:nvSpPr>
        <p:spPr>
          <a:xfrm>
            <a:off x="10563225" y="4926806"/>
            <a:ext cx="925513" cy="647700"/>
          </a:xfrm>
        </p:spPr>
        <p:txBody>
          <a:bodyPr/>
          <a:lstStyle>
            <a:lvl1pPr marL="0" indent="0">
              <a:buNone/>
              <a:defRPr sz="10000"/>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3" name="Pladsholder til sidefod 2">
            <a:extLst>
              <a:ext uri="{FF2B5EF4-FFF2-40B4-BE49-F238E27FC236}">
                <a16:creationId xmlns:a16="http://schemas.microsoft.com/office/drawing/2014/main" id="{2357B2FE-6AFB-C4E5-950D-CE0BE1EB9409}"/>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0230134-17FF-842A-2433-E89954A98275}"/>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27428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Citat">
    <p:spTree>
      <p:nvGrpSpPr>
        <p:cNvPr id="1" name=""/>
        <p:cNvGrpSpPr/>
        <p:nvPr/>
      </p:nvGrpSpPr>
      <p:grpSpPr>
        <a:xfrm>
          <a:off x="0" y="0"/>
          <a:ext cx="0" cy="0"/>
          <a:chOff x="0" y="0"/>
          <a:chExt cx="0" cy="0"/>
        </a:xfrm>
      </p:grpSpPr>
      <p:grpSp>
        <p:nvGrpSpPr>
          <p:cNvPr id="23" name="Gruppe 22">
            <a:extLst>
              <a:ext uri="{FF2B5EF4-FFF2-40B4-BE49-F238E27FC236}">
                <a16:creationId xmlns:a16="http://schemas.microsoft.com/office/drawing/2014/main" id="{428B48B5-7841-7D73-88CC-6FE67C3BF8FD}"/>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5" name="Gruppe 24">
              <a:extLst>
                <a:ext uri="{FF2B5EF4-FFF2-40B4-BE49-F238E27FC236}">
                  <a16:creationId xmlns:a16="http://schemas.microsoft.com/office/drawing/2014/main" id="{81A26F80-D4F4-D446-ACB9-7F40DAF35AC9}"/>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55FECDD2-9683-9949-5AC9-8AA73E21646D}"/>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8457AA59-866E-D64F-5B6C-F38765C6059B}"/>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C7FDE396-C1D7-3E79-CAB7-ED66BBAC3AAD}"/>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1D4F1B19-2754-1F4C-8806-9D007CC6A796}"/>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B1BC871E-DDDA-9457-BF78-16E0F7C03848}"/>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D0BC1B36-1199-E8E6-6837-77D315865C0D}"/>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0952225C-9D7B-D58F-2636-2202811C58C0}"/>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F5E9C6E8-D16E-BF52-E82D-AF3CD15D281F}"/>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FF56E815-84FD-F07A-D618-2761CFF0B5B2}"/>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EA936EB2-8C41-DCE7-B254-01628D19DA14}"/>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05EE1BFA-022A-2854-5552-D0D04240D855}"/>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2CCFBC12-2312-892E-3855-4EB6861FD7F8}"/>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036BD0CB-1D54-55D0-066B-15C7E126D673}"/>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4" name="Billede 23">
            <a:extLst>
              <a:ext uri="{FF2B5EF4-FFF2-40B4-BE49-F238E27FC236}">
                <a16:creationId xmlns:a16="http://schemas.microsoft.com/office/drawing/2014/main" id="{B5615270-6A92-29AD-5BAB-AA4ADD997E5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08999"/>
            <a:ext cx="2560000" cy="1440000"/>
          </a:xfrm>
          <a:prstGeom prst="rect">
            <a:avLst/>
          </a:prstGeom>
        </p:spPr>
      </p:pic>
      <p:sp>
        <p:nvSpPr>
          <p:cNvPr id="7" name="Rektangel 6">
            <a:extLst>
              <a:ext uri="{FF2B5EF4-FFF2-40B4-BE49-F238E27FC236}">
                <a16:creationId xmlns:a16="http://schemas.microsoft.com/office/drawing/2014/main" id="{C5623852-6BE9-186B-7689-E32BF72D2EBA}"/>
              </a:ext>
              <a:ext uri="{C183D7F6-B498-43B3-948B-1728B52AA6E4}">
                <adec:decorative xmlns:adec="http://schemas.microsoft.com/office/drawing/2017/decorative" val="1"/>
              </a:ext>
            </a:extLst>
          </p:cNvPr>
          <p:cNvSpPr/>
          <p:nvPr userDrawn="1"/>
        </p:nvSpPr>
        <p:spPr>
          <a:xfrm>
            <a:off x="0" y="-2"/>
            <a:ext cx="3336758"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Grafik 8">
            <a:extLst>
              <a:ext uri="{FF2B5EF4-FFF2-40B4-BE49-F238E27FC236}">
                <a16:creationId xmlns:a16="http://schemas.microsoft.com/office/drawing/2014/main" id="{0ED3AC08-840E-F479-CB11-A178F28A4A6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2918" y="558816"/>
            <a:ext cx="1689594" cy="1008635"/>
          </a:xfrm>
          <a:prstGeom prst="rect">
            <a:avLst/>
          </a:prstGeom>
        </p:spPr>
      </p:pic>
      <p:sp>
        <p:nvSpPr>
          <p:cNvPr id="8" name="Rektangel 7">
            <a:extLst>
              <a:ext uri="{FF2B5EF4-FFF2-40B4-BE49-F238E27FC236}">
                <a16:creationId xmlns:a16="http://schemas.microsoft.com/office/drawing/2014/main" id="{95CE1DDC-09B7-AF65-8FA6-E4B19FB644A2}"/>
              </a:ext>
              <a:ext uri="{C183D7F6-B498-43B3-948B-1728B52AA6E4}">
                <adec:decorative xmlns:adec="http://schemas.microsoft.com/office/drawing/2017/decorative" val="1"/>
              </a:ext>
            </a:extLst>
          </p:cNvPr>
          <p:cNvSpPr/>
          <p:nvPr userDrawn="1"/>
        </p:nvSpPr>
        <p:spPr>
          <a:xfrm>
            <a:off x="3336758" y="-1"/>
            <a:ext cx="92626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Pladsholder til tekst 14">
            <a:extLst>
              <a:ext uri="{FF2B5EF4-FFF2-40B4-BE49-F238E27FC236}">
                <a16:creationId xmlns:a16="http://schemas.microsoft.com/office/drawing/2014/main" id="{A5553225-A4CF-2A26-44E2-966F396CCD3E}"/>
              </a:ext>
            </a:extLst>
          </p:cNvPr>
          <p:cNvSpPr>
            <a:spLocks noGrp="1"/>
          </p:cNvSpPr>
          <p:nvPr>
            <p:ph type="body" sz="quarter" idx="14" hasCustomPrompt="1"/>
          </p:nvPr>
        </p:nvSpPr>
        <p:spPr>
          <a:xfrm>
            <a:off x="4744511" y="919751"/>
            <a:ext cx="925513" cy="647700"/>
          </a:xfrm>
        </p:spPr>
        <p:txBody>
          <a:bodyPr/>
          <a:lstStyle>
            <a:lvl1pPr marL="0" indent="0">
              <a:buNone/>
              <a:defRPr sz="10000">
                <a:solidFill>
                  <a:schemeClr val="bg1"/>
                </a:solidFill>
              </a:defRPr>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11" name="Pladsholder til tekst 10">
            <a:extLst>
              <a:ext uri="{FF2B5EF4-FFF2-40B4-BE49-F238E27FC236}">
                <a16:creationId xmlns:a16="http://schemas.microsoft.com/office/drawing/2014/main" id="{99DEA860-AB29-71CC-B3C8-07261E1D776A}"/>
              </a:ext>
            </a:extLst>
          </p:cNvPr>
          <p:cNvSpPr>
            <a:spLocks noGrp="1"/>
          </p:cNvSpPr>
          <p:nvPr>
            <p:ph type="body" sz="quarter" idx="12"/>
          </p:nvPr>
        </p:nvSpPr>
        <p:spPr>
          <a:xfrm>
            <a:off x="5386388" y="1514975"/>
            <a:ext cx="6102350" cy="3650583"/>
          </a:xfrm>
        </p:spPr>
        <p:txBody>
          <a:bodyPr/>
          <a:lstStyle>
            <a:lvl1pPr marL="0" indent="0">
              <a:lnSpc>
                <a:spcPct val="110000"/>
              </a:lnSpc>
              <a:spcBef>
                <a:spcPts val="0"/>
              </a:spcBef>
              <a:spcAft>
                <a:spcPts val="300"/>
              </a:spcAft>
              <a:buFontTx/>
              <a:buNone/>
              <a:defRPr sz="3200">
                <a:solidFill>
                  <a:schemeClr val="bg1"/>
                </a:solidFill>
                <a:latin typeface="+mj-lt"/>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C7C59C0C-7FC6-A56C-6537-12A0BDF8B4F0}"/>
              </a:ext>
            </a:extLst>
          </p:cNvPr>
          <p:cNvSpPr>
            <a:spLocks noGrp="1"/>
          </p:cNvSpPr>
          <p:nvPr>
            <p:ph type="body" sz="quarter" idx="13" hasCustomPrompt="1"/>
          </p:nvPr>
        </p:nvSpPr>
        <p:spPr>
          <a:xfrm>
            <a:off x="5386388" y="5438774"/>
            <a:ext cx="2197684" cy="271463"/>
          </a:xfrm>
        </p:spPr>
        <p:txBody>
          <a:bodyPr/>
          <a:lstStyle>
            <a:lvl1pPr marL="0" indent="0">
              <a:buNone/>
              <a:defRPr sz="1800">
                <a:solidFill>
                  <a:schemeClr val="bg1"/>
                </a:solidFill>
              </a:defRPr>
            </a:lvl1pPr>
            <a:lvl2pPr marL="468000" indent="0">
              <a:buNone/>
              <a:defRPr/>
            </a:lvl2pPr>
            <a:lvl3pPr marL="900000" indent="0">
              <a:buNone/>
              <a:defRPr/>
            </a:lvl3pPr>
            <a:lvl4pPr marL="1371600" indent="0">
              <a:buNone/>
              <a:defRPr/>
            </a:lvl4pPr>
            <a:lvl5pPr marL="1828800" indent="0">
              <a:buNone/>
              <a:defRPr/>
            </a:lvl5pPr>
          </a:lstStyle>
          <a:p>
            <a:pPr lvl="0"/>
            <a:r>
              <a:rPr lang="da-DK" dirty="0"/>
              <a:t>Nav og titel</a:t>
            </a:r>
          </a:p>
        </p:txBody>
      </p:sp>
      <p:sp>
        <p:nvSpPr>
          <p:cNvPr id="16" name="Pladsholder til tekst 14">
            <a:extLst>
              <a:ext uri="{FF2B5EF4-FFF2-40B4-BE49-F238E27FC236}">
                <a16:creationId xmlns:a16="http://schemas.microsoft.com/office/drawing/2014/main" id="{24CDC1D2-F36E-FBAD-6BA2-ED46CEC38888}"/>
              </a:ext>
            </a:extLst>
          </p:cNvPr>
          <p:cNvSpPr>
            <a:spLocks noGrp="1"/>
          </p:cNvSpPr>
          <p:nvPr>
            <p:ph type="body" sz="quarter" idx="15" hasCustomPrompt="1"/>
          </p:nvPr>
        </p:nvSpPr>
        <p:spPr>
          <a:xfrm>
            <a:off x="10563225" y="4926806"/>
            <a:ext cx="925513" cy="647700"/>
          </a:xfrm>
        </p:spPr>
        <p:txBody>
          <a:bodyPr/>
          <a:lstStyle>
            <a:lvl1pPr marL="0" indent="0">
              <a:buNone/>
              <a:defRPr sz="10000">
                <a:solidFill>
                  <a:schemeClr val="bg1"/>
                </a:solidFill>
              </a:defRPr>
            </a:lvl1pPr>
            <a:lvl2pPr marL="468000" indent="0">
              <a:buNone/>
              <a:defRPr/>
            </a:lvl2pPr>
            <a:lvl3pPr marL="900000" indent="0">
              <a:buNone/>
              <a:defRPr/>
            </a:lvl3pPr>
            <a:lvl4pPr marL="1371600" indent="0">
              <a:buNone/>
              <a:defRPr/>
            </a:lvl4pPr>
            <a:lvl5pPr marL="1828800" indent="0">
              <a:buNone/>
              <a:defRPr/>
            </a:lvl5pPr>
          </a:lstStyle>
          <a:p>
            <a:pPr lvl="0"/>
            <a:r>
              <a:rPr lang="da-DK" dirty="0"/>
              <a:t>”</a:t>
            </a:r>
            <a:endParaRPr lang="es-ES" dirty="0"/>
          </a:p>
        </p:txBody>
      </p:sp>
      <p:sp>
        <p:nvSpPr>
          <p:cNvPr id="3" name="Pladsholder til sidefod 2">
            <a:extLst>
              <a:ext uri="{FF2B5EF4-FFF2-40B4-BE49-F238E27FC236}">
                <a16:creationId xmlns:a16="http://schemas.microsoft.com/office/drawing/2014/main" id="{2357B2FE-6AFB-C4E5-950D-CE0BE1EB9409}"/>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0230134-17FF-842A-2433-E89954A98275}"/>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35130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1 Breaker">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1AAD1E01-6820-005D-83C8-820395DA87A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497" y="2702265"/>
            <a:ext cx="2560000" cy="1440000"/>
          </a:xfrm>
          <a:prstGeom prst="rect">
            <a:avLst/>
          </a:prstGeom>
        </p:spPr>
      </p:pic>
      <p:sp>
        <p:nvSpPr>
          <p:cNvPr id="2" name="Titel 1">
            <a:extLst>
              <a:ext uri="{FF2B5EF4-FFF2-40B4-BE49-F238E27FC236}">
                <a16:creationId xmlns:a16="http://schemas.microsoft.com/office/drawing/2014/main" id="{673A87B9-E436-6B8B-B4F9-CFAB31340A74}"/>
              </a:ext>
            </a:extLst>
          </p:cNvPr>
          <p:cNvSpPr>
            <a:spLocks noGrp="1"/>
          </p:cNvSpPr>
          <p:nvPr>
            <p:ph type="ctrTitle"/>
          </p:nvPr>
        </p:nvSpPr>
        <p:spPr>
          <a:xfrm>
            <a:off x="712372" y="1122363"/>
            <a:ext cx="5613816" cy="2387600"/>
          </a:xfrm>
        </p:spPr>
        <p:txBody>
          <a:bodyPr anchor="b"/>
          <a:lstStyle>
            <a:lvl1pPr algn="l">
              <a:defRPr sz="6000">
                <a:solidFill>
                  <a:schemeClr val="tx2"/>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8F8F3051-25E4-E83A-1745-C36FFD0CC5DF}"/>
              </a:ext>
            </a:extLst>
          </p:cNvPr>
          <p:cNvSpPr>
            <a:spLocks noGrp="1"/>
          </p:cNvSpPr>
          <p:nvPr>
            <p:ph type="subTitle" idx="1"/>
          </p:nvPr>
        </p:nvSpPr>
        <p:spPr>
          <a:xfrm>
            <a:off x="712372" y="3602038"/>
            <a:ext cx="5613816"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Rektangel 3">
            <a:extLst>
              <a:ext uri="{FF2B5EF4-FFF2-40B4-BE49-F238E27FC236}">
                <a16:creationId xmlns:a16="http://schemas.microsoft.com/office/drawing/2014/main" id="{A270B669-CA38-16D8-CAEC-182B8E70912B}"/>
              </a:ext>
              <a:ext uri="{C183D7F6-B498-43B3-948B-1728B52AA6E4}">
                <adec:decorative xmlns:adec="http://schemas.microsoft.com/office/drawing/2017/decorative" val="1"/>
              </a:ext>
            </a:extLst>
          </p:cNvPr>
          <p:cNvSpPr/>
          <p:nvPr userDrawn="1"/>
        </p:nvSpPr>
        <p:spPr>
          <a:xfrm>
            <a:off x="7038754" y="0"/>
            <a:ext cx="174373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A4348F57-8F0A-7299-2858-5E49DFAD237F}"/>
              </a:ext>
              <a:ext uri="{C183D7F6-B498-43B3-948B-1728B52AA6E4}">
                <adec:decorative xmlns:adec="http://schemas.microsoft.com/office/drawing/2017/decorative" val="1"/>
              </a:ext>
            </a:extLst>
          </p:cNvPr>
          <p:cNvSpPr/>
          <p:nvPr userDrawn="1"/>
        </p:nvSpPr>
        <p:spPr>
          <a:xfrm>
            <a:off x="8782493" y="0"/>
            <a:ext cx="340950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11">
            <a:extLst>
              <a:ext uri="{FF2B5EF4-FFF2-40B4-BE49-F238E27FC236}">
                <a16:creationId xmlns:a16="http://schemas.microsoft.com/office/drawing/2014/main" id="{6700A6F2-6950-65F3-6A25-DC5EE4A5607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14829" y="558816"/>
            <a:ext cx="1689594" cy="1008635"/>
          </a:xfrm>
          <a:prstGeom prst="rect">
            <a:avLst/>
          </a:prstGeom>
        </p:spPr>
      </p:pic>
    </p:spTree>
    <p:extLst>
      <p:ext uri="{BB962C8B-B14F-4D97-AF65-F5344CB8AC3E}">
        <p14:creationId xmlns:p14="http://schemas.microsoft.com/office/powerpoint/2010/main" val="45912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2 Breaker ">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B20F8559-5EDD-93D9-D1A9-266A5FE2552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7135" y="2709000"/>
            <a:ext cx="2560000" cy="1440000"/>
          </a:xfrm>
          <a:prstGeom prst="rect">
            <a:avLst/>
          </a:prstGeom>
        </p:spPr>
      </p:pic>
      <p:sp>
        <p:nvSpPr>
          <p:cNvPr id="2" name="Titel 1">
            <a:extLst>
              <a:ext uri="{FF2B5EF4-FFF2-40B4-BE49-F238E27FC236}">
                <a16:creationId xmlns:a16="http://schemas.microsoft.com/office/drawing/2014/main" id="{673A87B9-E436-6B8B-B4F9-CFAB31340A74}"/>
              </a:ext>
            </a:extLst>
          </p:cNvPr>
          <p:cNvSpPr>
            <a:spLocks noGrp="1"/>
          </p:cNvSpPr>
          <p:nvPr>
            <p:ph type="ctrTitle"/>
          </p:nvPr>
        </p:nvSpPr>
        <p:spPr>
          <a:xfrm>
            <a:off x="712372" y="1122363"/>
            <a:ext cx="5613816" cy="2387600"/>
          </a:xfrm>
        </p:spPr>
        <p:txBody>
          <a:bodyPr anchor="b"/>
          <a:lstStyle>
            <a:lvl1pPr algn="l">
              <a:defRPr sz="6000">
                <a:solidFill>
                  <a:schemeClr val="bg1"/>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8F8F3051-25E4-E83A-1745-C36FFD0CC5DF}"/>
              </a:ext>
            </a:extLst>
          </p:cNvPr>
          <p:cNvSpPr>
            <a:spLocks noGrp="1"/>
          </p:cNvSpPr>
          <p:nvPr>
            <p:ph type="subTitle" idx="1"/>
          </p:nvPr>
        </p:nvSpPr>
        <p:spPr>
          <a:xfrm>
            <a:off x="712372" y="3602038"/>
            <a:ext cx="5613816"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Rektangel 3">
            <a:extLst>
              <a:ext uri="{FF2B5EF4-FFF2-40B4-BE49-F238E27FC236}">
                <a16:creationId xmlns:a16="http://schemas.microsoft.com/office/drawing/2014/main" id="{A270B669-CA38-16D8-CAEC-182B8E70912B}"/>
              </a:ext>
              <a:ext uri="{C183D7F6-B498-43B3-948B-1728B52AA6E4}">
                <adec:decorative xmlns:adec="http://schemas.microsoft.com/office/drawing/2017/decorative" val="1"/>
              </a:ext>
            </a:extLst>
          </p:cNvPr>
          <p:cNvSpPr/>
          <p:nvPr userDrawn="1"/>
        </p:nvSpPr>
        <p:spPr>
          <a:xfrm>
            <a:off x="7038754" y="0"/>
            <a:ext cx="17437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A4348F57-8F0A-7299-2858-5E49DFAD237F}"/>
              </a:ext>
              <a:ext uri="{C183D7F6-B498-43B3-948B-1728B52AA6E4}">
                <adec:decorative xmlns:adec="http://schemas.microsoft.com/office/drawing/2017/decorative" val="1"/>
              </a:ext>
            </a:extLst>
          </p:cNvPr>
          <p:cNvSpPr/>
          <p:nvPr userDrawn="1"/>
        </p:nvSpPr>
        <p:spPr>
          <a:xfrm>
            <a:off x="8782493" y="0"/>
            <a:ext cx="34095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11">
            <a:extLst>
              <a:ext uri="{FF2B5EF4-FFF2-40B4-BE49-F238E27FC236}">
                <a16:creationId xmlns:a16="http://schemas.microsoft.com/office/drawing/2014/main" id="{6700A6F2-6950-65F3-6A25-DC5EE4A5607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14829" y="558816"/>
            <a:ext cx="1689594" cy="1008635"/>
          </a:xfrm>
          <a:prstGeom prst="rect">
            <a:avLst/>
          </a:prstGeom>
        </p:spPr>
      </p:pic>
    </p:spTree>
    <p:extLst>
      <p:ext uri="{BB962C8B-B14F-4D97-AF65-F5344CB8AC3E}">
        <p14:creationId xmlns:p14="http://schemas.microsoft.com/office/powerpoint/2010/main" val="29314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3 Breaker ">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D8BFA85-825C-C48E-7139-D78D4EBE70B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497" y="2709000"/>
            <a:ext cx="2560000" cy="1440000"/>
          </a:xfrm>
          <a:prstGeom prst="rect">
            <a:avLst/>
          </a:prstGeom>
        </p:spPr>
      </p:pic>
      <p:sp>
        <p:nvSpPr>
          <p:cNvPr id="2" name="Titel 1">
            <a:extLst>
              <a:ext uri="{FF2B5EF4-FFF2-40B4-BE49-F238E27FC236}">
                <a16:creationId xmlns:a16="http://schemas.microsoft.com/office/drawing/2014/main" id="{673A87B9-E436-6B8B-B4F9-CFAB31340A74}"/>
              </a:ext>
            </a:extLst>
          </p:cNvPr>
          <p:cNvSpPr>
            <a:spLocks noGrp="1"/>
          </p:cNvSpPr>
          <p:nvPr>
            <p:ph type="ctrTitle"/>
          </p:nvPr>
        </p:nvSpPr>
        <p:spPr>
          <a:xfrm>
            <a:off x="712372" y="1122363"/>
            <a:ext cx="5613816" cy="2387600"/>
          </a:xfrm>
        </p:spPr>
        <p:txBody>
          <a:bodyPr anchor="b"/>
          <a:lstStyle>
            <a:lvl1pPr algn="l">
              <a:defRPr sz="6000">
                <a:solidFill>
                  <a:schemeClr val="tx2"/>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8F8F3051-25E4-E83A-1745-C36FFD0CC5DF}"/>
              </a:ext>
            </a:extLst>
          </p:cNvPr>
          <p:cNvSpPr>
            <a:spLocks noGrp="1"/>
          </p:cNvSpPr>
          <p:nvPr>
            <p:ph type="subTitle" idx="1"/>
          </p:nvPr>
        </p:nvSpPr>
        <p:spPr>
          <a:xfrm>
            <a:off x="712372" y="3602038"/>
            <a:ext cx="5613816"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Rektangel 3">
            <a:extLst>
              <a:ext uri="{FF2B5EF4-FFF2-40B4-BE49-F238E27FC236}">
                <a16:creationId xmlns:a16="http://schemas.microsoft.com/office/drawing/2014/main" id="{A270B669-CA38-16D8-CAEC-182B8E70912B}"/>
              </a:ext>
              <a:ext uri="{C183D7F6-B498-43B3-948B-1728B52AA6E4}">
                <adec:decorative xmlns:adec="http://schemas.microsoft.com/office/drawing/2017/decorative" val="1"/>
              </a:ext>
            </a:extLst>
          </p:cNvPr>
          <p:cNvSpPr/>
          <p:nvPr userDrawn="1"/>
        </p:nvSpPr>
        <p:spPr>
          <a:xfrm>
            <a:off x="7038754" y="0"/>
            <a:ext cx="174373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A4348F57-8F0A-7299-2858-5E49DFAD237F}"/>
              </a:ext>
              <a:ext uri="{C183D7F6-B498-43B3-948B-1728B52AA6E4}">
                <adec:decorative xmlns:adec="http://schemas.microsoft.com/office/drawing/2017/decorative" val="1"/>
              </a:ext>
            </a:extLst>
          </p:cNvPr>
          <p:cNvSpPr/>
          <p:nvPr userDrawn="1"/>
        </p:nvSpPr>
        <p:spPr>
          <a:xfrm>
            <a:off x="8782493" y="0"/>
            <a:ext cx="34095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11">
            <a:extLst>
              <a:ext uri="{FF2B5EF4-FFF2-40B4-BE49-F238E27FC236}">
                <a16:creationId xmlns:a16="http://schemas.microsoft.com/office/drawing/2014/main" id="{6700A6F2-6950-65F3-6A25-DC5EE4A5607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14829" y="558816"/>
            <a:ext cx="1689594" cy="1008635"/>
          </a:xfrm>
          <a:prstGeom prst="rect">
            <a:avLst/>
          </a:prstGeom>
        </p:spPr>
      </p:pic>
    </p:spTree>
    <p:extLst>
      <p:ext uri="{BB962C8B-B14F-4D97-AF65-F5344CB8AC3E}">
        <p14:creationId xmlns:p14="http://schemas.microsoft.com/office/powerpoint/2010/main" val="330129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 billede og 1 tekstboks">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FC9A437B-8630-7992-44CC-FD9A5BE8CD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3353" y="2692790"/>
            <a:ext cx="2560000" cy="1440000"/>
          </a:xfrm>
          <a:prstGeom prst="rect">
            <a:avLst/>
          </a:prstGeom>
        </p:spPr>
      </p:pic>
      <p:grpSp>
        <p:nvGrpSpPr>
          <p:cNvPr id="14" name="Gruppe 13">
            <a:extLst>
              <a:ext uri="{FF2B5EF4-FFF2-40B4-BE49-F238E27FC236}">
                <a16:creationId xmlns:a16="http://schemas.microsoft.com/office/drawing/2014/main" id="{C127C3D2-C056-2CA7-E52F-2E47E3C87344}"/>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2" name="Tekstfelt 11">
              <a:extLst>
                <a:ext uri="{FF2B5EF4-FFF2-40B4-BE49-F238E27FC236}">
                  <a16:creationId xmlns:a16="http://schemas.microsoft.com/office/drawing/2014/main" id="{FAACE32F-87D6-FDC4-90F9-8229A8B0C8E3}"/>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Tekstfelt 12">
              <a:extLst>
                <a:ext uri="{FF2B5EF4-FFF2-40B4-BE49-F238E27FC236}">
                  <a16:creationId xmlns:a16="http://schemas.microsoft.com/office/drawing/2014/main" id="{C3B707F1-D979-948C-465F-2EE526D4EA11}"/>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7" name="Rektangel 6">
            <a:extLst>
              <a:ext uri="{FF2B5EF4-FFF2-40B4-BE49-F238E27FC236}">
                <a16:creationId xmlns:a16="http://schemas.microsoft.com/office/drawing/2014/main" id="{F076580F-2C06-189D-F360-1854AE422FBB}"/>
              </a:ext>
              <a:ext uri="{C183D7F6-B498-43B3-948B-1728B52AA6E4}">
                <adec:decorative xmlns:adec="http://schemas.microsoft.com/office/drawing/2017/decorative" val="1"/>
              </a:ext>
            </a:extLst>
          </p:cNvPr>
          <p:cNvSpPr/>
          <p:nvPr userDrawn="1"/>
        </p:nvSpPr>
        <p:spPr>
          <a:xfrm>
            <a:off x="0" y="0"/>
            <a:ext cx="6096000" cy="224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F808FD6A-1FC5-A6BF-C8D9-6D5B29738A61}"/>
              </a:ext>
            </a:extLst>
          </p:cNvPr>
          <p:cNvSpPr>
            <a:spLocks noGrp="1"/>
          </p:cNvSpPr>
          <p:nvPr>
            <p:ph type="title"/>
          </p:nvPr>
        </p:nvSpPr>
        <p:spPr>
          <a:xfrm>
            <a:off x="701675" y="908050"/>
            <a:ext cx="4684713" cy="1002638"/>
          </a:xfrm>
        </p:spPr>
        <p:txBody>
          <a:bodyPr/>
          <a:lstStyle>
            <a:lvl1pPr>
              <a:defRPr>
                <a:solidFill>
                  <a:schemeClr val="tx2"/>
                </a:solidFill>
              </a:defRPr>
            </a:lvl1pPr>
          </a:lstStyle>
          <a:p>
            <a:r>
              <a:rPr lang="da-DK" dirty="0"/>
              <a:t>Klik for at redigere titeltypografien i masteren</a:t>
            </a:r>
            <a:endParaRPr lang="es-ES" dirty="0"/>
          </a:p>
        </p:txBody>
      </p:sp>
      <p:sp>
        <p:nvSpPr>
          <p:cNvPr id="10" name="Rektangel 9">
            <a:extLst>
              <a:ext uri="{FF2B5EF4-FFF2-40B4-BE49-F238E27FC236}">
                <a16:creationId xmlns:a16="http://schemas.microsoft.com/office/drawing/2014/main" id="{B19358DC-7965-6CEA-5AAC-2BD116C07365}"/>
              </a:ext>
              <a:ext uri="{C183D7F6-B498-43B3-948B-1728B52AA6E4}">
                <adec:decorative xmlns:adec="http://schemas.microsoft.com/office/drawing/2017/decorative" val="1"/>
              </a:ext>
            </a:extLst>
          </p:cNvPr>
          <p:cNvSpPr/>
          <p:nvPr userDrawn="1"/>
        </p:nvSpPr>
        <p:spPr>
          <a:xfrm>
            <a:off x="0" y="2221599"/>
            <a:ext cx="6096000" cy="1206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billede 5">
            <a:extLst>
              <a:ext uri="{FF2B5EF4-FFF2-40B4-BE49-F238E27FC236}">
                <a16:creationId xmlns:a16="http://schemas.microsoft.com/office/drawing/2014/main" id="{9FAE8703-F5A9-951C-840B-5408DA8A9789}"/>
              </a:ext>
            </a:extLst>
          </p:cNvPr>
          <p:cNvSpPr>
            <a:spLocks noGrp="1"/>
          </p:cNvSpPr>
          <p:nvPr>
            <p:ph type="pic" sz="quarter" idx="12"/>
          </p:nvPr>
        </p:nvSpPr>
        <p:spPr>
          <a:xfrm>
            <a:off x="0" y="3429000"/>
            <a:ext cx="6096000" cy="3429000"/>
          </a:xfrm>
          <a:solidFill>
            <a:schemeClr val="bg2">
              <a:lumMod val="90000"/>
            </a:schemeClr>
          </a:solidFill>
        </p:spPr>
        <p:txBody>
          <a:bodyPr/>
          <a:lstStyle/>
          <a:p>
            <a:endParaRPr lang="es-ES"/>
          </a:p>
        </p:txBody>
      </p:sp>
      <p:sp>
        <p:nvSpPr>
          <p:cNvPr id="9" name="Pladsholder til tekst 8">
            <a:extLst>
              <a:ext uri="{FF2B5EF4-FFF2-40B4-BE49-F238E27FC236}">
                <a16:creationId xmlns:a16="http://schemas.microsoft.com/office/drawing/2014/main" id="{725D4F4E-A3B8-F3BA-D53E-FA500FF235E3}"/>
              </a:ext>
            </a:extLst>
          </p:cNvPr>
          <p:cNvSpPr>
            <a:spLocks noGrp="1"/>
          </p:cNvSpPr>
          <p:nvPr>
            <p:ph type="body" sz="quarter" idx="13"/>
          </p:nvPr>
        </p:nvSpPr>
        <p:spPr>
          <a:xfrm>
            <a:off x="6773863" y="1270000"/>
            <a:ext cx="4716462" cy="4822825"/>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01D53147-F82C-FBC4-ACD3-C3A4AFA90E01}"/>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E9EE142E-CC85-368B-C467-EDA3F846F687}"/>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357092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 Breaker ">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D8BFA85-825C-C48E-7139-D78D4EBE70B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497" y="2709000"/>
            <a:ext cx="2560000" cy="1440000"/>
          </a:xfrm>
          <a:prstGeom prst="rect">
            <a:avLst/>
          </a:prstGeom>
        </p:spPr>
      </p:pic>
      <p:sp>
        <p:nvSpPr>
          <p:cNvPr id="2" name="Titel 1">
            <a:extLst>
              <a:ext uri="{FF2B5EF4-FFF2-40B4-BE49-F238E27FC236}">
                <a16:creationId xmlns:a16="http://schemas.microsoft.com/office/drawing/2014/main" id="{673A87B9-E436-6B8B-B4F9-CFAB31340A74}"/>
              </a:ext>
            </a:extLst>
          </p:cNvPr>
          <p:cNvSpPr>
            <a:spLocks noGrp="1"/>
          </p:cNvSpPr>
          <p:nvPr>
            <p:ph type="ctrTitle"/>
          </p:nvPr>
        </p:nvSpPr>
        <p:spPr>
          <a:xfrm>
            <a:off x="712372" y="1122363"/>
            <a:ext cx="5613816" cy="2387600"/>
          </a:xfrm>
        </p:spPr>
        <p:txBody>
          <a:bodyPr anchor="b"/>
          <a:lstStyle>
            <a:lvl1pPr algn="l">
              <a:defRPr sz="6000">
                <a:solidFill>
                  <a:schemeClr val="tx2"/>
                </a:solidFill>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8F8F3051-25E4-E83A-1745-C36FFD0CC5DF}"/>
              </a:ext>
            </a:extLst>
          </p:cNvPr>
          <p:cNvSpPr>
            <a:spLocks noGrp="1"/>
          </p:cNvSpPr>
          <p:nvPr>
            <p:ph type="subTitle" idx="1"/>
          </p:nvPr>
        </p:nvSpPr>
        <p:spPr>
          <a:xfrm>
            <a:off x="712372" y="3602038"/>
            <a:ext cx="5613816"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Rektangel 3">
            <a:extLst>
              <a:ext uri="{FF2B5EF4-FFF2-40B4-BE49-F238E27FC236}">
                <a16:creationId xmlns:a16="http://schemas.microsoft.com/office/drawing/2014/main" id="{A270B669-CA38-16D8-CAEC-182B8E70912B}"/>
              </a:ext>
              <a:ext uri="{C183D7F6-B498-43B3-948B-1728B52AA6E4}">
                <adec:decorative xmlns:adec="http://schemas.microsoft.com/office/drawing/2017/decorative" val="1"/>
              </a:ext>
            </a:extLst>
          </p:cNvPr>
          <p:cNvSpPr/>
          <p:nvPr userDrawn="1"/>
        </p:nvSpPr>
        <p:spPr>
          <a:xfrm>
            <a:off x="7038754" y="0"/>
            <a:ext cx="174373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id="{A4348F57-8F0A-7299-2858-5E49DFAD237F}"/>
              </a:ext>
              <a:ext uri="{C183D7F6-B498-43B3-948B-1728B52AA6E4}">
                <adec:decorative xmlns:adec="http://schemas.microsoft.com/office/drawing/2017/decorative" val="1"/>
              </a:ext>
            </a:extLst>
          </p:cNvPr>
          <p:cNvSpPr/>
          <p:nvPr userDrawn="1"/>
        </p:nvSpPr>
        <p:spPr>
          <a:xfrm>
            <a:off x="8782493" y="0"/>
            <a:ext cx="34095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11">
            <a:extLst>
              <a:ext uri="{FF2B5EF4-FFF2-40B4-BE49-F238E27FC236}">
                <a16:creationId xmlns:a16="http://schemas.microsoft.com/office/drawing/2014/main" id="{6700A6F2-6950-65F3-6A25-DC5EE4A56071}"/>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14829" y="558816"/>
            <a:ext cx="1689594" cy="1008635"/>
          </a:xfrm>
          <a:prstGeom prst="rect">
            <a:avLst/>
          </a:prstGeom>
        </p:spPr>
      </p:pic>
    </p:spTree>
    <p:extLst>
      <p:ext uri="{BB962C8B-B14F-4D97-AF65-F5344CB8AC3E}">
        <p14:creationId xmlns:p14="http://schemas.microsoft.com/office/powerpoint/2010/main" val="192106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Billede og 1 tekstboks">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1A56DBAC-2E75-4512-E958-3CD921FECB3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000"/>
            <a:ext cx="2560000" cy="1440000"/>
          </a:xfrm>
          <a:prstGeom prst="rect">
            <a:avLst/>
          </a:prstGeom>
        </p:spPr>
      </p:pic>
      <p:sp>
        <p:nvSpPr>
          <p:cNvPr id="12" name="Tekstfelt 11">
            <a:extLst>
              <a:ext uri="{FF2B5EF4-FFF2-40B4-BE49-F238E27FC236}">
                <a16:creationId xmlns:a16="http://schemas.microsoft.com/office/drawing/2014/main" id="{D058C618-1D25-04A0-6B15-524265F36535}"/>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1" name="Pladsholder til billede 10">
            <a:extLst>
              <a:ext uri="{FF2B5EF4-FFF2-40B4-BE49-F238E27FC236}">
                <a16:creationId xmlns:a16="http://schemas.microsoft.com/office/drawing/2014/main" id="{3F97047E-3FAA-1A26-3CC6-D60A3AD6D6EB}"/>
              </a:ext>
            </a:extLst>
          </p:cNvPr>
          <p:cNvSpPr>
            <a:spLocks noGrp="1"/>
          </p:cNvSpPr>
          <p:nvPr>
            <p:ph type="pic" sz="quarter" idx="12"/>
          </p:nvPr>
        </p:nvSpPr>
        <p:spPr>
          <a:xfrm>
            <a:off x="0" y="1"/>
            <a:ext cx="6096000" cy="3434330"/>
          </a:xfrm>
          <a:solidFill>
            <a:schemeClr val="bg2"/>
          </a:solidFill>
        </p:spPr>
        <p:txBody>
          <a:bodyPr/>
          <a:lstStyle/>
          <a:p>
            <a:endParaRPr lang="da-DK"/>
          </a:p>
        </p:txBody>
      </p:sp>
      <p:sp>
        <p:nvSpPr>
          <p:cNvPr id="8" name="Rektangel 7">
            <a:extLst>
              <a:ext uri="{FF2B5EF4-FFF2-40B4-BE49-F238E27FC236}">
                <a16:creationId xmlns:a16="http://schemas.microsoft.com/office/drawing/2014/main" id="{0542D7A3-F331-D157-1206-B7F52DEDFB6B}"/>
              </a:ext>
              <a:ext uri="{C183D7F6-B498-43B3-948B-1728B52AA6E4}">
                <adec:decorative xmlns:adec="http://schemas.microsoft.com/office/drawing/2017/decorative" val="1"/>
              </a:ext>
            </a:extLst>
          </p:cNvPr>
          <p:cNvSpPr/>
          <p:nvPr userDrawn="1"/>
        </p:nvSpPr>
        <p:spPr>
          <a:xfrm>
            <a:off x="0" y="3434330"/>
            <a:ext cx="6096000" cy="2022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5DB1E74D-EF6C-4CDD-F1EB-F8387BB74BA7}"/>
              </a:ext>
            </a:extLst>
          </p:cNvPr>
          <p:cNvSpPr>
            <a:spLocks noGrp="1"/>
          </p:cNvSpPr>
          <p:nvPr>
            <p:ph type="title"/>
          </p:nvPr>
        </p:nvSpPr>
        <p:spPr>
          <a:xfrm>
            <a:off x="701675" y="3885172"/>
            <a:ext cx="5166465" cy="1002638"/>
          </a:xfrm>
        </p:spPr>
        <p:txBody>
          <a:bodyPr/>
          <a:lstStyle/>
          <a:p>
            <a:r>
              <a:rPr lang="da-DK"/>
              <a:t>Klik for at redigere titeltypografien i masteren</a:t>
            </a:r>
          </a:p>
        </p:txBody>
      </p:sp>
      <p:sp>
        <p:nvSpPr>
          <p:cNvPr id="7" name="Rektangel 6">
            <a:extLst>
              <a:ext uri="{FF2B5EF4-FFF2-40B4-BE49-F238E27FC236}">
                <a16:creationId xmlns:a16="http://schemas.microsoft.com/office/drawing/2014/main" id="{37CFD0DD-EEC6-FCD5-E2A3-33B9A1104F45}"/>
              </a:ext>
              <a:ext uri="{C183D7F6-B498-43B3-948B-1728B52AA6E4}">
                <adec:decorative xmlns:adec="http://schemas.microsoft.com/office/drawing/2017/decorative" val="1"/>
              </a:ext>
            </a:extLst>
          </p:cNvPr>
          <p:cNvSpPr/>
          <p:nvPr userDrawn="1"/>
        </p:nvSpPr>
        <p:spPr>
          <a:xfrm>
            <a:off x="0" y="5456903"/>
            <a:ext cx="6096000" cy="1406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slidenummer 3">
            <a:extLst>
              <a:ext uri="{FF2B5EF4-FFF2-40B4-BE49-F238E27FC236}">
                <a16:creationId xmlns:a16="http://schemas.microsoft.com/office/drawing/2014/main" id="{283B239A-4889-6DF9-277F-AC9FCD502B9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5" name="Pladsholder til tekst 8">
            <a:extLst>
              <a:ext uri="{FF2B5EF4-FFF2-40B4-BE49-F238E27FC236}">
                <a16:creationId xmlns:a16="http://schemas.microsoft.com/office/drawing/2014/main" id="{F73D669A-69E1-690B-DBD0-4EEB0B3B37B8}"/>
              </a:ext>
            </a:extLst>
          </p:cNvPr>
          <p:cNvSpPr>
            <a:spLocks noGrp="1"/>
          </p:cNvSpPr>
          <p:nvPr>
            <p:ph type="body" sz="quarter" idx="13"/>
          </p:nvPr>
        </p:nvSpPr>
        <p:spPr>
          <a:xfrm>
            <a:off x="6773863" y="1270000"/>
            <a:ext cx="4716462" cy="4822825"/>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B07317C9-E4C9-4A87-AEF6-1A5D2C7EF9A1}"/>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244094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lede og 5 tekstboks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950A58F6-8E94-69C6-183D-861F88C016F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000"/>
            <a:ext cx="2560000" cy="1440000"/>
          </a:xfrm>
          <a:prstGeom prst="rect">
            <a:avLst/>
          </a:prstGeom>
        </p:spPr>
      </p:pic>
      <p:grpSp>
        <p:nvGrpSpPr>
          <p:cNvPr id="18" name="Gruppe 17">
            <a:extLst>
              <a:ext uri="{FF2B5EF4-FFF2-40B4-BE49-F238E27FC236}">
                <a16:creationId xmlns:a16="http://schemas.microsoft.com/office/drawing/2014/main" id="{D387C0BE-338E-ED2F-67D0-2E078D262480}"/>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0" name="Tekstfelt 9">
              <a:extLst>
                <a:ext uri="{FF2B5EF4-FFF2-40B4-BE49-F238E27FC236}">
                  <a16:creationId xmlns:a16="http://schemas.microsoft.com/office/drawing/2014/main" id="{285FC25A-F6FF-1F19-7FB9-443B8CCD1ED6}"/>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ekstfelt 11">
              <a:extLst>
                <a:ext uri="{FF2B5EF4-FFF2-40B4-BE49-F238E27FC236}">
                  <a16:creationId xmlns:a16="http://schemas.microsoft.com/office/drawing/2014/main" id="{0D64AB73-2322-B863-F604-23C7B70EC01D}"/>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E3A0128E-B157-821B-B4BD-983953130B47}"/>
              </a:ext>
              <a:ext uri="{C183D7F6-B498-43B3-948B-1728B52AA6E4}">
                <adec:decorative xmlns:adec="http://schemas.microsoft.com/office/drawing/2017/decorative" val="1"/>
              </a:ext>
            </a:extLst>
          </p:cNvPr>
          <p:cNvSpPr/>
          <p:nvPr userDrawn="1"/>
        </p:nvSpPr>
        <p:spPr>
          <a:xfrm>
            <a:off x="0" y="0"/>
            <a:ext cx="6096000" cy="22222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5DB1E74D-EF6C-4CDD-F1EB-F8387BB74BA7}"/>
              </a:ext>
            </a:extLst>
          </p:cNvPr>
          <p:cNvSpPr>
            <a:spLocks noGrp="1"/>
          </p:cNvSpPr>
          <p:nvPr>
            <p:ph type="title"/>
          </p:nvPr>
        </p:nvSpPr>
        <p:spPr>
          <a:xfrm>
            <a:off x="701675" y="908050"/>
            <a:ext cx="4684713" cy="1002638"/>
          </a:xfrm>
        </p:spPr>
        <p:txBody>
          <a:bodyPr/>
          <a:lstStyle/>
          <a:p>
            <a:r>
              <a:rPr lang="da-DK" dirty="0"/>
              <a:t>Klik for at redigere titeltypografien i masteren</a:t>
            </a:r>
          </a:p>
        </p:txBody>
      </p:sp>
      <p:sp>
        <p:nvSpPr>
          <p:cNvPr id="5" name="Rektangel 4">
            <a:extLst>
              <a:ext uri="{FF2B5EF4-FFF2-40B4-BE49-F238E27FC236}">
                <a16:creationId xmlns:a16="http://schemas.microsoft.com/office/drawing/2014/main" id="{187AB240-8B6C-137A-E503-607A8272FA89}"/>
              </a:ext>
              <a:ext uri="{C183D7F6-B498-43B3-948B-1728B52AA6E4}">
                <adec:decorative xmlns:adec="http://schemas.microsoft.com/office/drawing/2017/decorative" val="1"/>
              </a:ext>
            </a:extLst>
          </p:cNvPr>
          <p:cNvSpPr/>
          <p:nvPr userDrawn="1"/>
        </p:nvSpPr>
        <p:spPr>
          <a:xfrm>
            <a:off x="0" y="2221599"/>
            <a:ext cx="6096000" cy="1206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Pladsholder til tekst 12">
            <a:extLst>
              <a:ext uri="{FF2B5EF4-FFF2-40B4-BE49-F238E27FC236}">
                <a16:creationId xmlns:a16="http://schemas.microsoft.com/office/drawing/2014/main" id="{3C30F5E6-84A4-0FF2-D658-6EF212213FB1}"/>
              </a:ext>
            </a:extLst>
          </p:cNvPr>
          <p:cNvSpPr>
            <a:spLocks noGrp="1"/>
          </p:cNvSpPr>
          <p:nvPr>
            <p:ph type="body" sz="quarter" idx="16"/>
          </p:nvPr>
        </p:nvSpPr>
        <p:spPr>
          <a:xfrm>
            <a:off x="695325" y="2435356"/>
            <a:ext cx="4691063"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1" name="Pladsholder til billede 10">
            <a:extLst>
              <a:ext uri="{FF2B5EF4-FFF2-40B4-BE49-F238E27FC236}">
                <a16:creationId xmlns:a16="http://schemas.microsoft.com/office/drawing/2014/main" id="{3F97047E-3FAA-1A26-3CC6-D60A3AD6D6EB}"/>
              </a:ext>
            </a:extLst>
          </p:cNvPr>
          <p:cNvSpPr>
            <a:spLocks noGrp="1"/>
          </p:cNvSpPr>
          <p:nvPr>
            <p:ph type="pic" sz="quarter" idx="12"/>
          </p:nvPr>
        </p:nvSpPr>
        <p:spPr>
          <a:xfrm>
            <a:off x="0" y="3429000"/>
            <a:ext cx="6096000" cy="3429000"/>
          </a:xfrm>
          <a:solidFill>
            <a:schemeClr val="bg2"/>
          </a:solidFill>
        </p:spPr>
        <p:txBody>
          <a:bodyPr/>
          <a:lstStyle/>
          <a:p>
            <a:endParaRPr lang="da-DK"/>
          </a:p>
        </p:txBody>
      </p:sp>
      <p:sp>
        <p:nvSpPr>
          <p:cNvPr id="4" name="Pladsholder til slidenummer 3">
            <a:extLst>
              <a:ext uri="{FF2B5EF4-FFF2-40B4-BE49-F238E27FC236}">
                <a16:creationId xmlns:a16="http://schemas.microsoft.com/office/drawing/2014/main" id="{283B239A-4889-6DF9-277F-AC9FCD502B9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13" name="Pladsholder til tekst 12">
            <a:extLst>
              <a:ext uri="{FF2B5EF4-FFF2-40B4-BE49-F238E27FC236}">
                <a16:creationId xmlns:a16="http://schemas.microsoft.com/office/drawing/2014/main" id="{5F33A13C-EC89-FBCF-3C44-53F28014D577}"/>
              </a:ext>
            </a:extLst>
          </p:cNvPr>
          <p:cNvSpPr>
            <a:spLocks noGrp="1"/>
          </p:cNvSpPr>
          <p:nvPr>
            <p:ph type="body" sz="quarter" idx="13"/>
          </p:nvPr>
        </p:nvSpPr>
        <p:spPr>
          <a:xfrm>
            <a:off x="7878732" y="1454836"/>
            <a:ext cx="3611599" cy="766763"/>
          </a:xfrm>
        </p:spPr>
        <p:txBody>
          <a:bodyPr>
            <a:noAutofit/>
          </a:bodyPr>
          <a:lstStyle>
            <a:lvl1pPr marL="0" indent="0">
              <a:buNone/>
              <a:defRPr sz="1800"/>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0E99B1EF-0C0F-9F9A-C6CD-0A986D3B6835}"/>
              </a:ext>
            </a:extLst>
          </p:cNvPr>
          <p:cNvSpPr>
            <a:spLocks noGrp="1"/>
          </p:cNvSpPr>
          <p:nvPr>
            <p:ph type="body" sz="quarter" idx="14"/>
          </p:nvPr>
        </p:nvSpPr>
        <p:spPr>
          <a:xfrm>
            <a:off x="7878732" y="2522520"/>
            <a:ext cx="3611599" cy="766763"/>
          </a:xfrm>
        </p:spPr>
        <p:txBody>
          <a:bodyPr>
            <a:noAutofit/>
          </a:bodyPr>
          <a:lstStyle>
            <a:lvl1pPr marL="0" indent="0">
              <a:buNone/>
              <a:defRPr sz="1800"/>
            </a:lvl1pPr>
          </a:lstStyle>
          <a:p>
            <a:pPr lvl="0"/>
            <a:r>
              <a:rPr lang="da-DK" dirty="0"/>
              <a:t>Klik for at redigere teksttypografierne i masteren</a:t>
            </a:r>
          </a:p>
        </p:txBody>
      </p:sp>
      <p:sp>
        <p:nvSpPr>
          <p:cNvPr id="15" name="Pladsholder til tekst 12">
            <a:extLst>
              <a:ext uri="{FF2B5EF4-FFF2-40B4-BE49-F238E27FC236}">
                <a16:creationId xmlns:a16="http://schemas.microsoft.com/office/drawing/2014/main" id="{EB41C89C-300A-1925-D525-DDA9DE17E7F2}"/>
              </a:ext>
            </a:extLst>
          </p:cNvPr>
          <p:cNvSpPr>
            <a:spLocks noGrp="1"/>
          </p:cNvSpPr>
          <p:nvPr>
            <p:ph type="body" sz="quarter" idx="15"/>
          </p:nvPr>
        </p:nvSpPr>
        <p:spPr>
          <a:xfrm>
            <a:off x="7878732" y="3590204"/>
            <a:ext cx="3611599" cy="766763"/>
          </a:xfrm>
        </p:spPr>
        <p:txBody>
          <a:bodyPr>
            <a:noAutofit/>
          </a:bodyPr>
          <a:lstStyle>
            <a:lvl1pPr marL="0" indent="0">
              <a:buNone/>
              <a:defRPr sz="1800"/>
            </a:lvl1pPr>
          </a:lstStyle>
          <a:p>
            <a:pPr lvl="0"/>
            <a:r>
              <a:rPr lang="da-DK" dirty="0"/>
              <a:t>Klik for at redigere teksttypografierne i masteren</a:t>
            </a:r>
          </a:p>
        </p:txBody>
      </p:sp>
      <p:sp>
        <p:nvSpPr>
          <p:cNvPr id="17" name="Pladsholder til tekst 12">
            <a:extLst>
              <a:ext uri="{FF2B5EF4-FFF2-40B4-BE49-F238E27FC236}">
                <a16:creationId xmlns:a16="http://schemas.microsoft.com/office/drawing/2014/main" id="{FFA50BB1-4708-19A0-8F9C-D628CE297730}"/>
              </a:ext>
            </a:extLst>
          </p:cNvPr>
          <p:cNvSpPr>
            <a:spLocks noGrp="1"/>
          </p:cNvSpPr>
          <p:nvPr>
            <p:ph type="body" sz="quarter" idx="17"/>
          </p:nvPr>
        </p:nvSpPr>
        <p:spPr>
          <a:xfrm>
            <a:off x="7878732" y="4657889"/>
            <a:ext cx="3611599" cy="766763"/>
          </a:xfrm>
        </p:spPr>
        <p:txBody>
          <a:bodyPr>
            <a:noAutofit/>
          </a:bodyPr>
          <a:lstStyle>
            <a:lvl1pPr marL="0" indent="0">
              <a:buNone/>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B07317C9-E4C9-4A87-AEF6-1A5D2C7EF9A1}"/>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125839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lede og til Ikoner 4 tekstbokse">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301BA45D-D33D-17CF-FF6D-DC19BD1C6AB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699944"/>
            <a:ext cx="2560000" cy="1440000"/>
          </a:xfrm>
          <a:prstGeom prst="rect">
            <a:avLst/>
          </a:prstGeom>
        </p:spPr>
      </p:pic>
      <p:sp>
        <p:nvSpPr>
          <p:cNvPr id="10" name="Tekstfelt 9">
            <a:extLst>
              <a:ext uri="{FF2B5EF4-FFF2-40B4-BE49-F238E27FC236}">
                <a16:creationId xmlns:a16="http://schemas.microsoft.com/office/drawing/2014/main" id="{C2616AD9-C9C4-5685-7EDE-01EFEAEE9A75}"/>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1" name="Pladsholder til billede 10">
            <a:extLst>
              <a:ext uri="{FF2B5EF4-FFF2-40B4-BE49-F238E27FC236}">
                <a16:creationId xmlns:a16="http://schemas.microsoft.com/office/drawing/2014/main" id="{3F97047E-3FAA-1A26-3CC6-D60A3AD6D6EB}"/>
              </a:ext>
            </a:extLst>
          </p:cNvPr>
          <p:cNvSpPr>
            <a:spLocks noGrp="1"/>
          </p:cNvSpPr>
          <p:nvPr>
            <p:ph type="pic" sz="quarter" idx="12"/>
          </p:nvPr>
        </p:nvSpPr>
        <p:spPr>
          <a:xfrm>
            <a:off x="0" y="1"/>
            <a:ext cx="6096000" cy="3434330"/>
          </a:xfrm>
          <a:solidFill>
            <a:schemeClr val="bg2"/>
          </a:solidFill>
        </p:spPr>
        <p:txBody>
          <a:bodyPr/>
          <a:lstStyle/>
          <a:p>
            <a:endParaRPr lang="da-DK"/>
          </a:p>
        </p:txBody>
      </p:sp>
      <p:sp>
        <p:nvSpPr>
          <p:cNvPr id="8" name="Rektangel 7">
            <a:extLst>
              <a:ext uri="{FF2B5EF4-FFF2-40B4-BE49-F238E27FC236}">
                <a16:creationId xmlns:a16="http://schemas.microsoft.com/office/drawing/2014/main" id="{0542D7A3-F331-D157-1206-B7F52DEDFB6B}"/>
              </a:ext>
              <a:ext uri="{C183D7F6-B498-43B3-948B-1728B52AA6E4}">
                <adec:decorative xmlns:adec="http://schemas.microsoft.com/office/drawing/2017/decorative" val="1"/>
              </a:ext>
            </a:extLst>
          </p:cNvPr>
          <p:cNvSpPr/>
          <p:nvPr userDrawn="1"/>
        </p:nvSpPr>
        <p:spPr>
          <a:xfrm>
            <a:off x="0" y="3434330"/>
            <a:ext cx="6096000" cy="2022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5DB1E74D-EF6C-4CDD-F1EB-F8387BB74BA7}"/>
              </a:ext>
            </a:extLst>
          </p:cNvPr>
          <p:cNvSpPr>
            <a:spLocks noGrp="1"/>
          </p:cNvSpPr>
          <p:nvPr>
            <p:ph type="title"/>
          </p:nvPr>
        </p:nvSpPr>
        <p:spPr>
          <a:xfrm>
            <a:off x="701675" y="3885172"/>
            <a:ext cx="5166465" cy="1002638"/>
          </a:xfrm>
        </p:spPr>
        <p:txBody>
          <a:bodyPr/>
          <a:lstStyle/>
          <a:p>
            <a:r>
              <a:rPr lang="da-DK"/>
              <a:t>Klik for at redigere titeltypografien i masteren</a:t>
            </a:r>
          </a:p>
        </p:txBody>
      </p:sp>
      <p:sp>
        <p:nvSpPr>
          <p:cNvPr id="7" name="Rektangel 6">
            <a:extLst>
              <a:ext uri="{FF2B5EF4-FFF2-40B4-BE49-F238E27FC236}">
                <a16:creationId xmlns:a16="http://schemas.microsoft.com/office/drawing/2014/main" id="{37CFD0DD-EEC6-FCD5-E2A3-33B9A1104F45}"/>
              </a:ext>
              <a:ext uri="{C183D7F6-B498-43B3-948B-1728B52AA6E4}">
                <adec:decorative xmlns:adec="http://schemas.microsoft.com/office/drawing/2017/decorative" val="1"/>
              </a:ext>
            </a:extLst>
          </p:cNvPr>
          <p:cNvSpPr/>
          <p:nvPr userDrawn="1"/>
        </p:nvSpPr>
        <p:spPr>
          <a:xfrm>
            <a:off x="0" y="5456903"/>
            <a:ext cx="6096000" cy="1406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slidenummer 3">
            <a:extLst>
              <a:ext uri="{FF2B5EF4-FFF2-40B4-BE49-F238E27FC236}">
                <a16:creationId xmlns:a16="http://schemas.microsoft.com/office/drawing/2014/main" id="{283B239A-4889-6DF9-277F-AC9FCD502B9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13" name="Pladsholder til tekst 12">
            <a:extLst>
              <a:ext uri="{FF2B5EF4-FFF2-40B4-BE49-F238E27FC236}">
                <a16:creationId xmlns:a16="http://schemas.microsoft.com/office/drawing/2014/main" id="{5F33A13C-EC89-FBCF-3C44-53F28014D577}"/>
              </a:ext>
            </a:extLst>
          </p:cNvPr>
          <p:cNvSpPr>
            <a:spLocks noGrp="1"/>
          </p:cNvSpPr>
          <p:nvPr>
            <p:ph type="body" sz="quarter" idx="13"/>
          </p:nvPr>
        </p:nvSpPr>
        <p:spPr>
          <a:xfrm>
            <a:off x="7878732" y="1454836"/>
            <a:ext cx="3611599" cy="766763"/>
          </a:xfrm>
        </p:spPr>
        <p:txBody>
          <a:bodyPr>
            <a:noAutofit/>
          </a:bodyPr>
          <a:lstStyle>
            <a:lvl1pPr marL="0" indent="0">
              <a:buNone/>
              <a:defRPr sz="1800"/>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0E99B1EF-0C0F-9F9A-C6CD-0A986D3B6835}"/>
              </a:ext>
            </a:extLst>
          </p:cNvPr>
          <p:cNvSpPr>
            <a:spLocks noGrp="1"/>
          </p:cNvSpPr>
          <p:nvPr>
            <p:ph type="body" sz="quarter" idx="14"/>
          </p:nvPr>
        </p:nvSpPr>
        <p:spPr>
          <a:xfrm>
            <a:off x="7878732" y="2522520"/>
            <a:ext cx="3611599" cy="766763"/>
          </a:xfrm>
        </p:spPr>
        <p:txBody>
          <a:bodyPr>
            <a:noAutofit/>
          </a:bodyPr>
          <a:lstStyle>
            <a:lvl1pPr marL="0" indent="0">
              <a:buNone/>
              <a:defRPr sz="1800"/>
            </a:lvl1pPr>
          </a:lstStyle>
          <a:p>
            <a:pPr lvl="0"/>
            <a:r>
              <a:rPr lang="da-DK" dirty="0"/>
              <a:t>Klik for at redigere teksttypografierne i masteren</a:t>
            </a:r>
          </a:p>
        </p:txBody>
      </p:sp>
      <p:sp>
        <p:nvSpPr>
          <p:cNvPr id="15" name="Pladsholder til tekst 12">
            <a:extLst>
              <a:ext uri="{FF2B5EF4-FFF2-40B4-BE49-F238E27FC236}">
                <a16:creationId xmlns:a16="http://schemas.microsoft.com/office/drawing/2014/main" id="{EB41C89C-300A-1925-D525-DDA9DE17E7F2}"/>
              </a:ext>
            </a:extLst>
          </p:cNvPr>
          <p:cNvSpPr>
            <a:spLocks noGrp="1"/>
          </p:cNvSpPr>
          <p:nvPr>
            <p:ph type="body" sz="quarter" idx="15"/>
          </p:nvPr>
        </p:nvSpPr>
        <p:spPr>
          <a:xfrm>
            <a:off x="7878732" y="3590204"/>
            <a:ext cx="3611599" cy="766763"/>
          </a:xfrm>
        </p:spPr>
        <p:txBody>
          <a:bodyPr>
            <a:noAutofit/>
          </a:bodyPr>
          <a:lstStyle>
            <a:lvl1pPr marL="0" indent="0">
              <a:buNone/>
              <a:defRPr sz="1800"/>
            </a:lvl1pPr>
          </a:lstStyle>
          <a:p>
            <a:pPr lvl="0"/>
            <a:r>
              <a:rPr lang="da-DK" dirty="0"/>
              <a:t>Klik for at redigere teksttypografierne i masteren</a:t>
            </a:r>
          </a:p>
        </p:txBody>
      </p:sp>
      <p:sp>
        <p:nvSpPr>
          <p:cNvPr id="17" name="Pladsholder til tekst 12">
            <a:extLst>
              <a:ext uri="{FF2B5EF4-FFF2-40B4-BE49-F238E27FC236}">
                <a16:creationId xmlns:a16="http://schemas.microsoft.com/office/drawing/2014/main" id="{FFA50BB1-4708-19A0-8F9C-D628CE297730}"/>
              </a:ext>
            </a:extLst>
          </p:cNvPr>
          <p:cNvSpPr>
            <a:spLocks noGrp="1"/>
          </p:cNvSpPr>
          <p:nvPr>
            <p:ph type="body" sz="quarter" idx="17"/>
          </p:nvPr>
        </p:nvSpPr>
        <p:spPr>
          <a:xfrm>
            <a:off x="7878732" y="4657889"/>
            <a:ext cx="3611599" cy="766763"/>
          </a:xfrm>
        </p:spPr>
        <p:txBody>
          <a:bodyPr>
            <a:noAutofit/>
          </a:bodyPr>
          <a:lstStyle>
            <a:lvl1pPr marL="0" indent="0">
              <a:buNone/>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B07317C9-E4C9-4A87-AEF6-1A5D2C7EF9A1}"/>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424094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idt txt overskrift 1 tekstboks og 1 billed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97456B06-7785-CA9F-72C6-ADF18AD946A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10338"/>
            <a:ext cx="2560000" cy="1440000"/>
          </a:xfrm>
          <a:prstGeom prst="rect">
            <a:avLst/>
          </a:prstGeom>
        </p:spPr>
      </p:pic>
      <p:grpSp>
        <p:nvGrpSpPr>
          <p:cNvPr id="14" name="Gruppe 13">
            <a:extLst>
              <a:ext uri="{FF2B5EF4-FFF2-40B4-BE49-F238E27FC236}">
                <a16:creationId xmlns:a16="http://schemas.microsoft.com/office/drawing/2014/main" id="{EB64912C-9712-1362-A213-7B9DDF2B3F77}"/>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2" name="Tekstfelt 11">
              <a:extLst>
                <a:ext uri="{FF2B5EF4-FFF2-40B4-BE49-F238E27FC236}">
                  <a16:creationId xmlns:a16="http://schemas.microsoft.com/office/drawing/2014/main" id="{FBFC2CDB-2298-F744-A320-6E6890CBBACF}"/>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Tekstfelt 12">
              <a:extLst>
                <a:ext uri="{FF2B5EF4-FFF2-40B4-BE49-F238E27FC236}">
                  <a16:creationId xmlns:a16="http://schemas.microsoft.com/office/drawing/2014/main" id="{76C360E1-FD82-169C-BABB-9E37CBC46FA3}"/>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p>
            <a:r>
              <a:rPr lang="da-DK"/>
              <a:t>Klik for at redigere titeltypografien i masteren</a:t>
            </a:r>
            <a:endParaRPr lang="es-ES"/>
          </a:p>
        </p:txBody>
      </p:sp>
      <p:sp>
        <p:nvSpPr>
          <p:cNvPr id="6" name="Rektangel 5">
            <a:extLst>
              <a:ext uri="{FF2B5EF4-FFF2-40B4-BE49-F238E27FC236}">
                <a16:creationId xmlns:a16="http://schemas.microsoft.com/office/drawing/2014/main" id="{668874CD-2DDC-2D78-DE27-F81ECFBCC74F}"/>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Grafik 6">
            <a:extLst>
              <a:ext uri="{FF2B5EF4-FFF2-40B4-BE49-F238E27FC236}">
                <a16:creationId xmlns:a16="http://schemas.microsoft.com/office/drawing/2014/main" id="{69616147-8398-2372-07A0-571ECB6FEA8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4" cy="1531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 uri="{C183D7F6-B498-43B3-948B-1728B52AA6E4}">
                <adec:decorative xmlns:adec="http://schemas.microsoft.com/office/drawing/2017/decorative" val="0"/>
              </a:ext>
            </a:extLst>
          </p:cNvPr>
          <p:cNvSpPr>
            <a:spLocks noGrp="1"/>
          </p:cNvSpPr>
          <p:nvPr>
            <p:ph type="pic" sz="quarter" idx="15"/>
          </p:nvPr>
        </p:nvSpPr>
        <p:spPr>
          <a:xfrm>
            <a:off x="6094800" y="3429000"/>
            <a:ext cx="6096023" cy="3429000"/>
          </a:xfrm>
          <a:solidFill>
            <a:schemeClr val="bg2"/>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264660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verskrift 2 tekstbokse og 1 billede">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7E172D73-6662-AACE-1C5D-454A6356AF9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12818"/>
            <a:ext cx="2560000" cy="1440000"/>
          </a:xfrm>
          <a:prstGeom prst="rect">
            <a:avLst/>
          </a:prstGeom>
        </p:spPr>
      </p:pic>
      <p:grpSp>
        <p:nvGrpSpPr>
          <p:cNvPr id="15" name="Gruppe 14">
            <a:extLst>
              <a:ext uri="{FF2B5EF4-FFF2-40B4-BE49-F238E27FC236}">
                <a16:creationId xmlns:a16="http://schemas.microsoft.com/office/drawing/2014/main" id="{EADD4DE5-C29D-7289-D25F-66CD3E0BF03E}"/>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3" name="Tekstfelt 12">
              <a:extLst>
                <a:ext uri="{FF2B5EF4-FFF2-40B4-BE49-F238E27FC236}">
                  <a16:creationId xmlns:a16="http://schemas.microsoft.com/office/drawing/2014/main" id="{097DC424-DE26-D867-6383-E98D02EB9694}"/>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4" name="Tekstfelt 13">
              <a:extLst>
                <a:ext uri="{FF2B5EF4-FFF2-40B4-BE49-F238E27FC236}">
                  <a16:creationId xmlns:a16="http://schemas.microsoft.com/office/drawing/2014/main" id="{2B969498-9827-C447-A8FF-9B628EF8F109}"/>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p>
            <a:r>
              <a:rPr lang="da-DK"/>
              <a:t>Klik for at redigere titeltypografien i masteren</a:t>
            </a:r>
            <a:endParaRPr lang="es-ES"/>
          </a:p>
        </p:txBody>
      </p:sp>
      <p:sp>
        <p:nvSpPr>
          <p:cNvPr id="11" name="Pladsholder til tekst 17">
            <a:extLst>
              <a:ext uri="{FF2B5EF4-FFF2-40B4-BE49-F238E27FC236}">
                <a16:creationId xmlns:a16="http://schemas.microsoft.com/office/drawing/2014/main" id="{39DDDC00-8E46-676C-BC9A-B380BE4B10D9}"/>
              </a:ext>
            </a:extLst>
          </p:cNvPr>
          <p:cNvSpPr>
            <a:spLocks noGrp="1"/>
          </p:cNvSpPr>
          <p:nvPr>
            <p:ph type="body" sz="quarter" idx="16"/>
          </p:nvPr>
        </p:nvSpPr>
        <p:spPr>
          <a:xfrm>
            <a:off x="701675" y="2895600"/>
            <a:ext cx="4684713" cy="3197225"/>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668874CD-2DDC-2D78-DE27-F81ECFBCC74F}"/>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Grafik 6">
            <a:extLst>
              <a:ext uri="{FF2B5EF4-FFF2-40B4-BE49-F238E27FC236}">
                <a16:creationId xmlns:a16="http://schemas.microsoft.com/office/drawing/2014/main" id="{69616147-8398-2372-07A0-571ECB6FEA8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2" cy="1531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799" y="3429000"/>
            <a:ext cx="6094800" cy="3429000"/>
          </a:xfrm>
          <a:solidFill>
            <a:schemeClr val="bg2"/>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346600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Overskrift 2 tekstbokse og 1 billed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DEB031EE-790E-CE29-B666-113FF3F9669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2" y="2722659"/>
            <a:ext cx="2560000" cy="1440000"/>
          </a:xfrm>
          <a:prstGeom prst="rect">
            <a:avLst/>
          </a:prstGeom>
        </p:spPr>
      </p:pic>
      <p:grpSp>
        <p:nvGrpSpPr>
          <p:cNvPr id="9" name="Gruppe 8">
            <a:extLst>
              <a:ext uri="{FF2B5EF4-FFF2-40B4-BE49-F238E27FC236}">
                <a16:creationId xmlns:a16="http://schemas.microsoft.com/office/drawing/2014/main" id="{E28ADBAB-18F6-7B46-EE72-6C3A2489CEDE}"/>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3" name="Tekstfelt 12">
              <a:extLst>
                <a:ext uri="{FF2B5EF4-FFF2-40B4-BE49-F238E27FC236}">
                  <a16:creationId xmlns:a16="http://schemas.microsoft.com/office/drawing/2014/main" id="{148E9BC9-7765-A784-1D64-29E388093FAC}"/>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4" name="Tekstfelt 13">
              <a:extLst>
                <a:ext uri="{FF2B5EF4-FFF2-40B4-BE49-F238E27FC236}">
                  <a16:creationId xmlns:a16="http://schemas.microsoft.com/office/drawing/2014/main" id="{9CDD5E2C-8EA9-EE40-4AC5-E2BF7F1A4129}"/>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lvl1pPr>
              <a:defRPr>
                <a:solidFill>
                  <a:schemeClr val="bg1"/>
                </a:solidFill>
              </a:defRPr>
            </a:lvl1pPr>
          </a:lstStyle>
          <a:p>
            <a:r>
              <a:rPr lang="da-DK"/>
              <a:t>Klik for at redigere titeltypografien i masteren</a:t>
            </a:r>
            <a:endParaRPr lang="es-ES"/>
          </a:p>
        </p:txBody>
      </p:sp>
      <p:sp>
        <p:nvSpPr>
          <p:cNvPr id="5" name="Pladsholder til tekst 17">
            <a:extLst>
              <a:ext uri="{FF2B5EF4-FFF2-40B4-BE49-F238E27FC236}">
                <a16:creationId xmlns:a16="http://schemas.microsoft.com/office/drawing/2014/main" id="{29EA0F17-A844-AFBE-C8CF-BD26DDBB2160}"/>
              </a:ext>
            </a:extLst>
          </p:cNvPr>
          <p:cNvSpPr>
            <a:spLocks noGrp="1"/>
          </p:cNvSpPr>
          <p:nvPr>
            <p:ph type="body" sz="quarter" idx="16"/>
          </p:nvPr>
        </p:nvSpPr>
        <p:spPr>
          <a:xfrm>
            <a:off x="701675" y="2895600"/>
            <a:ext cx="4684713" cy="31972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668874CD-2DDC-2D78-DE27-F81ECFBCC74F}"/>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Grafik 6">
            <a:extLst>
              <a:ext uri="{FF2B5EF4-FFF2-40B4-BE49-F238E27FC236}">
                <a16:creationId xmlns:a16="http://schemas.microsoft.com/office/drawing/2014/main" id="{69616147-8398-2372-07A0-571ECB6FEA8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2" cy="1531937"/>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799" y="3429000"/>
            <a:ext cx="6094800" cy="3429000"/>
          </a:xfrm>
          <a:solidFill>
            <a:schemeClr val="bg2">
              <a:lumMod val="90000"/>
            </a:schemeClr>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171519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lidt txt overskrift 1 tekstboks og 1 billede">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AE750A8-5109-91B8-418B-D15D807CEB5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5" y="2702258"/>
            <a:ext cx="2560000" cy="1440000"/>
          </a:xfrm>
          <a:prstGeom prst="rect">
            <a:avLst/>
          </a:prstGeom>
        </p:spPr>
      </p:pic>
      <p:grpSp>
        <p:nvGrpSpPr>
          <p:cNvPr id="6" name="Gruppe 5">
            <a:extLst>
              <a:ext uri="{FF2B5EF4-FFF2-40B4-BE49-F238E27FC236}">
                <a16:creationId xmlns:a16="http://schemas.microsoft.com/office/drawing/2014/main" id="{C124F20B-A22D-0847-BF73-A33FC402F139}"/>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1" name="Tekstfelt 10">
              <a:extLst>
                <a:ext uri="{FF2B5EF4-FFF2-40B4-BE49-F238E27FC236}">
                  <a16:creationId xmlns:a16="http://schemas.microsoft.com/office/drawing/2014/main" id="{5FD8E140-23BA-6371-C776-A44BF4E9B9C9}"/>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ekstfelt 11">
              <a:extLst>
                <a:ext uri="{FF2B5EF4-FFF2-40B4-BE49-F238E27FC236}">
                  <a16:creationId xmlns:a16="http://schemas.microsoft.com/office/drawing/2014/main" id="{5E4DDF8A-2A33-34F8-88FF-4BD17E704095}"/>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87E0E207-0A14-99BC-4B70-A8968C79DB9E}"/>
              </a:ext>
            </a:extLst>
          </p:cNvPr>
          <p:cNvSpPr>
            <a:spLocks noGrp="1"/>
          </p:cNvSpPr>
          <p:nvPr>
            <p:ph type="title"/>
          </p:nvPr>
        </p:nvSpPr>
        <p:spPr>
          <a:xfrm>
            <a:off x="701675" y="1273350"/>
            <a:ext cx="4684713" cy="1314156"/>
          </a:xfrm>
        </p:spPr>
        <p:txBody>
          <a:bodyPr anchor="t"/>
          <a:lstStyle>
            <a:lvl1pPr>
              <a:defRPr>
                <a:solidFill>
                  <a:schemeClr val="bg1"/>
                </a:solidFill>
              </a:defRPr>
            </a:lvl1pPr>
          </a:lstStyle>
          <a:p>
            <a:r>
              <a:rPr lang="da-DK" dirty="0"/>
              <a:t>Klik for at redigere titeltypografien i masteren</a:t>
            </a:r>
            <a:endParaRPr lang="es-ES" dirty="0"/>
          </a:p>
        </p:txBody>
      </p:sp>
      <p:sp>
        <p:nvSpPr>
          <p:cNvPr id="4" name="Pladsholder til slidenummer 3">
            <a:extLst>
              <a:ext uri="{FF2B5EF4-FFF2-40B4-BE49-F238E27FC236}">
                <a16:creationId xmlns:a16="http://schemas.microsoft.com/office/drawing/2014/main" id="{3CA80A2C-63E1-178D-E099-5132FB7F46D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9" name="Rektangel 8">
            <a:extLst>
              <a:ext uri="{FF2B5EF4-FFF2-40B4-BE49-F238E27FC236}">
                <a16:creationId xmlns:a16="http://schemas.microsoft.com/office/drawing/2014/main" id="{931D671C-1474-D703-4076-EF96F72486E1}"/>
              </a:ext>
              <a:ext uri="{C183D7F6-B498-43B3-948B-1728B52AA6E4}">
                <adec:decorative xmlns:adec="http://schemas.microsoft.com/office/drawing/2017/decorative" val="1"/>
              </a:ext>
            </a:extLst>
          </p:cNvPr>
          <p:cNvSpPr/>
          <p:nvPr userDrawn="1"/>
        </p:nvSpPr>
        <p:spPr>
          <a:xfrm>
            <a:off x="60948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Grafik 12">
            <a:extLst>
              <a:ext uri="{FF2B5EF4-FFF2-40B4-BE49-F238E27FC236}">
                <a16:creationId xmlns:a16="http://schemas.microsoft.com/office/drawing/2014/main" id="{12905D35-D7A5-D5C7-A3C6-ACD65C5042AD}"/>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8" name="Pladsholder til tekst 17">
            <a:extLst>
              <a:ext uri="{FF2B5EF4-FFF2-40B4-BE49-F238E27FC236}">
                <a16:creationId xmlns:a16="http://schemas.microsoft.com/office/drawing/2014/main" id="{2C6CC083-011F-DF58-F4E0-1B23DAE63A99}"/>
              </a:ext>
            </a:extLst>
          </p:cNvPr>
          <p:cNvSpPr>
            <a:spLocks noGrp="1"/>
          </p:cNvSpPr>
          <p:nvPr>
            <p:ph type="body" sz="quarter" idx="14"/>
          </p:nvPr>
        </p:nvSpPr>
        <p:spPr>
          <a:xfrm>
            <a:off x="6761163" y="1273350"/>
            <a:ext cx="4735514" cy="1531937"/>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billede 9">
            <a:extLst>
              <a:ext uri="{FF2B5EF4-FFF2-40B4-BE49-F238E27FC236}">
                <a16:creationId xmlns:a16="http://schemas.microsoft.com/office/drawing/2014/main" id="{3F8C9ABF-8DEA-4C65-6E68-4763DA6639A6}"/>
              </a:ext>
            </a:extLst>
          </p:cNvPr>
          <p:cNvSpPr>
            <a:spLocks noGrp="1"/>
          </p:cNvSpPr>
          <p:nvPr>
            <p:ph type="pic" sz="quarter" idx="15"/>
          </p:nvPr>
        </p:nvSpPr>
        <p:spPr>
          <a:xfrm>
            <a:off x="6094799" y="3432000"/>
            <a:ext cx="6094800" cy="3429000"/>
          </a:xfrm>
          <a:solidFill>
            <a:schemeClr val="bg2">
              <a:lumMod val="90000"/>
            </a:schemeClr>
          </a:solidFill>
        </p:spPr>
        <p:txBody>
          <a:bodyPr/>
          <a:lstStyle/>
          <a:p>
            <a:endParaRPr lang="es-ES"/>
          </a:p>
        </p:txBody>
      </p:sp>
      <p:sp>
        <p:nvSpPr>
          <p:cNvPr id="3" name="Pladsholder til sidefod 2">
            <a:extLst>
              <a:ext uri="{FF2B5EF4-FFF2-40B4-BE49-F238E27FC236}">
                <a16:creationId xmlns:a16="http://schemas.microsoft.com/office/drawing/2014/main" id="{60C616A9-34EF-5237-EB2D-D418CB28B110}"/>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21376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illede og 2 tekstbokse">
    <p:spTree>
      <p:nvGrpSpPr>
        <p:cNvPr id="1" name=""/>
        <p:cNvGrpSpPr/>
        <p:nvPr/>
      </p:nvGrpSpPr>
      <p:grpSpPr>
        <a:xfrm>
          <a:off x="0" y="0"/>
          <a:ext cx="0" cy="0"/>
          <a:chOff x="0" y="0"/>
          <a:chExt cx="0" cy="0"/>
        </a:xfrm>
      </p:grpSpPr>
      <p:grpSp>
        <p:nvGrpSpPr>
          <p:cNvPr id="6" name="Gruppe 5">
            <a:extLst>
              <a:ext uri="{FF2B5EF4-FFF2-40B4-BE49-F238E27FC236}">
                <a16:creationId xmlns:a16="http://schemas.microsoft.com/office/drawing/2014/main" id="{9FBD02F1-67C4-0897-60A8-CAA4F0FE2267}"/>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3" name="Gruppe 22">
              <a:extLst>
                <a:ext uri="{FF2B5EF4-FFF2-40B4-BE49-F238E27FC236}">
                  <a16:creationId xmlns:a16="http://schemas.microsoft.com/office/drawing/2014/main" id="{92605177-68D0-0154-C343-B8C79746DC0E}"/>
                </a:ext>
              </a:extLst>
            </p:cNvPr>
            <p:cNvGrpSpPr/>
            <p:nvPr userDrawn="1"/>
          </p:nvGrpSpPr>
          <p:grpSpPr>
            <a:xfrm>
              <a:off x="-1838312" y="-38102"/>
              <a:ext cx="1721353" cy="2467796"/>
              <a:chOff x="-1838312" y="-9527"/>
              <a:chExt cx="1721353" cy="2467796"/>
            </a:xfrm>
          </p:grpSpPr>
          <p:grpSp>
            <p:nvGrpSpPr>
              <p:cNvPr id="27" name="Gruppe 26">
                <a:extLst>
                  <a:ext uri="{FF2B5EF4-FFF2-40B4-BE49-F238E27FC236}">
                    <a16:creationId xmlns:a16="http://schemas.microsoft.com/office/drawing/2014/main" id="{4722888E-2AE7-9651-FF9F-BB5504D132EF}"/>
                  </a:ext>
                </a:extLst>
              </p:cNvPr>
              <p:cNvGrpSpPr/>
              <p:nvPr userDrawn="1"/>
            </p:nvGrpSpPr>
            <p:grpSpPr>
              <a:xfrm>
                <a:off x="-1838312" y="566838"/>
                <a:ext cx="1686995" cy="1891431"/>
                <a:chOff x="-2407803" y="1483724"/>
                <a:chExt cx="1686995" cy="1891431"/>
              </a:xfrm>
            </p:grpSpPr>
            <p:sp>
              <p:nvSpPr>
                <p:cNvPr id="29" name="Rektangel 28">
                  <a:extLst>
                    <a:ext uri="{FF2B5EF4-FFF2-40B4-BE49-F238E27FC236}">
                      <a16:creationId xmlns:a16="http://schemas.microsoft.com/office/drawing/2014/main" id="{6D40063F-C681-7B89-5AD3-FA5BF75F58B1}"/>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0" name="Gruppe 29">
                  <a:extLst>
                    <a:ext uri="{FF2B5EF4-FFF2-40B4-BE49-F238E27FC236}">
                      <a16:creationId xmlns:a16="http://schemas.microsoft.com/office/drawing/2014/main" id="{1C413BBA-020B-1282-C1B7-EB1D15963BDD}"/>
                    </a:ext>
                  </a:extLst>
                </p:cNvPr>
                <p:cNvGrpSpPr/>
                <p:nvPr userDrawn="1"/>
              </p:nvGrpSpPr>
              <p:grpSpPr>
                <a:xfrm>
                  <a:off x="-2329929" y="1577145"/>
                  <a:ext cx="1531247" cy="737710"/>
                  <a:chOff x="-2855495" y="1483725"/>
                  <a:chExt cx="1531247" cy="737710"/>
                </a:xfrm>
              </p:grpSpPr>
              <p:sp>
                <p:nvSpPr>
                  <p:cNvPr id="35" name="Rektangel 34">
                    <a:extLst>
                      <a:ext uri="{FF2B5EF4-FFF2-40B4-BE49-F238E27FC236}">
                        <a16:creationId xmlns:a16="http://schemas.microsoft.com/office/drawing/2014/main" id="{4EB5E555-0A4C-11D1-F21F-A0733F77F2B4}"/>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4B05F6DA-71A6-658B-BA34-FA97368713E2}"/>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DDC80255-FFAB-4982-5D4D-7E12BC537D3F}"/>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1" name="Gruppe 30">
                  <a:extLst>
                    <a:ext uri="{FF2B5EF4-FFF2-40B4-BE49-F238E27FC236}">
                      <a16:creationId xmlns:a16="http://schemas.microsoft.com/office/drawing/2014/main" id="{858A789E-6E82-4D85-7758-3AB99D0D50AD}"/>
                    </a:ext>
                  </a:extLst>
                </p:cNvPr>
                <p:cNvGrpSpPr/>
                <p:nvPr userDrawn="1"/>
              </p:nvGrpSpPr>
              <p:grpSpPr>
                <a:xfrm>
                  <a:off x="-2329929" y="2483522"/>
                  <a:ext cx="1531247" cy="737710"/>
                  <a:chOff x="-2879557" y="2390102"/>
                  <a:chExt cx="1531247" cy="737710"/>
                </a:xfrm>
              </p:grpSpPr>
              <p:sp>
                <p:nvSpPr>
                  <p:cNvPr id="32" name="Rektangel 31">
                    <a:extLst>
                      <a:ext uri="{FF2B5EF4-FFF2-40B4-BE49-F238E27FC236}">
                        <a16:creationId xmlns:a16="http://schemas.microsoft.com/office/drawing/2014/main" id="{7ED2D1BA-A406-ABAB-6AA6-1607634C17F4}"/>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2E0C995D-8F08-24B7-47DB-F22A8E5E4ECA}"/>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3B29E325-0DE9-E3C0-D758-F06520EA2EE0}"/>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8" name="Tekstfelt 27">
                <a:extLst>
                  <a:ext uri="{FF2B5EF4-FFF2-40B4-BE49-F238E27FC236}">
                    <a16:creationId xmlns:a16="http://schemas.microsoft.com/office/drawing/2014/main" id="{C8D46028-73E2-AECF-1472-5CE6E9A983AD}"/>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5" name="Rektangel 24">
              <a:extLst>
                <a:ext uri="{FF2B5EF4-FFF2-40B4-BE49-F238E27FC236}">
                  <a16:creationId xmlns:a16="http://schemas.microsoft.com/office/drawing/2014/main" id="{CAFB7C5F-4A90-55C4-7267-16046EF7EC2F}"/>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406ED3C5-4FF1-A62D-763E-80B42E133D88}"/>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7" name="Billede 6">
            <a:extLst>
              <a:ext uri="{FF2B5EF4-FFF2-40B4-BE49-F238E27FC236}">
                <a16:creationId xmlns:a16="http://schemas.microsoft.com/office/drawing/2014/main" id="{7B997986-483C-E2FC-36B6-FCB710DD2BD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09000"/>
            <a:ext cx="2560000" cy="1440000"/>
          </a:xfrm>
          <a:prstGeom prst="rect">
            <a:avLst/>
          </a:prstGeom>
        </p:spPr>
      </p:pic>
      <p:sp>
        <p:nvSpPr>
          <p:cNvPr id="24" name="Tekstfelt 23">
            <a:extLst>
              <a:ext uri="{FF2B5EF4-FFF2-40B4-BE49-F238E27FC236}">
                <a16:creationId xmlns:a16="http://schemas.microsoft.com/office/drawing/2014/main" id="{BD332B74-DEC1-1C52-F698-40B76C6F49DD}"/>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5" name="Rektangel 4">
            <a:extLst>
              <a:ext uri="{FF2B5EF4-FFF2-40B4-BE49-F238E27FC236}">
                <a16:creationId xmlns:a16="http://schemas.microsoft.com/office/drawing/2014/main" id="{2D21E0DF-E442-E8F7-81A8-2D006A84E3D2}"/>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8B33295C-A521-48CE-EF22-C464B0F2DA7F}"/>
              </a:ext>
            </a:extLst>
          </p:cNvPr>
          <p:cNvSpPr>
            <a:spLocks noGrp="1"/>
          </p:cNvSpPr>
          <p:nvPr>
            <p:ph type="title"/>
          </p:nvPr>
        </p:nvSpPr>
        <p:spPr>
          <a:xfrm>
            <a:off x="701675" y="917024"/>
            <a:ext cx="4684713" cy="1418673"/>
          </a:xfrm>
        </p:spPr>
        <p:txBody>
          <a:bodyPr anchor="t"/>
          <a:lstStyle>
            <a:lvl1pPr>
              <a:defRPr>
                <a:solidFill>
                  <a:schemeClr val="tx2"/>
                </a:solidFill>
              </a:defRPr>
            </a:lvl1pPr>
          </a:lstStyle>
          <a:p>
            <a:r>
              <a:rPr lang="da-DK" dirty="0"/>
              <a:t>Klik for at redigere titeltypografien i masteren</a:t>
            </a:r>
          </a:p>
        </p:txBody>
      </p:sp>
      <p:sp>
        <p:nvSpPr>
          <p:cNvPr id="18" name="Pladsholder til tekst 17">
            <a:extLst>
              <a:ext uri="{FF2B5EF4-FFF2-40B4-BE49-F238E27FC236}">
                <a16:creationId xmlns:a16="http://schemas.microsoft.com/office/drawing/2014/main" id="{6E793180-F9E7-EECE-63C8-5EE761FC1C81}"/>
              </a:ext>
            </a:extLst>
          </p:cNvPr>
          <p:cNvSpPr>
            <a:spLocks noGrp="1"/>
          </p:cNvSpPr>
          <p:nvPr>
            <p:ph type="body" sz="quarter" idx="13"/>
          </p:nvPr>
        </p:nvSpPr>
        <p:spPr>
          <a:xfrm>
            <a:off x="701675" y="2703445"/>
            <a:ext cx="4684713" cy="338938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070E3EFD-4F2B-A779-3662-167C19E66640}"/>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a:p>
        </p:txBody>
      </p:sp>
      <p:sp>
        <p:nvSpPr>
          <p:cNvPr id="14" name="Pladsholder til billede 13">
            <a:extLst>
              <a:ext uri="{FF2B5EF4-FFF2-40B4-BE49-F238E27FC236}">
                <a16:creationId xmlns:a16="http://schemas.microsoft.com/office/drawing/2014/main" id="{389AD5F4-6E24-7FA9-7F1A-A6BAE5A94430}"/>
              </a:ext>
            </a:extLst>
          </p:cNvPr>
          <p:cNvSpPr>
            <a:spLocks noGrp="1"/>
          </p:cNvSpPr>
          <p:nvPr>
            <p:ph type="pic" sz="quarter" idx="12"/>
          </p:nvPr>
        </p:nvSpPr>
        <p:spPr>
          <a:xfrm>
            <a:off x="6094800" y="0"/>
            <a:ext cx="6096000" cy="3429000"/>
          </a:xfrm>
          <a:custGeom>
            <a:avLst/>
            <a:gdLst>
              <a:gd name="connsiteX0" fmla="*/ 5040750 w 6096000"/>
              <a:gd name="connsiteY0" fmla="*/ 558817 h 3429000"/>
              <a:gd name="connsiteX1" fmla="*/ 4934213 w 6096000"/>
              <a:gd name="connsiteY1" fmla="*/ 721029 h 3429000"/>
              <a:gd name="connsiteX2" fmla="*/ 5052823 w 6096000"/>
              <a:gd name="connsiteY2" fmla="*/ 895708 h 3429000"/>
              <a:gd name="connsiteX3" fmla="*/ 5154463 w 6096000"/>
              <a:gd name="connsiteY3" fmla="*/ 895708 h 3429000"/>
              <a:gd name="connsiteX4" fmla="*/ 5031331 w 6096000"/>
              <a:gd name="connsiteY4" fmla="*/ 718306 h 3429000"/>
              <a:gd name="connsiteX5" fmla="*/ 5136224 w 6096000"/>
              <a:gd name="connsiteY5" fmla="*/ 558817 h 3429000"/>
              <a:gd name="connsiteX6" fmla="*/ 4835537 w 6096000"/>
              <a:gd name="connsiteY6" fmla="*/ 558817 h 3429000"/>
              <a:gd name="connsiteX7" fmla="*/ 4835537 w 6096000"/>
              <a:gd name="connsiteY7" fmla="*/ 895690 h 3429000"/>
              <a:gd name="connsiteX8" fmla="*/ 4925103 w 6096000"/>
              <a:gd name="connsiteY8" fmla="*/ 895690 h 3429000"/>
              <a:gd name="connsiteX9" fmla="*/ 4925103 w 6096000"/>
              <a:gd name="connsiteY9" fmla="*/ 558817 h 3429000"/>
              <a:gd name="connsiteX10" fmla="*/ 5162495 w 6096000"/>
              <a:gd name="connsiteY10" fmla="*/ 558817 h 3429000"/>
              <a:gd name="connsiteX11" fmla="*/ 5162495 w 6096000"/>
              <a:gd name="connsiteY11" fmla="*/ 895708 h 3429000"/>
              <a:gd name="connsiteX12" fmla="*/ 5355104 w 6096000"/>
              <a:gd name="connsiteY12" fmla="*/ 895708 h 3429000"/>
              <a:gd name="connsiteX13" fmla="*/ 5399836 w 6096000"/>
              <a:gd name="connsiteY13" fmla="*/ 829929 h 3429000"/>
              <a:gd name="connsiteX14" fmla="*/ 5252061 w 6096000"/>
              <a:gd name="connsiteY14" fmla="*/ 829929 h 3429000"/>
              <a:gd name="connsiteX15" fmla="*/ 5252061 w 6096000"/>
              <a:gd name="connsiteY15" fmla="*/ 558817 h 3429000"/>
              <a:gd name="connsiteX16" fmla="*/ 0 w 6096000"/>
              <a:gd name="connsiteY16" fmla="*/ 0 h 3429000"/>
              <a:gd name="connsiteX17" fmla="*/ 6096000 w 6096000"/>
              <a:gd name="connsiteY17" fmla="*/ 0 h 3429000"/>
              <a:gd name="connsiteX18" fmla="*/ 6096000 w 6096000"/>
              <a:gd name="connsiteY18" fmla="*/ 3429000 h 3429000"/>
              <a:gd name="connsiteX19" fmla="*/ 0 w 6096000"/>
              <a:gd name="connsiteY1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3429000">
                <a:moveTo>
                  <a:pt x="5040750" y="558817"/>
                </a:moveTo>
                <a:lnTo>
                  <a:pt x="4934213" y="721029"/>
                </a:lnTo>
                <a:lnTo>
                  <a:pt x="5052823" y="895708"/>
                </a:lnTo>
                <a:lnTo>
                  <a:pt x="5154463" y="895708"/>
                </a:lnTo>
                <a:lnTo>
                  <a:pt x="5031331" y="718306"/>
                </a:lnTo>
                <a:lnTo>
                  <a:pt x="5136224" y="558817"/>
                </a:lnTo>
                <a:close/>
                <a:moveTo>
                  <a:pt x="4835537" y="558817"/>
                </a:moveTo>
                <a:lnTo>
                  <a:pt x="4835537" y="895690"/>
                </a:lnTo>
                <a:lnTo>
                  <a:pt x="4925103" y="895690"/>
                </a:lnTo>
                <a:lnTo>
                  <a:pt x="4925103" y="558817"/>
                </a:lnTo>
                <a:close/>
                <a:moveTo>
                  <a:pt x="5162495" y="558817"/>
                </a:moveTo>
                <a:lnTo>
                  <a:pt x="5162495" y="895708"/>
                </a:lnTo>
                <a:lnTo>
                  <a:pt x="5355104" y="895708"/>
                </a:lnTo>
                <a:lnTo>
                  <a:pt x="5399836" y="829929"/>
                </a:lnTo>
                <a:lnTo>
                  <a:pt x="5252061" y="829929"/>
                </a:lnTo>
                <a:lnTo>
                  <a:pt x="5252061" y="558817"/>
                </a:lnTo>
                <a:close/>
                <a:moveTo>
                  <a:pt x="0" y="0"/>
                </a:moveTo>
                <a:lnTo>
                  <a:pt x="6096000" y="0"/>
                </a:lnTo>
                <a:lnTo>
                  <a:pt x="6096000" y="3429000"/>
                </a:lnTo>
                <a:lnTo>
                  <a:pt x="0" y="3429000"/>
                </a:lnTo>
                <a:close/>
              </a:path>
            </a:pathLst>
          </a:custGeom>
          <a:solidFill>
            <a:schemeClr val="bg2"/>
          </a:solidFill>
        </p:spPr>
        <p:txBody>
          <a:bodyPr wrap="square">
            <a:noAutofit/>
          </a:bodyPr>
          <a:lstStyle/>
          <a:p>
            <a:endParaRPr lang="da-DK"/>
          </a:p>
        </p:txBody>
      </p:sp>
      <p:sp>
        <p:nvSpPr>
          <p:cNvPr id="19" name="Pladsholder til tekst 17">
            <a:extLst>
              <a:ext uri="{FF2B5EF4-FFF2-40B4-BE49-F238E27FC236}">
                <a16:creationId xmlns:a16="http://schemas.microsoft.com/office/drawing/2014/main" id="{FEB91AFF-1725-F9E7-C74E-3652AA7F0B45}"/>
              </a:ext>
            </a:extLst>
          </p:cNvPr>
          <p:cNvSpPr>
            <a:spLocks noGrp="1"/>
          </p:cNvSpPr>
          <p:nvPr>
            <p:ph type="body" sz="quarter" idx="14"/>
          </p:nvPr>
        </p:nvSpPr>
        <p:spPr>
          <a:xfrm>
            <a:off x="6761163" y="4075086"/>
            <a:ext cx="4735514" cy="2017739"/>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FE238026-13E4-BC71-AB4B-AB48AD0D3C70}"/>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24219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tekstbokse til ikoner og et bille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DB9B64FC-630F-8F98-1C03-A0C3C62658B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3" y="2709000"/>
            <a:ext cx="2560000" cy="1440000"/>
          </a:xfrm>
          <a:prstGeom prst="rect">
            <a:avLst/>
          </a:prstGeom>
        </p:spPr>
      </p:pic>
      <p:grpSp>
        <p:nvGrpSpPr>
          <p:cNvPr id="5" name="Gruppe 4">
            <a:extLst>
              <a:ext uri="{FF2B5EF4-FFF2-40B4-BE49-F238E27FC236}">
                <a16:creationId xmlns:a16="http://schemas.microsoft.com/office/drawing/2014/main" id="{36FFAEB5-C425-5956-85A0-6F3DF142531E}"/>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5" name="Tekstfelt 14">
              <a:extLst>
                <a:ext uri="{FF2B5EF4-FFF2-40B4-BE49-F238E27FC236}">
                  <a16:creationId xmlns:a16="http://schemas.microsoft.com/office/drawing/2014/main" id="{CB3608D1-4B3C-C15F-40EA-8A10B00F4967}"/>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6" name="Tekstfelt 15">
              <a:extLst>
                <a:ext uri="{FF2B5EF4-FFF2-40B4-BE49-F238E27FC236}">
                  <a16:creationId xmlns:a16="http://schemas.microsoft.com/office/drawing/2014/main" id="{3A4DAF2F-8C48-CE30-A1CE-4FB1DCE594DC}"/>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586A600E-1294-4177-49BE-2F3F58CC6973}"/>
              </a:ext>
            </a:extLst>
          </p:cNvPr>
          <p:cNvSpPr>
            <a:spLocks noGrp="1"/>
          </p:cNvSpPr>
          <p:nvPr>
            <p:ph type="title"/>
          </p:nvPr>
        </p:nvSpPr>
        <p:spPr>
          <a:xfrm>
            <a:off x="701675" y="908050"/>
            <a:ext cx="4687887" cy="1002638"/>
          </a:xfrm>
        </p:spPr>
        <p:txBody>
          <a:bodyPr anchor="t"/>
          <a:lstStyle>
            <a:lvl1pPr>
              <a:defRPr>
                <a:solidFill>
                  <a:schemeClr val="bg1"/>
                </a:solidFill>
              </a:defRPr>
            </a:lvl1pPr>
          </a:lstStyle>
          <a:p>
            <a:r>
              <a:rPr lang="da-DK" dirty="0"/>
              <a:t>Klik for at redigere titeltypografien i masteren</a:t>
            </a:r>
          </a:p>
        </p:txBody>
      </p:sp>
      <p:sp>
        <p:nvSpPr>
          <p:cNvPr id="12" name="Pladsholder til tekst 12">
            <a:extLst>
              <a:ext uri="{FF2B5EF4-FFF2-40B4-BE49-F238E27FC236}">
                <a16:creationId xmlns:a16="http://schemas.microsoft.com/office/drawing/2014/main" id="{23051AE5-CCD9-B7BC-B37C-44C7A68111F6}"/>
              </a:ext>
            </a:extLst>
          </p:cNvPr>
          <p:cNvSpPr>
            <a:spLocks noGrp="1"/>
          </p:cNvSpPr>
          <p:nvPr>
            <p:ph type="body" sz="quarter" idx="15"/>
          </p:nvPr>
        </p:nvSpPr>
        <p:spPr>
          <a:xfrm>
            <a:off x="1600201" y="2465494"/>
            <a:ext cx="3789362"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C959361F-1DB0-265F-9AFF-8BE4CB9A9C2C}"/>
              </a:ext>
            </a:extLst>
          </p:cNvPr>
          <p:cNvSpPr>
            <a:spLocks noGrp="1"/>
          </p:cNvSpPr>
          <p:nvPr>
            <p:ph type="body" sz="quarter" idx="16"/>
          </p:nvPr>
        </p:nvSpPr>
        <p:spPr>
          <a:xfrm>
            <a:off x="1600201" y="3533178"/>
            <a:ext cx="3789362"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A70ACFD8-AE17-BDA0-732A-E912EF7FE30E}"/>
              </a:ext>
            </a:extLst>
          </p:cNvPr>
          <p:cNvSpPr>
            <a:spLocks noGrp="1"/>
          </p:cNvSpPr>
          <p:nvPr>
            <p:ph type="body" sz="quarter" idx="17"/>
          </p:nvPr>
        </p:nvSpPr>
        <p:spPr>
          <a:xfrm>
            <a:off x="1600201" y="4600862"/>
            <a:ext cx="3789362"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4" name="Pladsholder til slidenummer 3">
            <a:extLst>
              <a:ext uri="{FF2B5EF4-FFF2-40B4-BE49-F238E27FC236}">
                <a16:creationId xmlns:a16="http://schemas.microsoft.com/office/drawing/2014/main" id="{3F7249DB-F879-AADB-5735-CFEF5AB2EEA7}"/>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6" name="Rektangel 5">
            <a:extLst>
              <a:ext uri="{FF2B5EF4-FFF2-40B4-BE49-F238E27FC236}">
                <a16:creationId xmlns:a16="http://schemas.microsoft.com/office/drawing/2014/main" id="{17AF05B9-F072-E431-69C9-8C7BB549B457}"/>
              </a:ext>
              <a:ext uri="{C183D7F6-B498-43B3-948B-1728B52AA6E4}">
                <adec:decorative xmlns:adec="http://schemas.microsoft.com/office/drawing/2017/decorative" val="1"/>
              </a:ext>
            </a:extLst>
          </p:cNvPr>
          <p:cNvSpPr>
            <a:spLocks/>
          </p:cNvSpPr>
          <p:nvPr userDrawn="1"/>
        </p:nvSpPr>
        <p:spPr>
          <a:xfrm>
            <a:off x="60960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9">
            <a:extLst>
              <a:ext uri="{FF2B5EF4-FFF2-40B4-BE49-F238E27FC236}">
                <a16:creationId xmlns:a16="http://schemas.microsoft.com/office/drawing/2014/main" id="{B3BD5E7A-A023-6348-8D92-E7238AC6599E}"/>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9" name="Pladsholder til tekst 8">
            <a:extLst>
              <a:ext uri="{FF2B5EF4-FFF2-40B4-BE49-F238E27FC236}">
                <a16:creationId xmlns:a16="http://schemas.microsoft.com/office/drawing/2014/main" id="{4AA6F53B-B6FE-88DF-12F8-DA9E536A4AAF}"/>
              </a:ext>
            </a:extLst>
          </p:cNvPr>
          <p:cNvSpPr>
            <a:spLocks noGrp="1"/>
          </p:cNvSpPr>
          <p:nvPr>
            <p:ph type="body" sz="quarter" idx="13"/>
          </p:nvPr>
        </p:nvSpPr>
        <p:spPr>
          <a:xfrm>
            <a:off x="6761163" y="1257300"/>
            <a:ext cx="4729162" cy="1661361"/>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7" name="Pladsholder til billede 10">
            <a:extLst>
              <a:ext uri="{FF2B5EF4-FFF2-40B4-BE49-F238E27FC236}">
                <a16:creationId xmlns:a16="http://schemas.microsoft.com/office/drawing/2014/main" id="{4D751C8A-DBD7-C9C5-0E67-66A2A695CB25}"/>
              </a:ext>
            </a:extLst>
          </p:cNvPr>
          <p:cNvSpPr>
            <a:spLocks noGrp="1"/>
          </p:cNvSpPr>
          <p:nvPr>
            <p:ph type="pic" sz="quarter" idx="12"/>
          </p:nvPr>
        </p:nvSpPr>
        <p:spPr>
          <a:xfrm>
            <a:off x="6096000" y="3429001"/>
            <a:ext cx="6096000" cy="3429000"/>
          </a:xfrm>
          <a:solidFill>
            <a:schemeClr val="bg2"/>
          </a:solidFill>
        </p:spPr>
        <p:txBody>
          <a:bodyPr/>
          <a:lstStyle/>
          <a:p>
            <a:endParaRPr lang="da-DK"/>
          </a:p>
        </p:txBody>
      </p:sp>
      <p:sp>
        <p:nvSpPr>
          <p:cNvPr id="3" name="Pladsholder til sidefod 2">
            <a:extLst>
              <a:ext uri="{FF2B5EF4-FFF2-40B4-BE49-F238E27FC236}">
                <a16:creationId xmlns:a16="http://schemas.microsoft.com/office/drawing/2014/main" id="{4EC61DF4-5CAA-43A3-A4BD-058AFD93FAB8}"/>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336622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 tekstbokse og et bille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7AF05B9-F072-E431-69C9-8C7BB549B457}"/>
              </a:ext>
            </a:extLst>
          </p:cNvPr>
          <p:cNvSpPr>
            <a:spLocks/>
          </p:cNvSpPr>
          <p:nvPr userDrawn="1"/>
        </p:nvSpPr>
        <p:spPr>
          <a:xfrm>
            <a:off x="60960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ladsholder til billede 10">
            <a:extLst>
              <a:ext uri="{FF2B5EF4-FFF2-40B4-BE49-F238E27FC236}">
                <a16:creationId xmlns:a16="http://schemas.microsoft.com/office/drawing/2014/main" id="{4D751C8A-DBD7-C9C5-0E67-66A2A695CB25}"/>
              </a:ext>
            </a:extLst>
          </p:cNvPr>
          <p:cNvSpPr>
            <a:spLocks noGrp="1"/>
          </p:cNvSpPr>
          <p:nvPr>
            <p:ph type="pic" sz="quarter" idx="12"/>
          </p:nvPr>
        </p:nvSpPr>
        <p:spPr>
          <a:xfrm>
            <a:off x="6096000" y="3429001"/>
            <a:ext cx="6096000" cy="3429000"/>
          </a:xfrm>
          <a:solidFill>
            <a:schemeClr val="bg2"/>
          </a:solidFill>
        </p:spPr>
        <p:txBody>
          <a:bodyPr/>
          <a:lstStyle/>
          <a:p>
            <a:endParaRPr lang="da-DK"/>
          </a:p>
        </p:txBody>
      </p:sp>
      <p:sp>
        <p:nvSpPr>
          <p:cNvPr id="2" name="Titel 1">
            <a:extLst>
              <a:ext uri="{FF2B5EF4-FFF2-40B4-BE49-F238E27FC236}">
                <a16:creationId xmlns:a16="http://schemas.microsoft.com/office/drawing/2014/main" id="{586A600E-1294-4177-49BE-2F3F58CC6973}"/>
              </a:ext>
            </a:extLst>
          </p:cNvPr>
          <p:cNvSpPr>
            <a:spLocks noGrp="1"/>
          </p:cNvSpPr>
          <p:nvPr>
            <p:ph type="title"/>
          </p:nvPr>
        </p:nvSpPr>
        <p:spPr>
          <a:xfrm>
            <a:off x="701675" y="908050"/>
            <a:ext cx="4687887" cy="1166410"/>
          </a:xfrm>
        </p:spPr>
        <p:txBody>
          <a:bodyPr anchor="t"/>
          <a:lstStyle>
            <a:lvl1pPr>
              <a:defRPr>
                <a:solidFill>
                  <a:schemeClr val="bg1"/>
                </a:solidFill>
              </a:defRPr>
            </a:lvl1pPr>
          </a:lstStyle>
          <a:p>
            <a:r>
              <a:rPr lang="da-DK" dirty="0"/>
              <a:t>Klik for at redigere titeltypografien i masteren</a:t>
            </a:r>
          </a:p>
        </p:txBody>
      </p:sp>
      <p:sp>
        <p:nvSpPr>
          <p:cNvPr id="3" name="Pladsholder til sidefod 2">
            <a:extLst>
              <a:ext uri="{FF2B5EF4-FFF2-40B4-BE49-F238E27FC236}">
                <a16:creationId xmlns:a16="http://schemas.microsoft.com/office/drawing/2014/main" id="{4EC61DF4-5CAA-43A3-A4BD-058AFD93FAB8}"/>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3F7249DB-F879-AADB-5735-CFEF5AB2EEA7}"/>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9" name="Pladsholder til tekst 8">
            <a:extLst>
              <a:ext uri="{FF2B5EF4-FFF2-40B4-BE49-F238E27FC236}">
                <a16:creationId xmlns:a16="http://schemas.microsoft.com/office/drawing/2014/main" id="{4AA6F53B-B6FE-88DF-12F8-DA9E536A4AAF}"/>
              </a:ext>
            </a:extLst>
          </p:cNvPr>
          <p:cNvSpPr>
            <a:spLocks noGrp="1"/>
          </p:cNvSpPr>
          <p:nvPr>
            <p:ph type="body" sz="quarter" idx="13"/>
          </p:nvPr>
        </p:nvSpPr>
        <p:spPr>
          <a:xfrm>
            <a:off x="6761163" y="1276350"/>
            <a:ext cx="4729162" cy="1623261"/>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pic>
        <p:nvPicPr>
          <p:cNvPr id="10" name="Grafik 9">
            <a:extLst>
              <a:ext uri="{FF2B5EF4-FFF2-40B4-BE49-F238E27FC236}">
                <a16:creationId xmlns:a16="http://schemas.microsoft.com/office/drawing/2014/main" id="{B3BD5E7A-A023-6348-8D92-E7238AC6599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31537" y="558817"/>
            <a:ext cx="565138" cy="337370"/>
          </a:xfrm>
          <a:prstGeom prst="rect">
            <a:avLst/>
          </a:prstGeom>
        </p:spPr>
      </p:pic>
      <p:sp>
        <p:nvSpPr>
          <p:cNvPr id="11" name="Pladsholder til tekst 7">
            <a:extLst>
              <a:ext uri="{FF2B5EF4-FFF2-40B4-BE49-F238E27FC236}">
                <a16:creationId xmlns:a16="http://schemas.microsoft.com/office/drawing/2014/main" id="{1D0E34D4-9190-B908-0A30-C5466126CC05}"/>
              </a:ext>
            </a:extLst>
          </p:cNvPr>
          <p:cNvSpPr>
            <a:spLocks noGrp="1"/>
          </p:cNvSpPr>
          <p:nvPr>
            <p:ph type="body" sz="quarter" idx="14"/>
          </p:nvPr>
        </p:nvSpPr>
        <p:spPr>
          <a:xfrm>
            <a:off x="695325" y="2538484"/>
            <a:ext cx="4687888" cy="355434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pic>
        <p:nvPicPr>
          <p:cNvPr id="8" name="Billede 7">
            <a:extLst>
              <a:ext uri="{FF2B5EF4-FFF2-40B4-BE49-F238E27FC236}">
                <a16:creationId xmlns:a16="http://schemas.microsoft.com/office/drawing/2014/main" id="{B25002B8-12A3-F291-4485-A4F850EFE1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29553" y="2716809"/>
            <a:ext cx="2560000" cy="1440000"/>
          </a:xfrm>
          <a:prstGeom prst="rect">
            <a:avLst/>
          </a:prstGeom>
        </p:spPr>
      </p:pic>
      <p:sp>
        <p:nvSpPr>
          <p:cNvPr id="13" name="Tekstfelt 12">
            <a:extLst>
              <a:ext uri="{FF2B5EF4-FFF2-40B4-BE49-F238E27FC236}">
                <a16:creationId xmlns:a16="http://schemas.microsoft.com/office/drawing/2014/main" id="{9AF9C502-4495-E3C0-2426-2E8489C6B3AC}"/>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4" name="Tekstfelt 13">
            <a:extLst>
              <a:ext uri="{FF2B5EF4-FFF2-40B4-BE49-F238E27FC236}">
                <a16:creationId xmlns:a16="http://schemas.microsoft.com/office/drawing/2014/main" id="{07DE1FB9-5130-4401-3B13-E55BA204C70F}"/>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spTree>
    <p:extLst>
      <p:ext uri="{BB962C8B-B14F-4D97-AF65-F5344CB8AC3E}">
        <p14:creationId xmlns:p14="http://schemas.microsoft.com/office/powerpoint/2010/main" val="237441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billede og 1 tekstboks">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FC9A437B-8630-7992-44CC-FD9A5BE8CD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3353" y="2692790"/>
            <a:ext cx="2560000" cy="1440000"/>
          </a:xfrm>
          <a:prstGeom prst="rect">
            <a:avLst/>
          </a:prstGeom>
        </p:spPr>
      </p:pic>
      <p:grpSp>
        <p:nvGrpSpPr>
          <p:cNvPr id="14" name="Gruppe 13">
            <a:extLst>
              <a:ext uri="{FF2B5EF4-FFF2-40B4-BE49-F238E27FC236}">
                <a16:creationId xmlns:a16="http://schemas.microsoft.com/office/drawing/2014/main" id="{C127C3D2-C056-2CA7-E52F-2E47E3C87344}"/>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2" name="Tekstfelt 11">
              <a:extLst>
                <a:ext uri="{FF2B5EF4-FFF2-40B4-BE49-F238E27FC236}">
                  <a16:creationId xmlns:a16="http://schemas.microsoft.com/office/drawing/2014/main" id="{FAACE32F-87D6-FDC4-90F9-8229A8B0C8E3}"/>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Tekstfelt 12">
              <a:extLst>
                <a:ext uri="{FF2B5EF4-FFF2-40B4-BE49-F238E27FC236}">
                  <a16:creationId xmlns:a16="http://schemas.microsoft.com/office/drawing/2014/main" id="{C3B707F1-D979-948C-465F-2EE526D4EA11}"/>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7" name="Rektangel 6">
            <a:extLst>
              <a:ext uri="{FF2B5EF4-FFF2-40B4-BE49-F238E27FC236}">
                <a16:creationId xmlns:a16="http://schemas.microsoft.com/office/drawing/2014/main" id="{F076580F-2C06-189D-F360-1854AE422FBB}"/>
              </a:ext>
              <a:ext uri="{C183D7F6-B498-43B3-948B-1728B52AA6E4}">
                <adec:decorative xmlns:adec="http://schemas.microsoft.com/office/drawing/2017/decorative" val="1"/>
              </a:ext>
            </a:extLst>
          </p:cNvPr>
          <p:cNvSpPr/>
          <p:nvPr userDrawn="1"/>
        </p:nvSpPr>
        <p:spPr>
          <a:xfrm>
            <a:off x="0" y="0"/>
            <a:ext cx="6096000" cy="224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F808FD6A-1FC5-A6BF-C8D9-6D5B29738A61}"/>
              </a:ext>
            </a:extLst>
          </p:cNvPr>
          <p:cNvSpPr>
            <a:spLocks noGrp="1"/>
          </p:cNvSpPr>
          <p:nvPr>
            <p:ph type="title"/>
          </p:nvPr>
        </p:nvSpPr>
        <p:spPr>
          <a:xfrm>
            <a:off x="701675" y="908050"/>
            <a:ext cx="4684713" cy="1002638"/>
          </a:xfrm>
        </p:spPr>
        <p:txBody>
          <a:bodyPr/>
          <a:lstStyle>
            <a:lvl1pPr>
              <a:defRPr>
                <a:solidFill>
                  <a:schemeClr val="tx2"/>
                </a:solidFill>
              </a:defRPr>
            </a:lvl1pPr>
          </a:lstStyle>
          <a:p>
            <a:r>
              <a:rPr lang="da-DK" dirty="0"/>
              <a:t>Klik for at redigere titeltypografien i masteren</a:t>
            </a:r>
            <a:endParaRPr lang="es-ES" dirty="0"/>
          </a:p>
        </p:txBody>
      </p:sp>
      <p:sp>
        <p:nvSpPr>
          <p:cNvPr id="10" name="Rektangel 9">
            <a:extLst>
              <a:ext uri="{FF2B5EF4-FFF2-40B4-BE49-F238E27FC236}">
                <a16:creationId xmlns:a16="http://schemas.microsoft.com/office/drawing/2014/main" id="{B19358DC-7965-6CEA-5AAC-2BD116C07365}"/>
              </a:ext>
              <a:ext uri="{C183D7F6-B498-43B3-948B-1728B52AA6E4}">
                <adec:decorative xmlns:adec="http://schemas.microsoft.com/office/drawing/2017/decorative" val="1"/>
              </a:ext>
            </a:extLst>
          </p:cNvPr>
          <p:cNvSpPr/>
          <p:nvPr userDrawn="1"/>
        </p:nvSpPr>
        <p:spPr>
          <a:xfrm>
            <a:off x="0" y="2221599"/>
            <a:ext cx="6096000" cy="1206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billede 5">
            <a:extLst>
              <a:ext uri="{FF2B5EF4-FFF2-40B4-BE49-F238E27FC236}">
                <a16:creationId xmlns:a16="http://schemas.microsoft.com/office/drawing/2014/main" id="{9FAE8703-F5A9-951C-840B-5408DA8A9789}"/>
              </a:ext>
            </a:extLst>
          </p:cNvPr>
          <p:cNvSpPr>
            <a:spLocks noGrp="1"/>
          </p:cNvSpPr>
          <p:nvPr>
            <p:ph type="pic" sz="quarter" idx="12"/>
          </p:nvPr>
        </p:nvSpPr>
        <p:spPr>
          <a:xfrm>
            <a:off x="0" y="3429000"/>
            <a:ext cx="6096000" cy="3429000"/>
          </a:xfrm>
          <a:solidFill>
            <a:schemeClr val="bg2">
              <a:lumMod val="90000"/>
            </a:schemeClr>
          </a:solidFill>
        </p:spPr>
        <p:txBody>
          <a:bodyPr/>
          <a:lstStyle/>
          <a:p>
            <a:endParaRPr lang="es-ES"/>
          </a:p>
        </p:txBody>
      </p:sp>
      <p:sp>
        <p:nvSpPr>
          <p:cNvPr id="9" name="Pladsholder til tekst 8">
            <a:extLst>
              <a:ext uri="{FF2B5EF4-FFF2-40B4-BE49-F238E27FC236}">
                <a16:creationId xmlns:a16="http://schemas.microsoft.com/office/drawing/2014/main" id="{725D4F4E-A3B8-F3BA-D53E-FA500FF235E3}"/>
              </a:ext>
            </a:extLst>
          </p:cNvPr>
          <p:cNvSpPr>
            <a:spLocks noGrp="1"/>
          </p:cNvSpPr>
          <p:nvPr>
            <p:ph type="body" sz="quarter" idx="13"/>
          </p:nvPr>
        </p:nvSpPr>
        <p:spPr>
          <a:xfrm>
            <a:off x="6773863" y="1270000"/>
            <a:ext cx="4716462" cy="4822825"/>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01D53147-F82C-FBC4-ACD3-C3A4AFA90E01}"/>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E9EE142E-CC85-368B-C467-EDA3F846F687}"/>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385031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tort billede og 1 tekstboks">
    <p:spTree>
      <p:nvGrpSpPr>
        <p:cNvPr id="1" name=""/>
        <p:cNvGrpSpPr/>
        <p:nvPr/>
      </p:nvGrpSpPr>
      <p:grpSpPr>
        <a:xfrm>
          <a:off x="0" y="0"/>
          <a:ext cx="0" cy="0"/>
          <a:chOff x="0" y="0"/>
          <a:chExt cx="0" cy="0"/>
        </a:xfrm>
      </p:grpSpPr>
      <p:grpSp>
        <p:nvGrpSpPr>
          <p:cNvPr id="20" name="Gruppe 19">
            <a:extLst>
              <a:ext uri="{FF2B5EF4-FFF2-40B4-BE49-F238E27FC236}">
                <a16:creationId xmlns:a16="http://schemas.microsoft.com/office/drawing/2014/main" id="{3D098DC2-9709-AD7D-8210-514BE5E4DBE2}"/>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2" name="Gruppe 21">
              <a:extLst>
                <a:ext uri="{FF2B5EF4-FFF2-40B4-BE49-F238E27FC236}">
                  <a16:creationId xmlns:a16="http://schemas.microsoft.com/office/drawing/2014/main" id="{CCACFC27-83A5-653A-789F-DB15D120A0A4}"/>
                </a:ext>
              </a:extLst>
            </p:cNvPr>
            <p:cNvGrpSpPr/>
            <p:nvPr userDrawn="1"/>
          </p:nvGrpSpPr>
          <p:grpSpPr>
            <a:xfrm>
              <a:off x="-1838312" y="-38102"/>
              <a:ext cx="1721353" cy="2467796"/>
              <a:chOff x="-1838312" y="-9527"/>
              <a:chExt cx="1721353" cy="2467796"/>
            </a:xfrm>
          </p:grpSpPr>
          <p:grpSp>
            <p:nvGrpSpPr>
              <p:cNvPr id="27" name="Gruppe 26">
                <a:extLst>
                  <a:ext uri="{FF2B5EF4-FFF2-40B4-BE49-F238E27FC236}">
                    <a16:creationId xmlns:a16="http://schemas.microsoft.com/office/drawing/2014/main" id="{643E7C0B-136C-7EDA-40E8-DD01765CB01D}"/>
                  </a:ext>
                </a:extLst>
              </p:cNvPr>
              <p:cNvGrpSpPr/>
              <p:nvPr userDrawn="1"/>
            </p:nvGrpSpPr>
            <p:grpSpPr>
              <a:xfrm>
                <a:off x="-1838312" y="566838"/>
                <a:ext cx="1686995" cy="1891431"/>
                <a:chOff x="-2407803" y="1483724"/>
                <a:chExt cx="1686995" cy="1891431"/>
              </a:xfrm>
            </p:grpSpPr>
            <p:sp>
              <p:nvSpPr>
                <p:cNvPr id="29" name="Rektangel 28">
                  <a:extLst>
                    <a:ext uri="{FF2B5EF4-FFF2-40B4-BE49-F238E27FC236}">
                      <a16:creationId xmlns:a16="http://schemas.microsoft.com/office/drawing/2014/main" id="{3AAC5BBA-E439-6756-0832-902E284A38E6}"/>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0" name="Gruppe 29">
                  <a:extLst>
                    <a:ext uri="{FF2B5EF4-FFF2-40B4-BE49-F238E27FC236}">
                      <a16:creationId xmlns:a16="http://schemas.microsoft.com/office/drawing/2014/main" id="{2E1E7C77-1BC5-CC5D-5222-04B6B3A07EAE}"/>
                    </a:ext>
                  </a:extLst>
                </p:cNvPr>
                <p:cNvGrpSpPr/>
                <p:nvPr userDrawn="1"/>
              </p:nvGrpSpPr>
              <p:grpSpPr>
                <a:xfrm>
                  <a:off x="-2329929" y="1577145"/>
                  <a:ext cx="1531247" cy="737710"/>
                  <a:chOff x="-2855495" y="1483725"/>
                  <a:chExt cx="1531247" cy="737710"/>
                </a:xfrm>
              </p:grpSpPr>
              <p:sp>
                <p:nvSpPr>
                  <p:cNvPr id="35" name="Rektangel 34">
                    <a:extLst>
                      <a:ext uri="{FF2B5EF4-FFF2-40B4-BE49-F238E27FC236}">
                        <a16:creationId xmlns:a16="http://schemas.microsoft.com/office/drawing/2014/main" id="{F84424E1-CC4C-9AF3-B3BB-358A90FED0C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4DD6E3A4-BA95-8D1D-72BE-11FA62B08AA2}"/>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FE431416-2F7A-61CB-29AD-561F4573B4F7}"/>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1" name="Gruppe 30">
                  <a:extLst>
                    <a:ext uri="{FF2B5EF4-FFF2-40B4-BE49-F238E27FC236}">
                      <a16:creationId xmlns:a16="http://schemas.microsoft.com/office/drawing/2014/main" id="{A60AC80F-EA8E-430D-2A8F-1ACB6A8D16CC}"/>
                    </a:ext>
                  </a:extLst>
                </p:cNvPr>
                <p:cNvGrpSpPr/>
                <p:nvPr userDrawn="1"/>
              </p:nvGrpSpPr>
              <p:grpSpPr>
                <a:xfrm>
                  <a:off x="-2329929" y="2483522"/>
                  <a:ext cx="1531247" cy="737710"/>
                  <a:chOff x="-2879557" y="2390102"/>
                  <a:chExt cx="1531247" cy="737710"/>
                </a:xfrm>
              </p:grpSpPr>
              <p:sp>
                <p:nvSpPr>
                  <p:cNvPr id="32" name="Rektangel 31">
                    <a:extLst>
                      <a:ext uri="{FF2B5EF4-FFF2-40B4-BE49-F238E27FC236}">
                        <a16:creationId xmlns:a16="http://schemas.microsoft.com/office/drawing/2014/main" id="{D20632B6-D549-F548-2EAD-41664B790930}"/>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ktangel 32">
                    <a:extLst>
                      <a:ext uri="{FF2B5EF4-FFF2-40B4-BE49-F238E27FC236}">
                        <a16:creationId xmlns:a16="http://schemas.microsoft.com/office/drawing/2014/main" id="{8A9EA559-01AF-DC35-460F-966CB30FA8C9}"/>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2FFF2F6C-4406-D200-45C3-06CAD3133529}"/>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8" name="Tekstfelt 27">
                <a:extLst>
                  <a:ext uri="{FF2B5EF4-FFF2-40B4-BE49-F238E27FC236}">
                    <a16:creationId xmlns:a16="http://schemas.microsoft.com/office/drawing/2014/main" id="{500631E8-ED3F-BB5B-1292-902BAC98E6AE}"/>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5" name="Rektangel 24">
              <a:extLst>
                <a:ext uri="{FF2B5EF4-FFF2-40B4-BE49-F238E27FC236}">
                  <a16:creationId xmlns:a16="http://schemas.microsoft.com/office/drawing/2014/main" id="{F263517C-542F-4AE7-DDA7-2A2CA46D0B77}"/>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D8BD098C-54B9-1063-9CB5-48CEF7F19EB4}"/>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1" name="Billede 20">
            <a:extLst>
              <a:ext uri="{FF2B5EF4-FFF2-40B4-BE49-F238E27FC236}">
                <a16:creationId xmlns:a16="http://schemas.microsoft.com/office/drawing/2014/main" id="{EDDD6B14-3570-2A55-D9C0-B89299B5E1F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17580"/>
            <a:ext cx="2560000" cy="1440000"/>
          </a:xfrm>
          <a:prstGeom prst="rect">
            <a:avLst/>
          </a:prstGeom>
        </p:spPr>
      </p:pic>
      <p:grpSp>
        <p:nvGrpSpPr>
          <p:cNvPr id="5" name="Gruppe 4">
            <a:extLst>
              <a:ext uri="{FF2B5EF4-FFF2-40B4-BE49-F238E27FC236}">
                <a16:creationId xmlns:a16="http://schemas.microsoft.com/office/drawing/2014/main" id="{28357BC8-BFF7-1929-5CD3-B28A2A4D3C02}"/>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23" name="Tekstfelt 22">
              <a:extLst>
                <a:ext uri="{FF2B5EF4-FFF2-40B4-BE49-F238E27FC236}">
                  <a16:creationId xmlns:a16="http://schemas.microsoft.com/office/drawing/2014/main" id="{632F083F-1067-51CF-F686-7BF2AD0E60C8}"/>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4" name="Tekstfelt 23">
              <a:extLst>
                <a:ext uri="{FF2B5EF4-FFF2-40B4-BE49-F238E27FC236}">
                  <a16:creationId xmlns:a16="http://schemas.microsoft.com/office/drawing/2014/main" id="{BD4ACA68-4842-5AA2-EAA6-EF5BD4A9CC7E}"/>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13" name="Rektangel 12">
            <a:extLst>
              <a:ext uri="{FF2B5EF4-FFF2-40B4-BE49-F238E27FC236}">
                <a16:creationId xmlns:a16="http://schemas.microsoft.com/office/drawing/2014/main" id="{3C95A522-76E1-D070-BD5B-946549E3A7A6}"/>
              </a:ext>
              <a:ext uri="{C183D7F6-B498-43B3-948B-1728B52AA6E4}">
                <adec:decorative xmlns:adec="http://schemas.microsoft.com/office/drawing/2017/decorative" val="1"/>
              </a:ext>
            </a:extLst>
          </p:cNvPr>
          <p:cNvSpPr>
            <a:spLocks/>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BAA3405F-665B-2416-AD1D-3D19DC2EBC18}"/>
              </a:ext>
            </a:extLst>
          </p:cNvPr>
          <p:cNvSpPr>
            <a:spLocks noGrp="1"/>
          </p:cNvSpPr>
          <p:nvPr>
            <p:ph type="title"/>
          </p:nvPr>
        </p:nvSpPr>
        <p:spPr>
          <a:xfrm>
            <a:off x="701675" y="908050"/>
            <a:ext cx="4684713" cy="1002638"/>
          </a:xfrm>
        </p:spPr>
        <p:txBody>
          <a:bodyPr anchor="t"/>
          <a:lstStyle/>
          <a:p>
            <a:r>
              <a:rPr lang="da-DK"/>
              <a:t>Klik for at redigere titeltypografien i masteren</a:t>
            </a:r>
          </a:p>
        </p:txBody>
      </p:sp>
      <p:sp>
        <p:nvSpPr>
          <p:cNvPr id="15" name="Pladsholder til tekst 14">
            <a:extLst>
              <a:ext uri="{FF2B5EF4-FFF2-40B4-BE49-F238E27FC236}">
                <a16:creationId xmlns:a16="http://schemas.microsoft.com/office/drawing/2014/main" id="{9E6D3E4F-BA60-53BD-5A48-7F54B431ED78}"/>
              </a:ext>
            </a:extLst>
          </p:cNvPr>
          <p:cNvSpPr>
            <a:spLocks noGrp="1"/>
          </p:cNvSpPr>
          <p:nvPr>
            <p:ph type="body" sz="quarter" idx="13"/>
          </p:nvPr>
        </p:nvSpPr>
        <p:spPr>
          <a:xfrm>
            <a:off x="701675" y="2466313"/>
            <a:ext cx="4684713" cy="3645525"/>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E4FEB082-6347-40B3-5282-28795DB3AD6C}"/>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14" name="Pladsholder til billede 13">
            <a:extLst>
              <a:ext uri="{FF2B5EF4-FFF2-40B4-BE49-F238E27FC236}">
                <a16:creationId xmlns:a16="http://schemas.microsoft.com/office/drawing/2014/main" id="{9D5F0D69-688F-CCA1-A61E-CE82A1936E77}"/>
              </a:ext>
            </a:extLst>
          </p:cNvPr>
          <p:cNvSpPr>
            <a:spLocks noGrp="1"/>
          </p:cNvSpPr>
          <p:nvPr>
            <p:ph type="pic" sz="quarter" idx="14"/>
          </p:nvPr>
        </p:nvSpPr>
        <p:spPr>
          <a:xfrm>
            <a:off x="6096000" y="0"/>
            <a:ext cx="6096000" cy="6858000"/>
          </a:xfrm>
          <a:custGeom>
            <a:avLst/>
            <a:gdLst>
              <a:gd name="connsiteX0" fmla="*/ 5162495 w 6096000"/>
              <a:gd name="connsiteY0" fmla="*/ 558817 h 6858000"/>
              <a:gd name="connsiteX1" fmla="*/ 5162495 w 6096000"/>
              <a:gd name="connsiteY1" fmla="*/ 895708 h 6858000"/>
              <a:gd name="connsiteX2" fmla="*/ 5355104 w 6096000"/>
              <a:gd name="connsiteY2" fmla="*/ 895708 h 6858000"/>
              <a:gd name="connsiteX3" fmla="*/ 5399836 w 6096000"/>
              <a:gd name="connsiteY3" fmla="*/ 829929 h 6858000"/>
              <a:gd name="connsiteX4" fmla="*/ 5252061 w 6096000"/>
              <a:gd name="connsiteY4" fmla="*/ 829929 h 6858000"/>
              <a:gd name="connsiteX5" fmla="*/ 5252061 w 6096000"/>
              <a:gd name="connsiteY5" fmla="*/ 558817 h 6858000"/>
              <a:gd name="connsiteX6" fmla="*/ 5040750 w 6096000"/>
              <a:gd name="connsiteY6" fmla="*/ 558817 h 6858000"/>
              <a:gd name="connsiteX7" fmla="*/ 4934213 w 6096000"/>
              <a:gd name="connsiteY7" fmla="*/ 721029 h 6858000"/>
              <a:gd name="connsiteX8" fmla="*/ 5052823 w 6096000"/>
              <a:gd name="connsiteY8" fmla="*/ 895708 h 6858000"/>
              <a:gd name="connsiteX9" fmla="*/ 5154463 w 6096000"/>
              <a:gd name="connsiteY9" fmla="*/ 895708 h 6858000"/>
              <a:gd name="connsiteX10" fmla="*/ 5031331 w 6096000"/>
              <a:gd name="connsiteY10" fmla="*/ 718306 h 6858000"/>
              <a:gd name="connsiteX11" fmla="*/ 5136224 w 6096000"/>
              <a:gd name="connsiteY11" fmla="*/ 558817 h 6858000"/>
              <a:gd name="connsiteX12" fmla="*/ 4835537 w 6096000"/>
              <a:gd name="connsiteY12" fmla="*/ 558817 h 6858000"/>
              <a:gd name="connsiteX13" fmla="*/ 4835537 w 6096000"/>
              <a:gd name="connsiteY13" fmla="*/ 895690 h 6858000"/>
              <a:gd name="connsiteX14" fmla="*/ 4925103 w 6096000"/>
              <a:gd name="connsiteY14" fmla="*/ 895690 h 6858000"/>
              <a:gd name="connsiteX15" fmla="*/ 4925103 w 6096000"/>
              <a:gd name="connsiteY15" fmla="*/ 558817 h 6858000"/>
              <a:gd name="connsiteX16" fmla="*/ 0 w 6096000"/>
              <a:gd name="connsiteY16" fmla="*/ 0 h 6858000"/>
              <a:gd name="connsiteX17" fmla="*/ 6096000 w 6096000"/>
              <a:gd name="connsiteY17" fmla="*/ 0 h 6858000"/>
              <a:gd name="connsiteX18" fmla="*/ 6096000 w 6096000"/>
              <a:gd name="connsiteY18" fmla="*/ 6858000 h 6858000"/>
              <a:gd name="connsiteX19" fmla="*/ 0 w 60960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58000">
                <a:moveTo>
                  <a:pt x="5162495" y="558817"/>
                </a:moveTo>
                <a:lnTo>
                  <a:pt x="5162495" y="895708"/>
                </a:lnTo>
                <a:lnTo>
                  <a:pt x="5355104" y="895708"/>
                </a:lnTo>
                <a:lnTo>
                  <a:pt x="5399836" y="829929"/>
                </a:lnTo>
                <a:lnTo>
                  <a:pt x="5252061" y="829929"/>
                </a:lnTo>
                <a:lnTo>
                  <a:pt x="5252061" y="558817"/>
                </a:lnTo>
                <a:close/>
                <a:moveTo>
                  <a:pt x="5040750" y="558817"/>
                </a:moveTo>
                <a:lnTo>
                  <a:pt x="4934213" y="721029"/>
                </a:lnTo>
                <a:lnTo>
                  <a:pt x="5052823" y="895708"/>
                </a:lnTo>
                <a:lnTo>
                  <a:pt x="5154463" y="895708"/>
                </a:lnTo>
                <a:lnTo>
                  <a:pt x="5031331" y="718306"/>
                </a:lnTo>
                <a:lnTo>
                  <a:pt x="5136224" y="558817"/>
                </a:lnTo>
                <a:close/>
                <a:moveTo>
                  <a:pt x="4835537" y="558817"/>
                </a:moveTo>
                <a:lnTo>
                  <a:pt x="4835537" y="895690"/>
                </a:lnTo>
                <a:lnTo>
                  <a:pt x="4925103" y="895690"/>
                </a:lnTo>
                <a:lnTo>
                  <a:pt x="4925103" y="558817"/>
                </a:lnTo>
                <a:close/>
                <a:moveTo>
                  <a:pt x="0" y="0"/>
                </a:moveTo>
                <a:lnTo>
                  <a:pt x="6096000" y="0"/>
                </a:lnTo>
                <a:lnTo>
                  <a:pt x="6096000"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43A5FCB1-92C8-7EF4-32CA-9C7141CD73A4}"/>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359851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 tekstbokse til meget teks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5567C43F-E018-03DD-1651-AC8E785D682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9552" y="2711977"/>
            <a:ext cx="2560000" cy="1440000"/>
          </a:xfrm>
          <a:prstGeom prst="rect">
            <a:avLst/>
          </a:prstGeom>
        </p:spPr>
      </p:pic>
      <p:sp>
        <p:nvSpPr>
          <p:cNvPr id="5" name="Rektangel 4">
            <a:extLst>
              <a:ext uri="{FF2B5EF4-FFF2-40B4-BE49-F238E27FC236}">
                <a16:creationId xmlns:a16="http://schemas.microsoft.com/office/drawing/2014/main" id="{195CAA4D-B575-38B9-BE6E-9FD1E7894887}"/>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Titel 1">
            <a:extLst>
              <a:ext uri="{FF2B5EF4-FFF2-40B4-BE49-F238E27FC236}">
                <a16:creationId xmlns:a16="http://schemas.microsoft.com/office/drawing/2014/main" id="{14ECC835-FB8B-DA76-28DB-3228EB6E76C9}"/>
              </a:ext>
            </a:extLst>
          </p:cNvPr>
          <p:cNvSpPr>
            <a:spLocks noGrp="1"/>
          </p:cNvSpPr>
          <p:nvPr>
            <p:ph type="title"/>
          </p:nvPr>
        </p:nvSpPr>
        <p:spPr>
          <a:xfrm>
            <a:off x="701675" y="908050"/>
            <a:ext cx="4684713" cy="1002638"/>
          </a:xfrm>
        </p:spPr>
        <p:txBody>
          <a:bodyPr anchor="t"/>
          <a:lstStyle/>
          <a:p>
            <a:r>
              <a:rPr lang="da-DK" dirty="0"/>
              <a:t>Klik for at redigere titeltypografien i masteren</a:t>
            </a:r>
          </a:p>
        </p:txBody>
      </p:sp>
      <p:sp>
        <p:nvSpPr>
          <p:cNvPr id="14" name="Pladsholder til tekst 14">
            <a:extLst>
              <a:ext uri="{FF2B5EF4-FFF2-40B4-BE49-F238E27FC236}">
                <a16:creationId xmlns:a16="http://schemas.microsoft.com/office/drawing/2014/main" id="{4976F0C9-D0AD-43C2-25F3-AAEECCD5C1F7}"/>
              </a:ext>
            </a:extLst>
          </p:cNvPr>
          <p:cNvSpPr>
            <a:spLocks noGrp="1"/>
          </p:cNvSpPr>
          <p:nvPr>
            <p:ph type="body" sz="quarter" idx="17"/>
          </p:nvPr>
        </p:nvSpPr>
        <p:spPr>
          <a:xfrm>
            <a:off x="701675" y="2466313"/>
            <a:ext cx="4684713" cy="3626511"/>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68495AFA-8452-AA94-2D6E-8C23496A73AE}"/>
              </a:ext>
            </a:extLst>
          </p:cNvPr>
          <p:cNvSpPr>
            <a:spLocks noGrp="1"/>
          </p:cNvSpPr>
          <p:nvPr>
            <p:ph type="sldNum" sz="quarter" idx="11"/>
          </p:nvPr>
        </p:nvSpPr>
        <p:spPr/>
        <p:txBody>
          <a:bodyPr/>
          <a:lstStyle/>
          <a:p>
            <a:fld id="{021E1021-89F3-4E67-882D-FBA1129841CA}" type="slidenum">
              <a:rPr lang="da-DK" smtClean="0"/>
              <a:pPr/>
              <a:t>‹nr.›</a:t>
            </a:fld>
            <a:endParaRPr lang="da-DK"/>
          </a:p>
        </p:txBody>
      </p:sp>
      <p:sp>
        <p:nvSpPr>
          <p:cNvPr id="2" name="Rektangel 1">
            <a:extLst>
              <a:ext uri="{FF2B5EF4-FFF2-40B4-BE49-F238E27FC236}">
                <a16:creationId xmlns:a16="http://schemas.microsoft.com/office/drawing/2014/main" id="{96422027-F08D-320A-F93F-6AB61A11CC08}"/>
              </a:ext>
              <a:ext uri="{C183D7F6-B498-43B3-948B-1728B52AA6E4}">
                <adec:decorative xmlns:adec="http://schemas.microsoft.com/office/drawing/2017/decorative" val="1"/>
              </a:ext>
            </a:extLst>
          </p:cNvPr>
          <p:cNvSpPr/>
          <p:nvPr userDrawn="1"/>
        </p:nvSpPr>
        <p:spPr>
          <a:xfrm>
            <a:off x="6088062" y="0"/>
            <a:ext cx="6123947"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Grafik 7">
            <a:extLst>
              <a:ext uri="{FF2B5EF4-FFF2-40B4-BE49-F238E27FC236}">
                <a16:creationId xmlns:a16="http://schemas.microsoft.com/office/drawing/2014/main" id="{483AB0BF-535F-2E0A-A96C-E23498C49557}"/>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10" name="Pladsholder til tekst 7">
            <a:extLst>
              <a:ext uri="{FF2B5EF4-FFF2-40B4-BE49-F238E27FC236}">
                <a16:creationId xmlns:a16="http://schemas.microsoft.com/office/drawing/2014/main" id="{2B320BAA-3ACD-E4DF-8C6B-BBE5C2552B96}"/>
              </a:ext>
            </a:extLst>
          </p:cNvPr>
          <p:cNvSpPr>
            <a:spLocks noGrp="1"/>
          </p:cNvSpPr>
          <p:nvPr>
            <p:ph type="body" sz="quarter" idx="14" hasCustomPrompt="1"/>
          </p:nvPr>
        </p:nvSpPr>
        <p:spPr>
          <a:xfrm>
            <a:off x="6759575" y="1295400"/>
            <a:ext cx="4721225" cy="552450"/>
          </a:xfrm>
        </p:spPr>
        <p:txBody>
          <a:bodyPr anchor="t"/>
          <a:lstStyle>
            <a:lvl1pPr marL="0" indent="0">
              <a:buNone/>
              <a:defRPr sz="2000"/>
            </a:lvl1pPr>
          </a:lstStyle>
          <a:p>
            <a:pPr lvl="0"/>
            <a:r>
              <a:rPr lang="da-DK" dirty="0"/>
              <a:t>Overskrift</a:t>
            </a:r>
          </a:p>
        </p:txBody>
      </p:sp>
      <p:sp>
        <p:nvSpPr>
          <p:cNvPr id="9" name="Pladsholder til tekst 7">
            <a:extLst>
              <a:ext uri="{FF2B5EF4-FFF2-40B4-BE49-F238E27FC236}">
                <a16:creationId xmlns:a16="http://schemas.microsoft.com/office/drawing/2014/main" id="{78B24E33-4F1C-17BC-3B98-0DB56B99395E}"/>
              </a:ext>
            </a:extLst>
          </p:cNvPr>
          <p:cNvSpPr>
            <a:spLocks noGrp="1"/>
          </p:cNvSpPr>
          <p:nvPr>
            <p:ph type="body" sz="quarter" idx="13"/>
          </p:nvPr>
        </p:nvSpPr>
        <p:spPr>
          <a:xfrm>
            <a:off x="6780213" y="2095499"/>
            <a:ext cx="4706937" cy="1139809"/>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2" name="Pladsholder til tekst 7">
            <a:extLst>
              <a:ext uri="{FF2B5EF4-FFF2-40B4-BE49-F238E27FC236}">
                <a16:creationId xmlns:a16="http://schemas.microsoft.com/office/drawing/2014/main" id="{7A4BF954-5F2E-6892-8795-923F355BE803}"/>
              </a:ext>
            </a:extLst>
          </p:cNvPr>
          <p:cNvSpPr>
            <a:spLocks noGrp="1"/>
          </p:cNvSpPr>
          <p:nvPr>
            <p:ph type="body" sz="quarter" idx="16" hasCustomPrompt="1"/>
          </p:nvPr>
        </p:nvSpPr>
        <p:spPr>
          <a:xfrm>
            <a:off x="6759575" y="3676650"/>
            <a:ext cx="4721225" cy="552450"/>
          </a:xfrm>
        </p:spPr>
        <p:txBody>
          <a:bodyPr anchor="t"/>
          <a:lstStyle>
            <a:lvl1pPr marL="0" indent="0">
              <a:buNone/>
              <a:defRPr sz="2000">
                <a:solidFill>
                  <a:schemeClr val="bg1"/>
                </a:solidFill>
              </a:defRPr>
            </a:lvl1pPr>
          </a:lstStyle>
          <a:p>
            <a:pPr lvl="0"/>
            <a:r>
              <a:rPr lang="da-DK" dirty="0"/>
              <a:t>Overskrift</a:t>
            </a:r>
          </a:p>
        </p:txBody>
      </p:sp>
      <p:sp>
        <p:nvSpPr>
          <p:cNvPr id="11" name="Pladsholder til tekst 7">
            <a:extLst>
              <a:ext uri="{FF2B5EF4-FFF2-40B4-BE49-F238E27FC236}">
                <a16:creationId xmlns:a16="http://schemas.microsoft.com/office/drawing/2014/main" id="{ED9D8540-F516-BDC6-CF23-043B6F28E6C5}"/>
              </a:ext>
            </a:extLst>
          </p:cNvPr>
          <p:cNvSpPr>
            <a:spLocks noGrp="1"/>
          </p:cNvSpPr>
          <p:nvPr>
            <p:ph type="body" sz="quarter" idx="15"/>
          </p:nvPr>
        </p:nvSpPr>
        <p:spPr>
          <a:xfrm>
            <a:off x="6780213" y="4476750"/>
            <a:ext cx="4706937" cy="1616074"/>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B21AB3F-DA89-98B8-AF4D-73BBBDD2EB24}"/>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335957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 tekstbokse til meget tekst og billede">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1AC77DE0-49F4-741D-FFD1-2990F148293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5277" y="2709000"/>
            <a:ext cx="2560000" cy="1440000"/>
          </a:xfrm>
          <a:prstGeom prst="rect">
            <a:avLst/>
          </a:prstGeom>
        </p:spPr>
      </p:pic>
      <p:grpSp>
        <p:nvGrpSpPr>
          <p:cNvPr id="14" name="Gruppe 13">
            <a:extLst>
              <a:ext uri="{FF2B5EF4-FFF2-40B4-BE49-F238E27FC236}">
                <a16:creationId xmlns:a16="http://schemas.microsoft.com/office/drawing/2014/main" id="{5191E277-8D93-B524-D771-99CA6FD761B5}"/>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15" name="Tekstfelt 14">
              <a:extLst>
                <a:ext uri="{FF2B5EF4-FFF2-40B4-BE49-F238E27FC236}">
                  <a16:creationId xmlns:a16="http://schemas.microsoft.com/office/drawing/2014/main" id="{4C37CC05-39B4-C37D-3DAF-B90229C5E446}"/>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6" name="Tekstfelt 15">
              <a:extLst>
                <a:ext uri="{FF2B5EF4-FFF2-40B4-BE49-F238E27FC236}">
                  <a16:creationId xmlns:a16="http://schemas.microsoft.com/office/drawing/2014/main" id="{A204164F-3E30-A1C2-7B2C-AA4987BBBA3C}"/>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2" name="Titel 1">
            <a:extLst>
              <a:ext uri="{FF2B5EF4-FFF2-40B4-BE49-F238E27FC236}">
                <a16:creationId xmlns:a16="http://schemas.microsoft.com/office/drawing/2014/main" id="{2E6673EB-004E-CDA6-8EEB-D0718DE7EA85}"/>
              </a:ext>
            </a:extLst>
          </p:cNvPr>
          <p:cNvSpPr>
            <a:spLocks noGrp="1"/>
          </p:cNvSpPr>
          <p:nvPr>
            <p:ph type="title"/>
          </p:nvPr>
        </p:nvSpPr>
        <p:spPr>
          <a:xfrm>
            <a:off x="701675" y="908050"/>
            <a:ext cx="4680000" cy="1002638"/>
          </a:xfrm>
        </p:spPr>
        <p:txBody>
          <a:bodyPr anchor="t"/>
          <a:lstStyle>
            <a:lvl1pPr>
              <a:defRPr>
                <a:solidFill>
                  <a:schemeClr val="bg1"/>
                </a:solidFill>
              </a:defRPr>
            </a:lvl1pPr>
          </a:lstStyle>
          <a:p>
            <a:r>
              <a:rPr lang="da-DK" dirty="0"/>
              <a:t>Klik for at redigere titeltypografien i masteren</a:t>
            </a:r>
            <a:endParaRPr lang="es-ES" dirty="0"/>
          </a:p>
        </p:txBody>
      </p:sp>
      <p:sp>
        <p:nvSpPr>
          <p:cNvPr id="5" name="Pladsholder til tekst 14">
            <a:extLst>
              <a:ext uri="{FF2B5EF4-FFF2-40B4-BE49-F238E27FC236}">
                <a16:creationId xmlns:a16="http://schemas.microsoft.com/office/drawing/2014/main" id="{6C970C51-3978-671A-AF8F-C35989717ED2}"/>
              </a:ext>
            </a:extLst>
          </p:cNvPr>
          <p:cNvSpPr>
            <a:spLocks noGrp="1"/>
          </p:cNvSpPr>
          <p:nvPr>
            <p:ph type="body" sz="quarter" idx="17"/>
          </p:nvPr>
        </p:nvSpPr>
        <p:spPr>
          <a:xfrm>
            <a:off x="701675" y="2163115"/>
            <a:ext cx="4680000" cy="857249"/>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7" name="Pladsholder til billede 6">
            <a:extLst>
              <a:ext uri="{FF2B5EF4-FFF2-40B4-BE49-F238E27FC236}">
                <a16:creationId xmlns:a16="http://schemas.microsoft.com/office/drawing/2014/main" id="{9048F007-4F31-4D5E-9584-0B4858604D54}"/>
              </a:ext>
            </a:extLst>
          </p:cNvPr>
          <p:cNvSpPr>
            <a:spLocks noGrp="1"/>
          </p:cNvSpPr>
          <p:nvPr>
            <p:ph type="pic" sz="quarter" idx="18"/>
          </p:nvPr>
        </p:nvSpPr>
        <p:spPr>
          <a:xfrm>
            <a:off x="0" y="3448050"/>
            <a:ext cx="6096000" cy="3409950"/>
          </a:xfrm>
          <a:solidFill>
            <a:schemeClr val="bg2">
              <a:lumMod val="90000"/>
            </a:schemeClr>
          </a:solidFill>
        </p:spPr>
        <p:txBody>
          <a:bodyPr/>
          <a:lstStyle/>
          <a:p>
            <a:endParaRPr lang="es-ES"/>
          </a:p>
        </p:txBody>
      </p:sp>
      <p:sp>
        <p:nvSpPr>
          <p:cNvPr id="4" name="Pladsholder til slidenummer 3">
            <a:extLst>
              <a:ext uri="{FF2B5EF4-FFF2-40B4-BE49-F238E27FC236}">
                <a16:creationId xmlns:a16="http://schemas.microsoft.com/office/drawing/2014/main" id="{917A2875-B929-2A4A-4462-5CD684462DC1}"/>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
        <p:nvSpPr>
          <p:cNvPr id="13" name="Rektangel 12">
            <a:extLst>
              <a:ext uri="{FF2B5EF4-FFF2-40B4-BE49-F238E27FC236}">
                <a16:creationId xmlns:a16="http://schemas.microsoft.com/office/drawing/2014/main" id="{9E86D556-434B-98BD-2456-31FC6EDEF0FB}"/>
              </a:ext>
              <a:ext uri="{C183D7F6-B498-43B3-948B-1728B52AA6E4}">
                <adec:decorative xmlns:adec="http://schemas.microsoft.com/office/drawing/2017/decorative" val="1"/>
              </a:ext>
            </a:extLst>
          </p:cNvPr>
          <p:cNvSpPr/>
          <p:nvPr userDrawn="1"/>
        </p:nvSpPr>
        <p:spPr>
          <a:xfrm>
            <a:off x="6112035" y="5330"/>
            <a:ext cx="6096000" cy="68526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Grafik 5">
            <a:extLst>
              <a:ext uri="{FF2B5EF4-FFF2-40B4-BE49-F238E27FC236}">
                <a16:creationId xmlns:a16="http://schemas.microsoft.com/office/drawing/2014/main" id="{A549EDC4-E677-5BC0-8C52-A54873F893FB}"/>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3" name="Pladsholder til sidefod 2">
            <a:extLst>
              <a:ext uri="{FF2B5EF4-FFF2-40B4-BE49-F238E27FC236}">
                <a16:creationId xmlns:a16="http://schemas.microsoft.com/office/drawing/2014/main" id="{4F3F614E-AB1E-C8CB-200E-C14C32DF1A6D}"/>
              </a:ext>
            </a:extLst>
          </p:cNvPr>
          <p:cNvSpPr>
            <a:spLocks noGrp="1"/>
          </p:cNvSpPr>
          <p:nvPr>
            <p:ph type="ftr" sz="quarter" idx="10"/>
          </p:nvPr>
        </p:nvSpPr>
        <p:spPr/>
        <p:txBody>
          <a:bodyPr/>
          <a:lstStyle/>
          <a:p>
            <a:r>
              <a:rPr lang="da-DK"/>
              <a:t>Skriv hvad præsentationen handler om</a:t>
            </a:r>
            <a:endParaRPr lang="da-DK" dirty="0"/>
          </a:p>
        </p:txBody>
      </p:sp>
      <p:sp>
        <p:nvSpPr>
          <p:cNvPr id="8" name="Pladsholder til tekst 14">
            <a:extLst>
              <a:ext uri="{FF2B5EF4-FFF2-40B4-BE49-F238E27FC236}">
                <a16:creationId xmlns:a16="http://schemas.microsoft.com/office/drawing/2014/main" id="{3636116B-9533-D4CD-B0AA-7834E4DD500E}"/>
              </a:ext>
            </a:extLst>
          </p:cNvPr>
          <p:cNvSpPr>
            <a:spLocks noGrp="1"/>
          </p:cNvSpPr>
          <p:nvPr>
            <p:ph type="body" sz="quarter" idx="19"/>
          </p:nvPr>
        </p:nvSpPr>
        <p:spPr>
          <a:xfrm>
            <a:off x="6780213" y="1257300"/>
            <a:ext cx="2135187" cy="21717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9" name="Pladsholder til tekst 14">
            <a:extLst>
              <a:ext uri="{FF2B5EF4-FFF2-40B4-BE49-F238E27FC236}">
                <a16:creationId xmlns:a16="http://schemas.microsoft.com/office/drawing/2014/main" id="{83113031-5852-6894-2CE9-DCAA95FAA6DD}"/>
              </a:ext>
            </a:extLst>
          </p:cNvPr>
          <p:cNvSpPr>
            <a:spLocks noGrp="1"/>
          </p:cNvSpPr>
          <p:nvPr>
            <p:ph type="body" sz="quarter" idx="20"/>
          </p:nvPr>
        </p:nvSpPr>
        <p:spPr>
          <a:xfrm>
            <a:off x="9355138" y="1257300"/>
            <a:ext cx="2134800" cy="21717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tekst 14">
            <a:extLst>
              <a:ext uri="{FF2B5EF4-FFF2-40B4-BE49-F238E27FC236}">
                <a16:creationId xmlns:a16="http://schemas.microsoft.com/office/drawing/2014/main" id="{349F8B4C-7F98-9DF8-30FB-7B437C42F4F7}"/>
              </a:ext>
            </a:extLst>
          </p:cNvPr>
          <p:cNvSpPr>
            <a:spLocks noGrp="1"/>
          </p:cNvSpPr>
          <p:nvPr>
            <p:ph type="body" sz="quarter" idx="21"/>
          </p:nvPr>
        </p:nvSpPr>
        <p:spPr>
          <a:xfrm>
            <a:off x="6770688" y="3776662"/>
            <a:ext cx="2135187" cy="21708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1" name="Pladsholder til tekst 14">
            <a:extLst>
              <a:ext uri="{FF2B5EF4-FFF2-40B4-BE49-F238E27FC236}">
                <a16:creationId xmlns:a16="http://schemas.microsoft.com/office/drawing/2014/main" id="{79F2A4F7-F2D3-3894-1B4B-AC9368D7738A}"/>
              </a:ext>
            </a:extLst>
          </p:cNvPr>
          <p:cNvSpPr>
            <a:spLocks noGrp="1"/>
          </p:cNvSpPr>
          <p:nvPr>
            <p:ph type="body" sz="quarter" idx="22"/>
          </p:nvPr>
        </p:nvSpPr>
        <p:spPr>
          <a:xfrm>
            <a:off x="9345613" y="3776662"/>
            <a:ext cx="2134800" cy="2170800"/>
          </a:xfrm>
        </p:spPr>
        <p:txBody>
          <a:body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47506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illede og 5 tekstbokse til meget tekst">
    <p:spTree>
      <p:nvGrpSpPr>
        <p:cNvPr id="1" name=""/>
        <p:cNvGrpSpPr/>
        <p:nvPr/>
      </p:nvGrpSpPr>
      <p:grpSpPr>
        <a:xfrm>
          <a:off x="0" y="0"/>
          <a:ext cx="0" cy="0"/>
          <a:chOff x="0" y="0"/>
          <a:chExt cx="0" cy="0"/>
        </a:xfrm>
      </p:grpSpPr>
      <p:grpSp>
        <p:nvGrpSpPr>
          <p:cNvPr id="26" name="Gruppe 25">
            <a:extLst>
              <a:ext uri="{FF2B5EF4-FFF2-40B4-BE49-F238E27FC236}">
                <a16:creationId xmlns:a16="http://schemas.microsoft.com/office/drawing/2014/main" id="{316D167B-0A82-D554-F533-99A2B84B43D0}"/>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8" name="Gruppe 27">
              <a:extLst>
                <a:ext uri="{FF2B5EF4-FFF2-40B4-BE49-F238E27FC236}">
                  <a16:creationId xmlns:a16="http://schemas.microsoft.com/office/drawing/2014/main" id="{A8A2FF09-A80B-C0B3-D8E0-EDEEBA87E7B4}"/>
                </a:ext>
              </a:extLst>
            </p:cNvPr>
            <p:cNvGrpSpPr/>
            <p:nvPr userDrawn="1"/>
          </p:nvGrpSpPr>
          <p:grpSpPr>
            <a:xfrm>
              <a:off x="-1838312" y="-38102"/>
              <a:ext cx="1721353" cy="2467796"/>
              <a:chOff x="-1838312" y="-9527"/>
              <a:chExt cx="1721353" cy="2467796"/>
            </a:xfrm>
          </p:grpSpPr>
          <p:grpSp>
            <p:nvGrpSpPr>
              <p:cNvPr id="31" name="Gruppe 30">
                <a:extLst>
                  <a:ext uri="{FF2B5EF4-FFF2-40B4-BE49-F238E27FC236}">
                    <a16:creationId xmlns:a16="http://schemas.microsoft.com/office/drawing/2014/main" id="{D6DE3E4A-3E6B-A33E-CBB7-25C47F57D1CE}"/>
                  </a:ext>
                </a:extLst>
              </p:cNvPr>
              <p:cNvGrpSpPr/>
              <p:nvPr userDrawn="1"/>
            </p:nvGrpSpPr>
            <p:grpSpPr>
              <a:xfrm>
                <a:off x="-1838312" y="566838"/>
                <a:ext cx="1686995" cy="1891431"/>
                <a:chOff x="-2407803" y="1483724"/>
                <a:chExt cx="1686995" cy="1891431"/>
              </a:xfrm>
            </p:grpSpPr>
            <p:sp>
              <p:nvSpPr>
                <p:cNvPr id="33" name="Rektangel 32">
                  <a:extLst>
                    <a:ext uri="{FF2B5EF4-FFF2-40B4-BE49-F238E27FC236}">
                      <a16:creationId xmlns:a16="http://schemas.microsoft.com/office/drawing/2014/main" id="{A30FCF2C-85C9-2571-563C-A002CDF24020}"/>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4" name="Gruppe 33">
                  <a:extLst>
                    <a:ext uri="{FF2B5EF4-FFF2-40B4-BE49-F238E27FC236}">
                      <a16:creationId xmlns:a16="http://schemas.microsoft.com/office/drawing/2014/main" id="{FA36E4AE-7ACB-B892-92F3-AD4EC166C984}"/>
                    </a:ext>
                  </a:extLst>
                </p:cNvPr>
                <p:cNvGrpSpPr/>
                <p:nvPr userDrawn="1"/>
              </p:nvGrpSpPr>
              <p:grpSpPr>
                <a:xfrm>
                  <a:off x="-2329929" y="1577145"/>
                  <a:ext cx="1531247" cy="737710"/>
                  <a:chOff x="-2855495" y="1483725"/>
                  <a:chExt cx="1531247" cy="737710"/>
                </a:xfrm>
              </p:grpSpPr>
              <p:sp>
                <p:nvSpPr>
                  <p:cNvPr id="39" name="Rektangel 38">
                    <a:extLst>
                      <a:ext uri="{FF2B5EF4-FFF2-40B4-BE49-F238E27FC236}">
                        <a16:creationId xmlns:a16="http://schemas.microsoft.com/office/drawing/2014/main" id="{18725B7E-7AD8-9633-E65A-CADB5A1BCDA9}"/>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Rektangel 39">
                    <a:extLst>
                      <a:ext uri="{FF2B5EF4-FFF2-40B4-BE49-F238E27FC236}">
                        <a16:creationId xmlns:a16="http://schemas.microsoft.com/office/drawing/2014/main" id="{6F33C8EB-AA4C-E107-9609-9F3F096E0438}"/>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ktangel 40">
                    <a:extLst>
                      <a:ext uri="{FF2B5EF4-FFF2-40B4-BE49-F238E27FC236}">
                        <a16:creationId xmlns:a16="http://schemas.microsoft.com/office/drawing/2014/main" id="{83D54488-AE27-2B0B-C61C-4C851FE84892}"/>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5" name="Gruppe 34">
                  <a:extLst>
                    <a:ext uri="{FF2B5EF4-FFF2-40B4-BE49-F238E27FC236}">
                      <a16:creationId xmlns:a16="http://schemas.microsoft.com/office/drawing/2014/main" id="{776F1C0A-4A28-185B-8D32-0AED18264DC0}"/>
                    </a:ext>
                  </a:extLst>
                </p:cNvPr>
                <p:cNvGrpSpPr/>
                <p:nvPr userDrawn="1"/>
              </p:nvGrpSpPr>
              <p:grpSpPr>
                <a:xfrm>
                  <a:off x="-2329929" y="2483522"/>
                  <a:ext cx="1531247" cy="737710"/>
                  <a:chOff x="-2879557" y="2390102"/>
                  <a:chExt cx="1531247" cy="737710"/>
                </a:xfrm>
              </p:grpSpPr>
              <p:sp>
                <p:nvSpPr>
                  <p:cNvPr id="36" name="Rektangel 35">
                    <a:extLst>
                      <a:ext uri="{FF2B5EF4-FFF2-40B4-BE49-F238E27FC236}">
                        <a16:creationId xmlns:a16="http://schemas.microsoft.com/office/drawing/2014/main" id="{524D8956-0728-4D51-DAE6-D2E177B2B5A2}"/>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59CBDF96-2C34-E3D0-FB5A-423E664776DB}"/>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DB92EE15-37EF-1F4C-97B5-3B081B38B7EB}"/>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32" name="Tekstfelt 31">
                <a:extLst>
                  <a:ext uri="{FF2B5EF4-FFF2-40B4-BE49-F238E27FC236}">
                    <a16:creationId xmlns:a16="http://schemas.microsoft.com/office/drawing/2014/main" id="{EFF22FD9-0F0E-4A15-FF4D-A9E7DCDC23F2}"/>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9" name="Rektangel 28">
              <a:extLst>
                <a:ext uri="{FF2B5EF4-FFF2-40B4-BE49-F238E27FC236}">
                  <a16:creationId xmlns:a16="http://schemas.microsoft.com/office/drawing/2014/main" id="{39677E34-2C79-D3F7-019B-52B0A5959599}"/>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D8A49487-1C14-4F5D-EBD5-B2F76E8A3987}"/>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7" name="Billede 6">
            <a:extLst>
              <a:ext uri="{FF2B5EF4-FFF2-40B4-BE49-F238E27FC236}">
                <a16:creationId xmlns:a16="http://schemas.microsoft.com/office/drawing/2014/main" id="{3511CBAC-21D2-AB52-0D04-F8CDB94C484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8" y="2709000"/>
            <a:ext cx="2560000" cy="1440000"/>
          </a:xfrm>
          <a:prstGeom prst="rect">
            <a:avLst/>
          </a:prstGeom>
        </p:spPr>
      </p:pic>
      <p:sp>
        <p:nvSpPr>
          <p:cNvPr id="27" name="Tekstfelt 26">
            <a:extLst>
              <a:ext uri="{FF2B5EF4-FFF2-40B4-BE49-F238E27FC236}">
                <a16:creationId xmlns:a16="http://schemas.microsoft.com/office/drawing/2014/main" id="{7CC52717-4EFE-6A51-8223-F81EBE3B27F5}"/>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Rektangel 12">
            <a:extLst>
              <a:ext uri="{FF2B5EF4-FFF2-40B4-BE49-F238E27FC236}">
                <a16:creationId xmlns:a16="http://schemas.microsoft.com/office/drawing/2014/main" id="{9E86D556-434B-98BD-2456-31FC6EDEF0FB}"/>
              </a:ext>
              <a:ext uri="{C183D7F6-B498-43B3-948B-1728B52AA6E4}">
                <adec:decorative xmlns:adec="http://schemas.microsoft.com/office/drawing/2017/decorative" val="1"/>
              </a:ext>
            </a:extLst>
          </p:cNvPr>
          <p:cNvSpPr/>
          <p:nvPr userDrawn="1"/>
        </p:nvSpPr>
        <p:spPr>
          <a:xfrm>
            <a:off x="0" y="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6673EB-004E-CDA6-8EEB-D0718DE7EA85}"/>
              </a:ext>
            </a:extLst>
          </p:cNvPr>
          <p:cNvSpPr>
            <a:spLocks noGrp="1"/>
          </p:cNvSpPr>
          <p:nvPr>
            <p:ph type="title"/>
          </p:nvPr>
        </p:nvSpPr>
        <p:spPr>
          <a:xfrm>
            <a:off x="701675" y="908050"/>
            <a:ext cx="4680000" cy="1002638"/>
          </a:xfrm>
        </p:spPr>
        <p:txBody>
          <a:bodyPr anchor="t"/>
          <a:lstStyle>
            <a:lvl1pPr>
              <a:defRPr>
                <a:solidFill>
                  <a:schemeClr val="bg1"/>
                </a:solidFill>
              </a:defRPr>
            </a:lvl1pPr>
          </a:lstStyle>
          <a:p>
            <a:r>
              <a:rPr lang="da-DK"/>
              <a:t>Klik for at redigere titeltypografien i masteren</a:t>
            </a:r>
            <a:endParaRPr lang="es-ES"/>
          </a:p>
        </p:txBody>
      </p:sp>
      <p:sp>
        <p:nvSpPr>
          <p:cNvPr id="5" name="Pladsholder til tekst 14">
            <a:extLst>
              <a:ext uri="{FF2B5EF4-FFF2-40B4-BE49-F238E27FC236}">
                <a16:creationId xmlns:a16="http://schemas.microsoft.com/office/drawing/2014/main" id="{6C970C51-3978-671A-AF8F-C35989717ED2}"/>
              </a:ext>
            </a:extLst>
          </p:cNvPr>
          <p:cNvSpPr>
            <a:spLocks noGrp="1"/>
          </p:cNvSpPr>
          <p:nvPr>
            <p:ph type="body" sz="quarter" idx="17"/>
          </p:nvPr>
        </p:nvSpPr>
        <p:spPr>
          <a:xfrm>
            <a:off x="701675" y="2163115"/>
            <a:ext cx="4680000" cy="857249"/>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24" name="Rektangel 23">
            <a:extLst>
              <a:ext uri="{FF2B5EF4-FFF2-40B4-BE49-F238E27FC236}">
                <a16:creationId xmlns:a16="http://schemas.microsoft.com/office/drawing/2014/main" id="{1FDAEDE0-F169-1241-0D59-0211D047522A}"/>
              </a:ext>
              <a:ext uri="{C183D7F6-B498-43B3-948B-1728B52AA6E4}">
                <adec:decorative xmlns:adec="http://schemas.microsoft.com/office/drawing/2017/decorative" val="1"/>
              </a:ext>
            </a:extLst>
          </p:cNvPr>
          <p:cNvSpPr/>
          <p:nvPr userDrawn="1"/>
        </p:nvSpPr>
        <p:spPr>
          <a:xfrm>
            <a:off x="6083350" y="0"/>
            <a:ext cx="610865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Pladsholder til billede 16">
            <a:extLst>
              <a:ext uri="{FF2B5EF4-FFF2-40B4-BE49-F238E27FC236}">
                <a16:creationId xmlns:a16="http://schemas.microsoft.com/office/drawing/2014/main" id="{DEC3A2E8-71E0-26CF-A92A-A8FC2A6F8A20}"/>
              </a:ext>
            </a:extLst>
          </p:cNvPr>
          <p:cNvSpPr>
            <a:spLocks noGrp="1"/>
          </p:cNvSpPr>
          <p:nvPr>
            <p:ph type="pic" sz="quarter" idx="18"/>
          </p:nvPr>
        </p:nvSpPr>
        <p:spPr>
          <a:xfrm>
            <a:off x="6083350" y="-6826"/>
            <a:ext cx="6096000" cy="3435826"/>
          </a:xfrm>
          <a:custGeom>
            <a:avLst/>
            <a:gdLst>
              <a:gd name="connsiteX0" fmla="*/ 4848187 w 6096000"/>
              <a:gd name="connsiteY0" fmla="*/ 565643 h 3435826"/>
              <a:gd name="connsiteX1" fmla="*/ 4848187 w 6096000"/>
              <a:gd name="connsiteY1" fmla="*/ 902516 h 3435826"/>
              <a:gd name="connsiteX2" fmla="*/ 4937753 w 6096000"/>
              <a:gd name="connsiteY2" fmla="*/ 902516 h 3435826"/>
              <a:gd name="connsiteX3" fmla="*/ 4937753 w 6096000"/>
              <a:gd name="connsiteY3" fmla="*/ 565643 h 3435826"/>
              <a:gd name="connsiteX4" fmla="*/ 5053400 w 6096000"/>
              <a:gd name="connsiteY4" fmla="*/ 565643 h 3435826"/>
              <a:gd name="connsiteX5" fmla="*/ 4946863 w 6096000"/>
              <a:gd name="connsiteY5" fmla="*/ 727855 h 3435826"/>
              <a:gd name="connsiteX6" fmla="*/ 5065473 w 6096000"/>
              <a:gd name="connsiteY6" fmla="*/ 902534 h 3435826"/>
              <a:gd name="connsiteX7" fmla="*/ 5167113 w 6096000"/>
              <a:gd name="connsiteY7" fmla="*/ 902534 h 3435826"/>
              <a:gd name="connsiteX8" fmla="*/ 5043981 w 6096000"/>
              <a:gd name="connsiteY8" fmla="*/ 725132 h 3435826"/>
              <a:gd name="connsiteX9" fmla="*/ 5148874 w 6096000"/>
              <a:gd name="connsiteY9" fmla="*/ 565643 h 3435826"/>
              <a:gd name="connsiteX10" fmla="*/ 5175145 w 6096000"/>
              <a:gd name="connsiteY10" fmla="*/ 565643 h 3435826"/>
              <a:gd name="connsiteX11" fmla="*/ 5175145 w 6096000"/>
              <a:gd name="connsiteY11" fmla="*/ 902534 h 3435826"/>
              <a:gd name="connsiteX12" fmla="*/ 5367754 w 6096000"/>
              <a:gd name="connsiteY12" fmla="*/ 902534 h 3435826"/>
              <a:gd name="connsiteX13" fmla="*/ 5412486 w 6096000"/>
              <a:gd name="connsiteY13" fmla="*/ 836755 h 3435826"/>
              <a:gd name="connsiteX14" fmla="*/ 5264711 w 6096000"/>
              <a:gd name="connsiteY14" fmla="*/ 836755 h 3435826"/>
              <a:gd name="connsiteX15" fmla="*/ 5264711 w 6096000"/>
              <a:gd name="connsiteY15" fmla="*/ 565643 h 3435826"/>
              <a:gd name="connsiteX16" fmla="*/ 0 w 6096000"/>
              <a:gd name="connsiteY16" fmla="*/ 0 h 3435826"/>
              <a:gd name="connsiteX17" fmla="*/ 6096000 w 6096000"/>
              <a:gd name="connsiteY17" fmla="*/ 0 h 3435826"/>
              <a:gd name="connsiteX18" fmla="*/ 6096000 w 6096000"/>
              <a:gd name="connsiteY18" fmla="*/ 3435826 h 3435826"/>
              <a:gd name="connsiteX19" fmla="*/ 0 w 6096000"/>
              <a:gd name="connsiteY19" fmla="*/ 3435826 h 343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3435826">
                <a:moveTo>
                  <a:pt x="4848187" y="565643"/>
                </a:moveTo>
                <a:lnTo>
                  <a:pt x="4848187" y="902516"/>
                </a:lnTo>
                <a:lnTo>
                  <a:pt x="4937753" y="902516"/>
                </a:lnTo>
                <a:lnTo>
                  <a:pt x="4937753" y="565643"/>
                </a:lnTo>
                <a:close/>
                <a:moveTo>
                  <a:pt x="5053400" y="565643"/>
                </a:moveTo>
                <a:lnTo>
                  <a:pt x="4946863" y="727855"/>
                </a:lnTo>
                <a:lnTo>
                  <a:pt x="5065473" y="902534"/>
                </a:lnTo>
                <a:lnTo>
                  <a:pt x="5167113" y="902534"/>
                </a:lnTo>
                <a:lnTo>
                  <a:pt x="5043981" y="725132"/>
                </a:lnTo>
                <a:lnTo>
                  <a:pt x="5148874" y="565643"/>
                </a:lnTo>
                <a:close/>
                <a:moveTo>
                  <a:pt x="5175145" y="565643"/>
                </a:moveTo>
                <a:lnTo>
                  <a:pt x="5175145" y="902534"/>
                </a:lnTo>
                <a:lnTo>
                  <a:pt x="5367754" y="902534"/>
                </a:lnTo>
                <a:lnTo>
                  <a:pt x="5412486" y="836755"/>
                </a:lnTo>
                <a:lnTo>
                  <a:pt x="5264711" y="836755"/>
                </a:lnTo>
                <a:lnTo>
                  <a:pt x="5264711" y="565643"/>
                </a:lnTo>
                <a:close/>
                <a:moveTo>
                  <a:pt x="0" y="0"/>
                </a:moveTo>
                <a:lnTo>
                  <a:pt x="6096000" y="0"/>
                </a:lnTo>
                <a:lnTo>
                  <a:pt x="6096000" y="3435826"/>
                </a:lnTo>
                <a:lnTo>
                  <a:pt x="0" y="3435826"/>
                </a:lnTo>
                <a:close/>
              </a:path>
            </a:pathLst>
          </a:custGeom>
          <a:solidFill>
            <a:schemeClr val="bg2">
              <a:lumMod val="90000"/>
            </a:schemeClr>
          </a:solidFill>
        </p:spPr>
        <p:txBody>
          <a:bodyPr wrap="square">
            <a:noAutofit/>
          </a:bodyPr>
          <a:lstStyle/>
          <a:p>
            <a:endParaRPr lang="es-ES"/>
          </a:p>
        </p:txBody>
      </p:sp>
      <p:sp>
        <p:nvSpPr>
          <p:cNvPr id="8" name="Pladsholder til tekst 14">
            <a:extLst>
              <a:ext uri="{FF2B5EF4-FFF2-40B4-BE49-F238E27FC236}">
                <a16:creationId xmlns:a16="http://schemas.microsoft.com/office/drawing/2014/main" id="{3636116B-9533-D4CD-B0AA-7834E4DD500E}"/>
              </a:ext>
            </a:extLst>
          </p:cNvPr>
          <p:cNvSpPr>
            <a:spLocks noGrp="1"/>
          </p:cNvSpPr>
          <p:nvPr>
            <p:ph type="body" sz="quarter" idx="19"/>
          </p:nvPr>
        </p:nvSpPr>
        <p:spPr>
          <a:xfrm>
            <a:off x="706940" y="39122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9" name="Pladsholder til tekst 14">
            <a:extLst>
              <a:ext uri="{FF2B5EF4-FFF2-40B4-BE49-F238E27FC236}">
                <a16:creationId xmlns:a16="http://schemas.microsoft.com/office/drawing/2014/main" id="{83113031-5852-6894-2CE9-DCAA95FAA6DD}"/>
              </a:ext>
            </a:extLst>
          </p:cNvPr>
          <p:cNvSpPr>
            <a:spLocks noGrp="1"/>
          </p:cNvSpPr>
          <p:nvPr>
            <p:ph type="body" sz="quarter" idx="20"/>
          </p:nvPr>
        </p:nvSpPr>
        <p:spPr>
          <a:xfrm>
            <a:off x="3527356" y="39122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tekst 14">
            <a:extLst>
              <a:ext uri="{FF2B5EF4-FFF2-40B4-BE49-F238E27FC236}">
                <a16:creationId xmlns:a16="http://schemas.microsoft.com/office/drawing/2014/main" id="{349F8B4C-7F98-9DF8-30FB-7B437C42F4F7}"/>
              </a:ext>
            </a:extLst>
          </p:cNvPr>
          <p:cNvSpPr>
            <a:spLocks noGrp="1"/>
          </p:cNvSpPr>
          <p:nvPr>
            <p:ph type="body" sz="quarter" idx="21"/>
          </p:nvPr>
        </p:nvSpPr>
        <p:spPr>
          <a:xfrm>
            <a:off x="6347772" y="39131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11" name="Pladsholder til tekst 14">
            <a:extLst>
              <a:ext uri="{FF2B5EF4-FFF2-40B4-BE49-F238E27FC236}">
                <a16:creationId xmlns:a16="http://schemas.microsoft.com/office/drawing/2014/main" id="{79F2A4F7-F2D3-3894-1B4B-AC9368D7738A}"/>
              </a:ext>
            </a:extLst>
          </p:cNvPr>
          <p:cNvSpPr>
            <a:spLocks noGrp="1"/>
          </p:cNvSpPr>
          <p:nvPr>
            <p:ph type="body" sz="quarter" idx="22"/>
          </p:nvPr>
        </p:nvSpPr>
        <p:spPr>
          <a:xfrm>
            <a:off x="9168189" y="3913142"/>
            <a:ext cx="2340000" cy="2160000"/>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F3F614E-AB1E-C8CB-200E-C14C32DF1A6D}"/>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917A2875-B929-2A4A-4462-5CD684462DC1}"/>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294385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llede og 2 tekstbokse til meget tekst">
    <p:spTree>
      <p:nvGrpSpPr>
        <p:cNvPr id="1" name=""/>
        <p:cNvGrpSpPr/>
        <p:nvPr/>
      </p:nvGrpSpPr>
      <p:grpSpPr>
        <a:xfrm>
          <a:off x="0" y="0"/>
          <a:ext cx="0" cy="0"/>
          <a:chOff x="0" y="0"/>
          <a:chExt cx="0" cy="0"/>
        </a:xfrm>
      </p:grpSpPr>
      <p:grpSp>
        <p:nvGrpSpPr>
          <p:cNvPr id="21" name="Gruppe 20">
            <a:extLst>
              <a:ext uri="{FF2B5EF4-FFF2-40B4-BE49-F238E27FC236}">
                <a16:creationId xmlns:a16="http://schemas.microsoft.com/office/drawing/2014/main" id="{EC2F7ED9-9BF7-C7B7-EB72-6BD221FEDCE1}"/>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5" name="Gruppe 24">
              <a:extLst>
                <a:ext uri="{FF2B5EF4-FFF2-40B4-BE49-F238E27FC236}">
                  <a16:creationId xmlns:a16="http://schemas.microsoft.com/office/drawing/2014/main" id="{6E0F90FB-0873-456D-DC29-D33DECC48B0B}"/>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6EE91A7A-7179-946D-CCF7-21B1AF1DA04D}"/>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FC2FD682-5FCF-426B-2F13-A6DE7F8ABFC5}"/>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9BCF29FE-8F2E-13B3-1918-6F489B08F9F1}"/>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8576FA2D-9D8F-7A7D-0974-5C154609DA9E}"/>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2BA24124-6A67-09D8-D140-44B65791E384}"/>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88002E0B-A862-95A5-97BA-A9AC8537AE8B}"/>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03520676-EE25-4A2E-10B7-AB070D0720B5}"/>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5C40E531-FD7C-E82E-D713-A66D63671595}"/>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A39D8874-B0D4-10BC-7F6D-E19AF031450E}"/>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C92C1C8E-0B84-3A99-1735-4265A900B2DD}"/>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FF2B9F35-EF73-D6E9-993A-942543120172}"/>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885782AC-377D-3B03-0B08-D68A5694E9E2}"/>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A9482C38-3859-6BCE-9319-DDFED0039586}"/>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2" name="Billede 21">
            <a:extLst>
              <a:ext uri="{FF2B5EF4-FFF2-40B4-BE49-F238E27FC236}">
                <a16:creationId xmlns:a16="http://schemas.microsoft.com/office/drawing/2014/main" id="{B8F9F6FC-AABB-9DFE-5144-9DAF71BAF4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15466"/>
            <a:ext cx="2560000" cy="1440000"/>
          </a:xfrm>
          <a:prstGeom prst="rect">
            <a:avLst/>
          </a:prstGeom>
        </p:spPr>
      </p:pic>
      <p:sp>
        <p:nvSpPr>
          <p:cNvPr id="24" name="Tekstfelt 23">
            <a:extLst>
              <a:ext uri="{FF2B5EF4-FFF2-40B4-BE49-F238E27FC236}">
                <a16:creationId xmlns:a16="http://schemas.microsoft.com/office/drawing/2014/main" id="{E8F98C31-2796-A94D-49BA-AD4E49EA4A30}"/>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3" name="Rektangel 12">
            <a:extLst>
              <a:ext uri="{FF2B5EF4-FFF2-40B4-BE49-F238E27FC236}">
                <a16:creationId xmlns:a16="http://schemas.microsoft.com/office/drawing/2014/main" id="{9E86D556-434B-98BD-2456-31FC6EDEF0FB}"/>
              </a:ext>
              <a:ext uri="{C183D7F6-B498-43B3-948B-1728B52AA6E4}">
                <adec:decorative xmlns:adec="http://schemas.microsoft.com/office/drawing/2017/decorative" val="1"/>
              </a:ext>
            </a:extLst>
          </p:cNvPr>
          <p:cNvSpPr/>
          <p:nvPr userDrawn="1"/>
        </p:nvSpPr>
        <p:spPr>
          <a:xfrm>
            <a:off x="-12633" y="-9527"/>
            <a:ext cx="6096000" cy="68675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2E6673EB-004E-CDA6-8EEB-D0718DE7EA85}"/>
              </a:ext>
            </a:extLst>
          </p:cNvPr>
          <p:cNvSpPr>
            <a:spLocks noGrp="1"/>
          </p:cNvSpPr>
          <p:nvPr>
            <p:ph type="title"/>
          </p:nvPr>
        </p:nvSpPr>
        <p:spPr>
          <a:xfrm>
            <a:off x="701675" y="908050"/>
            <a:ext cx="4680000" cy="1002638"/>
          </a:xfrm>
        </p:spPr>
        <p:txBody>
          <a:bodyPr anchor="t"/>
          <a:lstStyle/>
          <a:p>
            <a:r>
              <a:rPr lang="da-DK"/>
              <a:t>Klik for at redigere titeltypografien i masteren</a:t>
            </a:r>
            <a:endParaRPr lang="es-ES"/>
          </a:p>
        </p:txBody>
      </p:sp>
      <p:sp>
        <p:nvSpPr>
          <p:cNvPr id="5" name="Pladsholder til tekst 14">
            <a:extLst>
              <a:ext uri="{FF2B5EF4-FFF2-40B4-BE49-F238E27FC236}">
                <a16:creationId xmlns:a16="http://schemas.microsoft.com/office/drawing/2014/main" id="{6C970C51-3978-671A-AF8F-C35989717ED2}"/>
              </a:ext>
            </a:extLst>
          </p:cNvPr>
          <p:cNvSpPr>
            <a:spLocks noGrp="1"/>
          </p:cNvSpPr>
          <p:nvPr>
            <p:ph type="body" sz="quarter" idx="17"/>
          </p:nvPr>
        </p:nvSpPr>
        <p:spPr>
          <a:xfrm>
            <a:off x="701675" y="2163115"/>
            <a:ext cx="4680000" cy="3929710"/>
          </a:xfrm>
        </p:spPr>
        <p:txBody>
          <a:bodyPr/>
          <a:lstStyle>
            <a:lvl1pPr marL="0" indent="0">
              <a:buNone/>
              <a:defRPr/>
            </a:lvl1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917A2875-B929-2A4A-4462-5CD684462DC1}"/>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dirty="0"/>
          </a:p>
        </p:txBody>
      </p:sp>
      <p:sp>
        <p:nvSpPr>
          <p:cNvPr id="23" name="Rektangel 22">
            <a:extLst>
              <a:ext uri="{FF2B5EF4-FFF2-40B4-BE49-F238E27FC236}">
                <a16:creationId xmlns:a16="http://schemas.microsoft.com/office/drawing/2014/main" id="{7A3D8254-D5C5-62D8-33D2-CD6369C5E846}"/>
              </a:ext>
              <a:ext uri="{C183D7F6-B498-43B3-948B-1728B52AA6E4}">
                <adec:decorative xmlns:adec="http://schemas.microsoft.com/office/drawing/2017/decorative" val="1"/>
              </a:ext>
            </a:extLst>
          </p:cNvPr>
          <p:cNvSpPr/>
          <p:nvPr userDrawn="1"/>
        </p:nvSpPr>
        <p:spPr>
          <a:xfrm>
            <a:off x="6083367" y="-9528"/>
            <a:ext cx="6128067" cy="3435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Pladsholder til billede 16">
            <a:extLst>
              <a:ext uri="{FF2B5EF4-FFF2-40B4-BE49-F238E27FC236}">
                <a16:creationId xmlns:a16="http://schemas.microsoft.com/office/drawing/2014/main" id="{DEC3A2E8-71E0-26CF-A92A-A8FC2A6F8A20}"/>
              </a:ext>
            </a:extLst>
          </p:cNvPr>
          <p:cNvSpPr>
            <a:spLocks noGrp="1"/>
          </p:cNvSpPr>
          <p:nvPr>
            <p:ph type="pic" sz="quarter" idx="18"/>
          </p:nvPr>
        </p:nvSpPr>
        <p:spPr>
          <a:xfrm>
            <a:off x="6083367" y="-9528"/>
            <a:ext cx="6127200" cy="3435826"/>
          </a:xfrm>
          <a:custGeom>
            <a:avLst/>
            <a:gdLst>
              <a:gd name="connsiteX0" fmla="*/ 4848187 w 6096000"/>
              <a:gd name="connsiteY0" fmla="*/ 565643 h 3435826"/>
              <a:gd name="connsiteX1" fmla="*/ 4848187 w 6096000"/>
              <a:gd name="connsiteY1" fmla="*/ 902516 h 3435826"/>
              <a:gd name="connsiteX2" fmla="*/ 4937753 w 6096000"/>
              <a:gd name="connsiteY2" fmla="*/ 902516 h 3435826"/>
              <a:gd name="connsiteX3" fmla="*/ 4937753 w 6096000"/>
              <a:gd name="connsiteY3" fmla="*/ 565643 h 3435826"/>
              <a:gd name="connsiteX4" fmla="*/ 5053400 w 6096000"/>
              <a:gd name="connsiteY4" fmla="*/ 565643 h 3435826"/>
              <a:gd name="connsiteX5" fmla="*/ 4946863 w 6096000"/>
              <a:gd name="connsiteY5" fmla="*/ 727855 h 3435826"/>
              <a:gd name="connsiteX6" fmla="*/ 5065473 w 6096000"/>
              <a:gd name="connsiteY6" fmla="*/ 902534 h 3435826"/>
              <a:gd name="connsiteX7" fmla="*/ 5167113 w 6096000"/>
              <a:gd name="connsiteY7" fmla="*/ 902534 h 3435826"/>
              <a:gd name="connsiteX8" fmla="*/ 5043981 w 6096000"/>
              <a:gd name="connsiteY8" fmla="*/ 725132 h 3435826"/>
              <a:gd name="connsiteX9" fmla="*/ 5148874 w 6096000"/>
              <a:gd name="connsiteY9" fmla="*/ 565643 h 3435826"/>
              <a:gd name="connsiteX10" fmla="*/ 5175145 w 6096000"/>
              <a:gd name="connsiteY10" fmla="*/ 565643 h 3435826"/>
              <a:gd name="connsiteX11" fmla="*/ 5175145 w 6096000"/>
              <a:gd name="connsiteY11" fmla="*/ 902534 h 3435826"/>
              <a:gd name="connsiteX12" fmla="*/ 5367754 w 6096000"/>
              <a:gd name="connsiteY12" fmla="*/ 902534 h 3435826"/>
              <a:gd name="connsiteX13" fmla="*/ 5412486 w 6096000"/>
              <a:gd name="connsiteY13" fmla="*/ 836755 h 3435826"/>
              <a:gd name="connsiteX14" fmla="*/ 5264711 w 6096000"/>
              <a:gd name="connsiteY14" fmla="*/ 836755 h 3435826"/>
              <a:gd name="connsiteX15" fmla="*/ 5264711 w 6096000"/>
              <a:gd name="connsiteY15" fmla="*/ 565643 h 3435826"/>
              <a:gd name="connsiteX16" fmla="*/ 0 w 6096000"/>
              <a:gd name="connsiteY16" fmla="*/ 0 h 3435826"/>
              <a:gd name="connsiteX17" fmla="*/ 6096000 w 6096000"/>
              <a:gd name="connsiteY17" fmla="*/ 0 h 3435826"/>
              <a:gd name="connsiteX18" fmla="*/ 6096000 w 6096000"/>
              <a:gd name="connsiteY18" fmla="*/ 3435826 h 3435826"/>
              <a:gd name="connsiteX19" fmla="*/ 0 w 6096000"/>
              <a:gd name="connsiteY19" fmla="*/ 3435826 h 343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3435826">
                <a:moveTo>
                  <a:pt x="4848187" y="565643"/>
                </a:moveTo>
                <a:lnTo>
                  <a:pt x="4848187" y="902516"/>
                </a:lnTo>
                <a:lnTo>
                  <a:pt x="4937753" y="902516"/>
                </a:lnTo>
                <a:lnTo>
                  <a:pt x="4937753" y="565643"/>
                </a:lnTo>
                <a:close/>
                <a:moveTo>
                  <a:pt x="5053400" y="565643"/>
                </a:moveTo>
                <a:lnTo>
                  <a:pt x="4946863" y="727855"/>
                </a:lnTo>
                <a:lnTo>
                  <a:pt x="5065473" y="902534"/>
                </a:lnTo>
                <a:lnTo>
                  <a:pt x="5167113" y="902534"/>
                </a:lnTo>
                <a:lnTo>
                  <a:pt x="5043981" y="725132"/>
                </a:lnTo>
                <a:lnTo>
                  <a:pt x="5148874" y="565643"/>
                </a:lnTo>
                <a:close/>
                <a:moveTo>
                  <a:pt x="5175145" y="565643"/>
                </a:moveTo>
                <a:lnTo>
                  <a:pt x="5175145" y="902534"/>
                </a:lnTo>
                <a:lnTo>
                  <a:pt x="5367754" y="902534"/>
                </a:lnTo>
                <a:lnTo>
                  <a:pt x="5412486" y="836755"/>
                </a:lnTo>
                <a:lnTo>
                  <a:pt x="5264711" y="836755"/>
                </a:lnTo>
                <a:lnTo>
                  <a:pt x="5264711" y="565643"/>
                </a:lnTo>
                <a:close/>
                <a:moveTo>
                  <a:pt x="0" y="0"/>
                </a:moveTo>
                <a:lnTo>
                  <a:pt x="6096000" y="0"/>
                </a:lnTo>
                <a:lnTo>
                  <a:pt x="6096000" y="3435826"/>
                </a:lnTo>
                <a:lnTo>
                  <a:pt x="0" y="3435826"/>
                </a:lnTo>
                <a:close/>
              </a:path>
            </a:pathLst>
          </a:custGeom>
          <a:solidFill>
            <a:schemeClr val="bg2">
              <a:lumMod val="90000"/>
            </a:schemeClr>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4F3F614E-AB1E-C8CB-200E-C14C32DF1A6D}"/>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6" name="Pladsholder til tekst 14">
            <a:extLst>
              <a:ext uri="{FF2B5EF4-FFF2-40B4-BE49-F238E27FC236}">
                <a16:creationId xmlns:a16="http://schemas.microsoft.com/office/drawing/2014/main" id="{BE7D8B88-CABA-93B8-D246-56E6E5B906F8}"/>
              </a:ext>
            </a:extLst>
          </p:cNvPr>
          <p:cNvSpPr>
            <a:spLocks noGrp="1"/>
          </p:cNvSpPr>
          <p:nvPr>
            <p:ph type="body" sz="quarter" idx="19"/>
          </p:nvPr>
        </p:nvSpPr>
        <p:spPr>
          <a:xfrm>
            <a:off x="6768493" y="3852152"/>
            <a:ext cx="4721831" cy="223743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Tree>
    <p:extLst>
      <p:ext uri="{BB962C8B-B14F-4D97-AF65-F5344CB8AC3E}">
        <p14:creationId xmlns:p14="http://schemas.microsoft.com/office/powerpoint/2010/main" val="98058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2 tekstbokse til meget tekst">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4B158799-4A98-BFA7-79AD-7A6A76E42DB5}"/>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5" y="2712877"/>
            <a:ext cx="2560000" cy="1440000"/>
          </a:xfrm>
          <a:prstGeom prst="rect">
            <a:avLst/>
          </a:prstGeom>
        </p:spPr>
      </p:pic>
      <p:sp>
        <p:nvSpPr>
          <p:cNvPr id="13" name="Titel 1">
            <a:extLst>
              <a:ext uri="{FF2B5EF4-FFF2-40B4-BE49-F238E27FC236}">
                <a16:creationId xmlns:a16="http://schemas.microsoft.com/office/drawing/2014/main" id="{14ECC835-FB8B-DA76-28DB-3228EB6E76C9}"/>
              </a:ext>
            </a:extLst>
          </p:cNvPr>
          <p:cNvSpPr>
            <a:spLocks noGrp="1"/>
          </p:cNvSpPr>
          <p:nvPr>
            <p:ph type="title"/>
          </p:nvPr>
        </p:nvSpPr>
        <p:spPr>
          <a:xfrm>
            <a:off x="701675" y="908050"/>
            <a:ext cx="4684713" cy="1002638"/>
          </a:xfrm>
        </p:spPr>
        <p:txBody>
          <a:bodyPr anchor="t"/>
          <a:lstStyle>
            <a:lvl1pPr>
              <a:defRPr>
                <a:solidFill>
                  <a:schemeClr val="bg1"/>
                </a:solidFill>
              </a:defRPr>
            </a:lvl1pPr>
          </a:lstStyle>
          <a:p>
            <a:r>
              <a:rPr lang="da-DK" dirty="0"/>
              <a:t>Klik for at redigere titeltypografien i masteren</a:t>
            </a:r>
          </a:p>
        </p:txBody>
      </p:sp>
      <p:sp>
        <p:nvSpPr>
          <p:cNvPr id="14" name="Pladsholder til tekst 14">
            <a:extLst>
              <a:ext uri="{FF2B5EF4-FFF2-40B4-BE49-F238E27FC236}">
                <a16:creationId xmlns:a16="http://schemas.microsoft.com/office/drawing/2014/main" id="{4976F0C9-D0AD-43C2-25F3-AAEECCD5C1F7}"/>
              </a:ext>
            </a:extLst>
          </p:cNvPr>
          <p:cNvSpPr>
            <a:spLocks noGrp="1"/>
          </p:cNvSpPr>
          <p:nvPr>
            <p:ph type="body" sz="quarter" idx="17"/>
          </p:nvPr>
        </p:nvSpPr>
        <p:spPr>
          <a:xfrm>
            <a:off x="701675" y="2466313"/>
            <a:ext cx="4684713" cy="362651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68495AFA-8452-AA94-2D6E-8C23496A73A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5" name="Rektangel 4">
            <a:extLst>
              <a:ext uri="{FF2B5EF4-FFF2-40B4-BE49-F238E27FC236}">
                <a16:creationId xmlns:a16="http://schemas.microsoft.com/office/drawing/2014/main" id="{195CAA4D-B575-38B9-BE6E-9FD1E7894887}"/>
              </a:ext>
              <a:ext uri="{C183D7F6-B498-43B3-948B-1728B52AA6E4}">
                <adec:decorative xmlns:adec="http://schemas.microsoft.com/office/drawing/2017/decorative" val="0"/>
              </a:ext>
            </a:extLst>
          </p:cNvPr>
          <p:cNvSpPr/>
          <p:nvPr userDrawn="1"/>
        </p:nvSpPr>
        <p:spPr>
          <a:xfrm>
            <a:off x="6095994"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Grafik 1">
            <a:extLst>
              <a:ext uri="{FF2B5EF4-FFF2-40B4-BE49-F238E27FC236}">
                <a16:creationId xmlns:a16="http://schemas.microsoft.com/office/drawing/2014/main" id="{FAFF689B-B4D2-C4B4-6065-00A880E28BF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9" name="Pladsholder til tekst 7">
            <a:extLst>
              <a:ext uri="{FF2B5EF4-FFF2-40B4-BE49-F238E27FC236}">
                <a16:creationId xmlns:a16="http://schemas.microsoft.com/office/drawing/2014/main" id="{78B24E33-4F1C-17BC-3B98-0DB56B99395E}"/>
              </a:ext>
            </a:extLst>
          </p:cNvPr>
          <p:cNvSpPr>
            <a:spLocks noGrp="1"/>
          </p:cNvSpPr>
          <p:nvPr>
            <p:ph type="body" sz="quarter" idx="13"/>
          </p:nvPr>
        </p:nvSpPr>
        <p:spPr>
          <a:xfrm>
            <a:off x="6780213" y="1282149"/>
            <a:ext cx="4706937" cy="4810676"/>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B21AB3F-DA89-98B8-AF4D-73BBBDD2EB24}"/>
              </a:ext>
            </a:extLst>
          </p:cNvPr>
          <p:cNvSpPr>
            <a:spLocks noGrp="1"/>
          </p:cNvSpPr>
          <p:nvPr>
            <p:ph type="ftr" sz="quarter" idx="10"/>
          </p:nvPr>
        </p:nvSpPr>
        <p:spPr/>
        <p:txBody>
          <a:bodyPr/>
          <a:lstStyle>
            <a:lvl1pPr>
              <a:defRPr>
                <a:solidFill>
                  <a:schemeClr val="tx2"/>
                </a:solidFill>
              </a:defRPr>
            </a:lvl1pPr>
          </a:lstStyle>
          <a:p>
            <a:r>
              <a:rPr lang="da-DK"/>
              <a:t>Skriv hvad præsentationen handler om</a:t>
            </a:r>
            <a:endParaRPr lang="da-DK" dirty="0"/>
          </a:p>
        </p:txBody>
      </p:sp>
    </p:spTree>
    <p:extLst>
      <p:ext uri="{BB962C8B-B14F-4D97-AF65-F5344CB8AC3E}">
        <p14:creationId xmlns:p14="http://schemas.microsoft.com/office/powerpoint/2010/main" val="242268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2 tekstbokse til meget tekst">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EF3F206-CA59-8F86-4DE1-C2CA07F2BD7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35947" y="2709000"/>
            <a:ext cx="2560000" cy="1440000"/>
          </a:xfrm>
          <a:prstGeom prst="rect">
            <a:avLst/>
          </a:prstGeom>
        </p:spPr>
      </p:pic>
      <p:sp>
        <p:nvSpPr>
          <p:cNvPr id="13" name="Titel 1">
            <a:extLst>
              <a:ext uri="{FF2B5EF4-FFF2-40B4-BE49-F238E27FC236}">
                <a16:creationId xmlns:a16="http://schemas.microsoft.com/office/drawing/2014/main" id="{14ECC835-FB8B-DA76-28DB-3228EB6E76C9}"/>
              </a:ext>
            </a:extLst>
          </p:cNvPr>
          <p:cNvSpPr>
            <a:spLocks noGrp="1"/>
          </p:cNvSpPr>
          <p:nvPr>
            <p:ph type="title"/>
          </p:nvPr>
        </p:nvSpPr>
        <p:spPr>
          <a:xfrm>
            <a:off x="701675" y="908050"/>
            <a:ext cx="4684713" cy="1002638"/>
          </a:xfrm>
        </p:spPr>
        <p:txBody>
          <a:bodyPr anchor="t"/>
          <a:lstStyle>
            <a:lvl1pPr>
              <a:defRPr>
                <a:solidFill>
                  <a:schemeClr val="tx2"/>
                </a:solidFill>
              </a:defRPr>
            </a:lvl1pPr>
          </a:lstStyle>
          <a:p>
            <a:r>
              <a:rPr lang="da-DK" dirty="0"/>
              <a:t>Klik for at redigere titeltypografien i masteren</a:t>
            </a:r>
          </a:p>
        </p:txBody>
      </p:sp>
      <p:sp>
        <p:nvSpPr>
          <p:cNvPr id="14" name="Pladsholder til tekst 14">
            <a:extLst>
              <a:ext uri="{FF2B5EF4-FFF2-40B4-BE49-F238E27FC236}">
                <a16:creationId xmlns:a16="http://schemas.microsoft.com/office/drawing/2014/main" id="{4976F0C9-D0AD-43C2-25F3-AAEECCD5C1F7}"/>
              </a:ext>
            </a:extLst>
          </p:cNvPr>
          <p:cNvSpPr>
            <a:spLocks noGrp="1"/>
          </p:cNvSpPr>
          <p:nvPr>
            <p:ph type="body" sz="quarter" idx="17"/>
          </p:nvPr>
        </p:nvSpPr>
        <p:spPr>
          <a:xfrm>
            <a:off x="701675" y="2466313"/>
            <a:ext cx="4684713" cy="3626511"/>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4" name="Pladsholder til slidenummer 3">
            <a:extLst>
              <a:ext uri="{FF2B5EF4-FFF2-40B4-BE49-F238E27FC236}">
                <a16:creationId xmlns:a16="http://schemas.microsoft.com/office/drawing/2014/main" id="{68495AFA-8452-AA94-2D6E-8C23496A73AE}"/>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a:p>
        </p:txBody>
      </p:sp>
      <p:sp>
        <p:nvSpPr>
          <p:cNvPr id="5" name="Rektangel 4">
            <a:extLst>
              <a:ext uri="{FF2B5EF4-FFF2-40B4-BE49-F238E27FC236}">
                <a16:creationId xmlns:a16="http://schemas.microsoft.com/office/drawing/2014/main" id="{195CAA4D-B575-38B9-BE6E-9FD1E7894887}"/>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Grafik 1">
            <a:extLst>
              <a:ext uri="{FF2B5EF4-FFF2-40B4-BE49-F238E27FC236}">
                <a16:creationId xmlns:a16="http://schemas.microsoft.com/office/drawing/2014/main" id="{6C4A6E2D-BD68-F1F4-2A3C-CD9F1AF69EF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9" name="Pladsholder til tekst 7">
            <a:extLst>
              <a:ext uri="{FF2B5EF4-FFF2-40B4-BE49-F238E27FC236}">
                <a16:creationId xmlns:a16="http://schemas.microsoft.com/office/drawing/2014/main" id="{78B24E33-4F1C-17BC-3B98-0DB56B99395E}"/>
              </a:ext>
            </a:extLst>
          </p:cNvPr>
          <p:cNvSpPr>
            <a:spLocks noGrp="1"/>
          </p:cNvSpPr>
          <p:nvPr>
            <p:ph type="body" sz="quarter" idx="13"/>
          </p:nvPr>
        </p:nvSpPr>
        <p:spPr>
          <a:xfrm>
            <a:off x="6780213" y="1282149"/>
            <a:ext cx="4706937" cy="4810676"/>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4B21AB3F-DA89-98B8-AF4D-73BBBDD2EB24}"/>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Tree>
    <p:extLst>
      <p:ext uri="{BB962C8B-B14F-4D97-AF65-F5344CB8AC3E}">
        <p14:creationId xmlns:p14="http://schemas.microsoft.com/office/powerpoint/2010/main" val="412338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 Til Ikon illustration Overskrift og 1 tekstboks">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E636A738-C33A-2AB5-4088-9C4721100EB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5100" y="2723611"/>
            <a:ext cx="2560000" cy="1440000"/>
          </a:xfrm>
          <a:prstGeom prst="rect">
            <a:avLst/>
          </a:prstGeom>
        </p:spPr>
      </p:pic>
      <p:sp>
        <p:nvSpPr>
          <p:cNvPr id="5" name="Rektangel 4">
            <a:extLst>
              <a:ext uri="{FF2B5EF4-FFF2-40B4-BE49-F238E27FC236}">
                <a16:creationId xmlns:a16="http://schemas.microsoft.com/office/drawing/2014/main" id="{9346222F-929F-76E8-BC66-21179B105335}"/>
              </a:ext>
              <a:ext uri="{C183D7F6-B498-43B3-948B-1728B52AA6E4}">
                <adec:decorative xmlns:adec="http://schemas.microsoft.com/office/drawing/2017/decorative" val="1"/>
              </a:ext>
            </a:extLst>
          </p:cNvPr>
          <p:cNvSpPr/>
          <p:nvPr userDrawn="1"/>
        </p:nvSpPr>
        <p:spPr>
          <a:xfrm>
            <a:off x="0" y="-1"/>
            <a:ext cx="434726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9CA16CC5-2232-B98D-9749-75CC8733B57D}"/>
              </a:ext>
            </a:extLst>
          </p:cNvPr>
          <p:cNvSpPr>
            <a:spLocks noGrp="1"/>
          </p:cNvSpPr>
          <p:nvPr>
            <p:ph type="title"/>
          </p:nvPr>
        </p:nvSpPr>
        <p:spPr>
          <a:xfrm>
            <a:off x="5085567" y="908050"/>
            <a:ext cx="5611008" cy="1116000"/>
          </a:xfrm>
        </p:spPr>
        <p:txBody>
          <a:bodyPr/>
          <a:lstStyle/>
          <a:p>
            <a:r>
              <a:rPr lang="da-DK"/>
              <a:t>Klik for at redigere titeltypografien i masteren</a:t>
            </a:r>
            <a:endParaRPr lang="es-ES"/>
          </a:p>
        </p:txBody>
      </p:sp>
      <p:sp>
        <p:nvSpPr>
          <p:cNvPr id="6" name="Pladsholder til tekst 8">
            <a:extLst>
              <a:ext uri="{FF2B5EF4-FFF2-40B4-BE49-F238E27FC236}">
                <a16:creationId xmlns:a16="http://schemas.microsoft.com/office/drawing/2014/main" id="{487B1EB4-24F5-6BB9-F3B7-0CD87D572CD8}"/>
              </a:ext>
            </a:extLst>
          </p:cNvPr>
          <p:cNvSpPr>
            <a:spLocks noGrp="1"/>
          </p:cNvSpPr>
          <p:nvPr>
            <p:ph type="body" sz="quarter" idx="13"/>
          </p:nvPr>
        </p:nvSpPr>
        <p:spPr>
          <a:xfrm>
            <a:off x="5117909" y="2386799"/>
            <a:ext cx="6376956" cy="37060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7EEDEF72-BB78-14CB-1B0E-25A593AFC91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7374559B-93E3-1720-D9AD-BAE2E16E403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23878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 Til Ikon illustration Overskrift og 1 tekstboks">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E61FA892-0E92-92A2-CC1B-E916A63AD4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5905" y="2708999"/>
            <a:ext cx="2560000" cy="1440000"/>
          </a:xfrm>
          <a:prstGeom prst="rect">
            <a:avLst/>
          </a:prstGeom>
        </p:spPr>
      </p:pic>
      <p:sp>
        <p:nvSpPr>
          <p:cNvPr id="5" name="Rektangel 4">
            <a:extLst>
              <a:ext uri="{FF2B5EF4-FFF2-40B4-BE49-F238E27FC236}">
                <a16:creationId xmlns:a16="http://schemas.microsoft.com/office/drawing/2014/main" id="{9346222F-929F-76E8-BC66-21179B105335}"/>
              </a:ext>
              <a:ext uri="{C183D7F6-B498-43B3-948B-1728B52AA6E4}">
                <adec:decorative xmlns:adec="http://schemas.microsoft.com/office/drawing/2017/decorative" val="1"/>
              </a:ext>
            </a:extLst>
          </p:cNvPr>
          <p:cNvSpPr/>
          <p:nvPr userDrawn="1"/>
        </p:nvSpPr>
        <p:spPr>
          <a:xfrm>
            <a:off x="0" y="-1"/>
            <a:ext cx="4347261"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9CA16CC5-2232-B98D-9749-75CC8733B57D}"/>
              </a:ext>
            </a:extLst>
          </p:cNvPr>
          <p:cNvSpPr>
            <a:spLocks noGrp="1"/>
          </p:cNvSpPr>
          <p:nvPr>
            <p:ph type="title"/>
          </p:nvPr>
        </p:nvSpPr>
        <p:spPr>
          <a:xfrm>
            <a:off x="5085567" y="908050"/>
            <a:ext cx="5611008" cy="1116000"/>
          </a:xfrm>
        </p:spPr>
        <p:txBody>
          <a:bodyPr/>
          <a:lstStyle/>
          <a:p>
            <a:r>
              <a:rPr lang="da-DK"/>
              <a:t>Klik for at redigere titeltypografien i masteren</a:t>
            </a:r>
            <a:endParaRPr lang="es-ES"/>
          </a:p>
        </p:txBody>
      </p:sp>
      <p:sp>
        <p:nvSpPr>
          <p:cNvPr id="6" name="Pladsholder til tekst 8">
            <a:extLst>
              <a:ext uri="{FF2B5EF4-FFF2-40B4-BE49-F238E27FC236}">
                <a16:creationId xmlns:a16="http://schemas.microsoft.com/office/drawing/2014/main" id="{487B1EB4-24F5-6BB9-F3B7-0CD87D572CD8}"/>
              </a:ext>
            </a:extLst>
          </p:cNvPr>
          <p:cNvSpPr>
            <a:spLocks noGrp="1"/>
          </p:cNvSpPr>
          <p:nvPr>
            <p:ph type="body" sz="quarter" idx="13"/>
          </p:nvPr>
        </p:nvSpPr>
        <p:spPr>
          <a:xfrm>
            <a:off x="5117909" y="2386799"/>
            <a:ext cx="6376956" cy="37060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7EEDEF72-BB78-14CB-1B0E-25A593AFC91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7374559B-93E3-1720-D9AD-BAE2E16E4030}"/>
              </a:ext>
            </a:extLst>
          </p:cNvPr>
          <p:cNvSpPr>
            <a:spLocks noGrp="1"/>
          </p:cNvSpPr>
          <p:nvPr>
            <p:ph type="sldNum" sz="quarter" idx="11"/>
          </p:nvPr>
        </p:nvSpPr>
        <p:spPr/>
        <p:txBody>
          <a:bodyPr/>
          <a:lstStyle>
            <a:lvl1pPr>
              <a:defRPr>
                <a:solidFill>
                  <a:schemeClr val="tx2"/>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212170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verskrit billede 3 tekstbokse til ikoner">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6C9C4F58-B501-54F0-99D1-99299FC44A6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1612" y="2727321"/>
            <a:ext cx="2560000" cy="1440000"/>
          </a:xfrm>
          <a:prstGeom prst="rect">
            <a:avLst/>
          </a:prstGeom>
        </p:spPr>
      </p:pic>
      <p:sp>
        <p:nvSpPr>
          <p:cNvPr id="13" name="Tekstfelt 12">
            <a:extLst>
              <a:ext uri="{FF2B5EF4-FFF2-40B4-BE49-F238E27FC236}">
                <a16:creationId xmlns:a16="http://schemas.microsoft.com/office/drawing/2014/main" id="{52E963DA-CA18-D9F2-7205-6144DD37D66C}"/>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2066381"/>
            <a:ext cx="3240000" cy="2019869"/>
          </a:xfrm>
        </p:spPr>
        <p:txBody>
          <a:bodyPr/>
          <a:lstStyle>
            <a:lvl1pPr>
              <a:defRPr>
                <a:solidFill>
                  <a:schemeClr val="bg1"/>
                </a:solidFill>
              </a:defRPr>
            </a:lvl1pPr>
          </a:lstStyle>
          <a:p>
            <a:r>
              <a:rPr lang="da-DK" dirty="0"/>
              <a:t>Klik for at redigere titeltypografien i masteren</a:t>
            </a:r>
            <a:endParaRPr lang="es-ES" dirty="0"/>
          </a:p>
        </p:txBody>
      </p:sp>
      <p:sp>
        <p:nvSpPr>
          <p:cNvPr id="9" name="Pladsholder til billede 8">
            <a:extLst>
              <a:ext uri="{FF2B5EF4-FFF2-40B4-BE49-F238E27FC236}">
                <a16:creationId xmlns:a16="http://schemas.microsoft.com/office/drawing/2014/main" id="{4A177492-F068-BAB9-7A45-CCE0CBA9661B}"/>
              </a:ext>
            </a:extLst>
          </p:cNvPr>
          <p:cNvSpPr>
            <a:spLocks noGrp="1"/>
          </p:cNvSpPr>
          <p:nvPr>
            <p:ph type="pic" sz="quarter" idx="18"/>
          </p:nvPr>
        </p:nvSpPr>
        <p:spPr>
          <a:xfrm>
            <a:off x="4346574" y="0"/>
            <a:ext cx="3510885" cy="6857998"/>
          </a:xfrm>
          <a:solidFill>
            <a:schemeClr val="bg2">
              <a:lumMod val="90000"/>
            </a:schemeClr>
          </a:solidFill>
        </p:spPr>
        <p:txBody>
          <a:bodyPr/>
          <a:lstStyle/>
          <a:p>
            <a:endParaRPr lang="es-ES"/>
          </a:p>
        </p:txBody>
      </p:sp>
      <p:sp>
        <p:nvSpPr>
          <p:cNvPr id="6" name="Rektangel 5">
            <a:extLst>
              <a:ext uri="{FF2B5EF4-FFF2-40B4-BE49-F238E27FC236}">
                <a16:creationId xmlns:a16="http://schemas.microsoft.com/office/drawing/2014/main" id="{E496D7F3-D78E-5823-0064-E1DE9E16B73B}"/>
              </a:ext>
              <a:ext uri="{C183D7F6-B498-43B3-948B-1728B52AA6E4}">
                <adec:decorative xmlns:adec="http://schemas.microsoft.com/office/drawing/2017/decorative" val="1"/>
              </a:ext>
            </a:extLst>
          </p:cNvPr>
          <p:cNvSpPr/>
          <p:nvPr userDrawn="1"/>
        </p:nvSpPr>
        <p:spPr>
          <a:xfrm>
            <a:off x="7857460" y="-1"/>
            <a:ext cx="435043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Grafik 1">
            <a:extLst>
              <a:ext uri="{FF2B5EF4-FFF2-40B4-BE49-F238E27FC236}">
                <a16:creationId xmlns:a16="http://schemas.microsoft.com/office/drawing/2014/main" id="{5FF61F96-88F3-FBB8-2636-F697799856F4}"/>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7" name="Pladsholder til tekst 12">
            <a:extLst>
              <a:ext uri="{FF2B5EF4-FFF2-40B4-BE49-F238E27FC236}">
                <a16:creationId xmlns:a16="http://schemas.microsoft.com/office/drawing/2014/main" id="{3CBE5E0E-32F9-741F-C1AF-56773710031A}"/>
              </a:ext>
            </a:extLst>
          </p:cNvPr>
          <p:cNvSpPr>
            <a:spLocks noGrp="1"/>
          </p:cNvSpPr>
          <p:nvPr>
            <p:ph type="body" sz="quarter" idx="15"/>
          </p:nvPr>
        </p:nvSpPr>
        <p:spPr>
          <a:xfrm>
            <a:off x="9069571" y="1996256"/>
            <a:ext cx="2419649" cy="766763"/>
          </a:xfrm>
        </p:spPr>
        <p:txBody>
          <a:bodyPr>
            <a:noAutofit/>
          </a:bodyPr>
          <a:lstStyle>
            <a:lvl1pPr marL="0" indent="0">
              <a:buNone/>
              <a:defRPr sz="1800">
                <a:solidFill>
                  <a:schemeClr val="tx2"/>
                </a:solidFill>
              </a:defRPr>
            </a:lvl1pPr>
          </a:lstStyle>
          <a:p>
            <a:pPr lvl="0"/>
            <a:r>
              <a:rPr lang="da-DK" dirty="0"/>
              <a:t>Klik for at redigere teksttypografierne i masteren</a:t>
            </a:r>
          </a:p>
        </p:txBody>
      </p:sp>
      <p:sp>
        <p:nvSpPr>
          <p:cNvPr id="8" name="Pladsholder til tekst 12">
            <a:extLst>
              <a:ext uri="{FF2B5EF4-FFF2-40B4-BE49-F238E27FC236}">
                <a16:creationId xmlns:a16="http://schemas.microsoft.com/office/drawing/2014/main" id="{2ECB9FF6-B97F-08E8-F567-D30F88A1F513}"/>
              </a:ext>
            </a:extLst>
          </p:cNvPr>
          <p:cNvSpPr>
            <a:spLocks noGrp="1"/>
          </p:cNvSpPr>
          <p:nvPr>
            <p:ph type="body" sz="quarter" idx="16"/>
          </p:nvPr>
        </p:nvSpPr>
        <p:spPr>
          <a:xfrm>
            <a:off x="9069571" y="3063940"/>
            <a:ext cx="2419649" cy="766763"/>
          </a:xfrm>
        </p:spPr>
        <p:txBody>
          <a:bodyPr>
            <a:noAutofit/>
          </a:bodyPr>
          <a:lstStyle>
            <a:lvl1pPr marL="0" indent="0">
              <a:buNone/>
              <a:defRPr sz="1800">
                <a:solidFill>
                  <a:schemeClr val="tx2"/>
                </a:solidFill>
              </a:defRPr>
            </a:lvl1pPr>
          </a:lstStyle>
          <a:p>
            <a:pPr lvl="0"/>
            <a:r>
              <a:rPr lang="da-DK" dirty="0"/>
              <a:t>Klik for at redigere teksttypografierne i masteren</a:t>
            </a:r>
          </a:p>
        </p:txBody>
      </p:sp>
      <p:sp>
        <p:nvSpPr>
          <p:cNvPr id="10" name="Pladsholder til tekst 12">
            <a:extLst>
              <a:ext uri="{FF2B5EF4-FFF2-40B4-BE49-F238E27FC236}">
                <a16:creationId xmlns:a16="http://schemas.microsoft.com/office/drawing/2014/main" id="{C099E33F-3F98-34CC-9B7A-E4BA76AB0EFB}"/>
              </a:ext>
            </a:extLst>
          </p:cNvPr>
          <p:cNvSpPr>
            <a:spLocks noGrp="1"/>
          </p:cNvSpPr>
          <p:nvPr>
            <p:ph type="body" sz="quarter" idx="17"/>
          </p:nvPr>
        </p:nvSpPr>
        <p:spPr>
          <a:xfrm>
            <a:off x="9069571" y="4131624"/>
            <a:ext cx="2419649" cy="766763"/>
          </a:xfrm>
        </p:spPr>
        <p:txBody>
          <a:bodyPr>
            <a:noAutofit/>
          </a:bodyPr>
          <a:lstStyle>
            <a:lvl1pPr marL="0" indent="0">
              <a:buNone/>
              <a:defRPr sz="1800">
                <a:solidFill>
                  <a:schemeClr val="tx2"/>
                </a:solidFill>
              </a:defRPr>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141353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illede og 1 tekstboks">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1A56DBAC-2E75-4512-E958-3CD921FECB3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9000"/>
            <a:ext cx="2560000" cy="1440000"/>
          </a:xfrm>
          <a:prstGeom prst="rect">
            <a:avLst/>
          </a:prstGeom>
        </p:spPr>
      </p:pic>
      <p:sp>
        <p:nvSpPr>
          <p:cNvPr id="12" name="Tekstfelt 11">
            <a:extLst>
              <a:ext uri="{FF2B5EF4-FFF2-40B4-BE49-F238E27FC236}">
                <a16:creationId xmlns:a16="http://schemas.microsoft.com/office/drawing/2014/main" id="{D058C618-1D25-04A0-6B15-524265F36535}"/>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1" name="Pladsholder til billede 10">
            <a:extLst>
              <a:ext uri="{FF2B5EF4-FFF2-40B4-BE49-F238E27FC236}">
                <a16:creationId xmlns:a16="http://schemas.microsoft.com/office/drawing/2014/main" id="{3F97047E-3FAA-1A26-3CC6-D60A3AD6D6EB}"/>
              </a:ext>
            </a:extLst>
          </p:cNvPr>
          <p:cNvSpPr>
            <a:spLocks noGrp="1"/>
          </p:cNvSpPr>
          <p:nvPr>
            <p:ph type="pic" sz="quarter" idx="12"/>
          </p:nvPr>
        </p:nvSpPr>
        <p:spPr>
          <a:xfrm>
            <a:off x="0" y="1"/>
            <a:ext cx="6096000" cy="3434330"/>
          </a:xfrm>
          <a:solidFill>
            <a:schemeClr val="bg2"/>
          </a:solidFill>
        </p:spPr>
        <p:txBody>
          <a:bodyPr/>
          <a:lstStyle/>
          <a:p>
            <a:endParaRPr lang="da-DK"/>
          </a:p>
        </p:txBody>
      </p:sp>
      <p:sp>
        <p:nvSpPr>
          <p:cNvPr id="8" name="Rektangel 7">
            <a:extLst>
              <a:ext uri="{FF2B5EF4-FFF2-40B4-BE49-F238E27FC236}">
                <a16:creationId xmlns:a16="http://schemas.microsoft.com/office/drawing/2014/main" id="{0542D7A3-F331-D157-1206-B7F52DEDFB6B}"/>
              </a:ext>
              <a:ext uri="{C183D7F6-B498-43B3-948B-1728B52AA6E4}">
                <adec:decorative xmlns:adec="http://schemas.microsoft.com/office/drawing/2017/decorative" val="1"/>
              </a:ext>
            </a:extLst>
          </p:cNvPr>
          <p:cNvSpPr/>
          <p:nvPr userDrawn="1"/>
        </p:nvSpPr>
        <p:spPr>
          <a:xfrm>
            <a:off x="0" y="3434330"/>
            <a:ext cx="6096000" cy="2022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5DB1E74D-EF6C-4CDD-F1EB-F8387BB74BA7}"/>
              </a:ext>
            </a:extLst>
          </p:cNvPr>
          <p:cNvSpPr>
            <a:spLocks noGrp="1"/>
          </p:cNvSpPr>
          <p:nvPr>
            <p:ph type="title"/>
          </p:nvPr>
        </p:nvSpPr>
        <p:spPr>
          <a:xfrm>
            <a:off x="701675" y="3885172"/>
            <a:ext cx="5166465" cy="1002638"/>
          </a:xfrm>
        </p:spPr>
        <p:txBody>
          <a:bodyPr/>
          <a:lstStyle/>
          <a:p>
            <a:r>
              <a:rPr lang="da-DK"/>
              <a:t>Klik for at redigere titeltypografien i masteren</a:t>
            </a:r>
          </a:p>
        </p:txBody>
      </p:sp>
      <p:sp>
        <p:nvSpPr>
          <p:cNvPr id="7" name="Rektangel 6">
            <a:extLst>
              <a:ext uri="{FF2B5EF4-FFF2-40B4-BE49-F238E27FC236}">
                <a16:creationId xmlns:a16="http://schemas.microsoft.com/office/drawing/2014/main" id="{37CFD0DD-EEC6-FCD5-E2A3-33B9A1104F45}"/>
              </a:ext>
              <a:ext uri="{C183D7F6-B498-43B3-948B-1728B52AA6E4}">
                <adec:decorative xmlns:adec="http://schemas.microsoft.com/office/drawing/2017/decorative" val="1"/>
              </a:ext>
            </a:extLst>
          </p:cNvPr>
          <p:cNvSpPr/>
          <p:nvPr userDrawn="1"/>
        </p:nvSpPr>
        <p:spPr>
          <a:xfrm>
            <a:off x="0" y="5456903"/>
            <a:ext cx="6096000" cy="1406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slidenummer 3">
            <a:extLst>
              <a:ext uri="{FF2B5EF4-FFF2-40B4-BE49-F238E27FC236}">
                <a16:creationId xmlns:a16="http://schemas.microsoft.com/office/drawing/2014/main" id="{283B239A-4889-6DF9-277F-AC9FCD502B90}"/>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
        <p:nvSpPr>
          <p:cNvPr id="5" name="Pladsholder til tekst 8">
            <a:extLst>
              <a:ext uri="{FF2B5EF4-FFF2-40B4-BE49-F238E27FC236}">
                <a16:creationId xmlns:a16="http://schemas.microsoft.com/office/drawing/2014/main" id="{F73D669A-69E1-690B-DBD0-4EEB0B3B37B8}"/>
              </a:ext>
            </a:extLst>
          </p:cNvPr>
          <p:cNvSpPr>
            <a:spLocks noGrp="1"/>
          </p:cNvSpPr>
          <p:nvPr>
            <p:ph type="body" sz="quarter" idx="13"/>
          </p:nvPr>
        </p:nvSpPr>
        <p:spPr>
          <a:xfrm>
            <a:off x="6773863" y="1270000"/>
            <a:ext cx="4716462" cy="4822825"/>
          </a:xfrm>
        </p:spPr>
        <p:txBody>
          <a:bodyPr/>
          <a:lstStyle/>
          <a:p>
            <a:pPr lvl="0"/>
            <a:r>
              <a:rPr lang="da-DK" dirty="0"/>
              <a:t>Klik for at redigere teksttypografierne i masteren</a:t>
            </a:r>
          </a:p>
          <a:p>
            <a:pPr lvl="1"/>
            <a:r>
              <a:rPr lang="da-DK" dirty="0"/>
              <a:t>Andet niveau</a:t>
            </a:r>
          </a:p>
          <a:p>
            <a:pPr lvl="2"/>
            <a:r>
              <a:rPr lang="da-DK" dirty="0"/>
              <a:t>Tredje niveau</a:t>
            </a:r>
          </a:p>
        </p:txBody>
      </p:sp>
      <p:sp>
        <p:nvSpPr>
          <p:cNvPr id="3" name="Pladsholder til sidefod 2">
            <a:extLst>
              <a:ext uri="{FF2B5EF4-FFF2-40B4-BE49-F238E27FC236}">
                <a16:creationId xmlns:a16="http://schemas.microsoft.com/office/drawing/2014/main" id="{B07317C9-E4C9-4A87-AEF6-1A5D2C7EF9A1}"/>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329864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Overskrit billede 1 tekstboks">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966800D2-F214-87E1-2623-BEE50344C29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37964" y="2700842"/>
            <a:ext cx="2560000" cy="1440000"/>
          </a:xfrm>
          <a:prstGeom prst="rect">
            <a:avLst/>
          </a:prstGeom>
        </p:spPr>
      </p:pic>
      <p:sp>
        <p:nvSpPr>
          <p:cNvPr id="10" name="Tekstfelt 9">
            <a:extLst>
              <a:ext uri="{FF2B5EF4-FFF2-40B4-BE49-F238E27FC236}">
                <a16:creationId xmlns:a16="http://schemas.microsoft.com/office/drawing/2014/main" id="{1B0DB6EA-71B2-ED35-71F2-C1D1F4C077B3}"/>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2066381"/>
            <a:ext cx="3240000" cy="2019869"/>
          </a:xfrm>
        </p:spPr>
        <p:txBody>
          <a:bodyPr/>
          <a:lstStyle>
            <a:lvl1pPr>
              <a:defRPr>
                <a:solidFill>
                  <a:schemeClr val="bg1"/>
                </a:solidFill>
              </a:defRPr>
            </a:lvl1pPr>
          </a:lstStyle>
          <a:p>
            <a:r>
              <a:rPr lang="da-DK" dirty="0"/>
              <a:t>Klik for at redigere titeltypografien i masteren</a:t>
            </a:r>
            <a:endParaRPr lang="es-ES" dirty="0"/>
          </a:p>
        </p:txBody>
      </p:sp>
      <p:sp>
        <p:nvSpPr>
          <p:cNvPr id="9" name="Pladsholder til billede 8">
            <a:extLst>
              <a:ext uri="{FF2B5EF4-FFF2-40B4-BE49-F238E27FC236}">
                <a16:creationId xmlns:a16="http://schemas.microsoft.com/office/drawing/2014/main" id="{4A177492-F068-BAB9-7A45-CCE0CBA9661B}"/>
              </a:ext>
            </a:extLst>
          </p:cNvPr>
          <p:cNvSpPr>
            <a:spLocks noGrp="1"/>
          </p:cNvSpPr>
          <p:nvPr>
            <p:ph type="pic" sz="quarter" idx="18"/>
          </p:nvPr>
        </p:nvSpPr>
        <p:spPr>
          <a:xfrm>
            <a:off x="4346574" y="0"/>
            <a:ext cx="3510885" cy="6857998"/>
          </a:xfrm>
          <a:solidFill>
            <a:schemeClr val="bg2">
              <a:lumMod val="90000"/>
            </a:schemeClr>
          </a:solidFill>
        </p:spPr>
        <p:txBody>
          <a:bodyPr/>
          <a:lstStyle/>
          <a:p>
            <a:endParaRPr lang="es-ES"/>
          </a:p>
        </p:txBody>
      </p:sp>
      <p:sp>
        <p:nvSpPr>
          <p:cNvPr id="5" name="Rektangel 4">
            <a:extLst>
              <a:ext uri="{FF2B5EF4-FFF2-40B4-BE49-F238E27FC236}">
                <a16:creationId xmlns:a16="http://schemas.microsoft.com/office/drawing/2014/main" id="{2624D747-6630-5711-D61B-07832B44EB87}"/>
              </a:ext>
              <a:ext uri="{C183D7F6-B498-43B3-948B-1728B52AA6E4}">
                <adec:decorative xmlns:adec="http://schemas.microsoft.com/office/drawing/2017/decorative" val="1"/>
              </a:ext>
            </a:extLst>
          </p:cNvPr>
          <p:cNvSpPr/>
          <p:nvPr userDrawn="1"/>
        </p:nvSpPr>
        <p:spPr>
          <a:xfrm>
            <a:off x="7857460" y="-1"/>
            <a:ext cx="435043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Grafik 7">
            <a:extLst>
              <a:ext uri="{FF2B5EF4-FFF2-40B4-BE49-F238E27FC236}">
                <a16:creationId xmlns:a16="http://schemas.microsoft.com/office/drawing/2014/main" id="{1107D668-E016-3CCC-699F-969190F43995}"/>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1537" y="558817"/>
            <a:ext cx="565138" cy="337370"/>
          </a:xfrm>
          <a:prstGeom prst="rect">
            <a:avLst/>
          </a:prstGeom>
        </p:spPr>
      </p:pic>
      <p:sp>
        <p:nvSpPr>
          <p:cNvPr id="2" name="Pladsholder til tekst 8">
            <a:extLst>
              <a:ext uri="{FF2B5EF4-FFF2-40B4-BE49-F238E27FC236}">
                <a16:creationId xmlns:a16="http://schemas.microsoft.com/office/drawing/2014/main" id="{6A328788-F6C9-162A-4849-A2D0EEC604EE}"/>
              </a:ext>
            </a:extLst>
          </p:cNvPr>
          <p:cNvSpPr>
            <a:spLocks noGrp="1"/>
          </p:cNvSpPr>
          <p:nvPr>
            <p:ph type="body" sz="quarter" idx="13"/>
          </p:nvPr>
        </p:nvSpPr>
        <p:spPr>
          <a:xfrm>
            <a:off x="8474149" y="1269241"/>
            <a:ext cx="3020716" cy="48362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385980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Overskrit billede 2 tekstbokse">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6BE414D6-B3A1-248A-B0D8-A35F157DEC2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9137" y="2700087"/>
            <a:ext cx="2560000" cy="1440000"/>
          </a:xfrm>
          <a:prstGeom prst="rect">
            <a:avLst/>
          </a:prstGeom>
        </p:spPr>
      </p:pic>
      <p:sp>
        <p:nvSpPr>
          <p:cNvPr id="11" name="Tekstfelt 10">
            <a:extLst>
              <a:ext uri="{FF2B5EF4-FFF2-40B4-BE49-F238E27FC236}">
                <a16:creationId xmlns:a16="http://schemas.microsoft.com/office/drawing/2014/main" id="{5D76C7B9-D8E0-F78B-C6D2-1BFA5B895008}"/>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6" name="Rektangel 5">
            <a:extLst>
              <a:ext uri="{FF2B5EF4-FFF2-40B4-BE49-F238E27FC236}">
                <a16:creationId xmlns:a16="http://schemas.microsoft.com/office/drawing/2014/main" id="{E496D7F3-D78E-5823-0064-E1DE9E16B73B}"/>
              </a:ext>
              <a:ext uri="{C183D7F6-B498-43B3-948B-1728B52AA6E4}">
                <adec:decorative xmlns:adec="http://schemas.microsoft.com/office/drawing/2017/decorative" val="1"/>
              </a:ext>
            </a:extLst>
          </p:cNvPr>
          <p:cNvSpPr/>
          <p:nvPr userDrawn="1"/>
        </p:nvSpPr>
        <p:spPr>
          <a:xfrm>
            <a:off x="0" y="0"/>
            <a:ext cx="434726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913857"/>
            <a:ext cx="3240000" cy="1292400"/>
          </a:xfrm>
        </p:spPr>
        <p:txBody>
          <a:bodyPr anchor="t"/>
          <a:lstStyle>
            <a:lvl1pPr>
              <a:defRPr>
                <a:solidFill>
                  <a:schemeClr val="bg1"/>
                </a:solidFill>
              </a:defRPr>
            </a:lvl1pPr>
          </a:lstStyle>
          <a:p>
            <a:r>
              <a:rPr lang="da-DK" dirty="0"/>
              <a:t>Klik for at redigere titeltypografien i masteren</a:t>
            </a:r>
            <a:endParaRPr lang="es-ES" dirty="0"/>
          </a:p>
        </p:txBody>
      </p:sp>
      <p:sp>
        <p:nvSpPr>
          <p:cNvPr id="5" name="Pladsholder til tekst 8">
            <a:extLst>
              <a:ext uri="{FF2B5EF4-FFF2-40B4-BE49-F238E27FC236}">
                <a16:creationId xmlns:a16="http://schemas.microsoft.com/office/drawing/2014/main" id="{FD72912F-1BD5-5AB9-6679-79DC52BCB312}"/>
              </a:ext>
            </a:extLst>
          </p:cNvPr>
          <p:cNvSpPr>
            <a:spLocks noGrp="1"/>
          </p:cNvSpPr>
          <p:nvPr>
            <p:ph type="body" sz="quarter" idx="19"/>
          </p:nvPr>
        </p:nvSpPr>
        <p:spPr>
          <a:xfrm>
            <a:off x="709168" y="2822280"/>
            <a:ext cx="3024000" cy="32705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dirty="0"/>
          </a:p>
        </p:txBody>
      </p:sp>
      <p:sp>
        <p:nvSpPr>
          <p:cNvPr id="9" name="Pladsholder til billede 8">
            <a:extLst>
              <a:ext uri="{FF2B5EF4-FFF2-40B4-BE49-F238E27FC236}">
                <a16:creationId xmlns:a16="http://schemas.microsoft.com/office/drawing/2014/main" id="{4A177492-F068-BAB9-7A45-CCE0CBA9661B}"/>
              </a:ext>
            </a:extLst>
          </p:cNvPr>
          <p:cNvSpPr>
            <a:spLocks noGrp="1"/>
          </p:cNvSpPr>
          <p:nvPr>
            <p:ph type="pic" sz="quarter" idx="18"/>
          </p:nvPr>
        </p:nvSpPr>
        <p:spPr>
          <a:xfrm>
            <a:off x="4346574" y="0"/>
            <a:ext cx="3510885" cy="6857998"/>
          </a:xfrm>
          <a:solidFill>
            <a:schemeClr val="bg2">
              <a:lumMod val="90000"/>
            </a:schemeClr>
          </a:solidFill>
        </p:spPr>
        <p:txBody>
          <a:bodyPr/>
          <a:lstStyle/>
          <a:p>
            <a:endParaRPr lang="es-ES"/>
          </a:p>
        </p:txBody>
      </p:sp>
      <p:sp>
        <p:nvSpPr>
          <p:cNvPr id="2" name="Pladsholder til tekst 8">
            <a:extLst>
              <a:ext uri="{FF2B5EF4-FFF2-40B4-BE49-F238E27FC236}">
                <a16:creationId xmlns:a16="http://schemas.microsoft.com/office/drawing/2014/main" id="{6A328788-F6C9-162A-4849-A2D0EEC604EE}"/>
              </a:ext>
            </a:extLst>
          </p:cNvPr>
          <p:cNvSpPr>
            <a:spLocks noGrp="1"/>
          </p:cNvSpPr>
          <p:nvPr>
            <p:ph type="body" sz="quarter" idx="13"/>
          </p:nvPr>
        </p:nvSpPr>
        <p:spPr>
          <a:xfrm>
            <a:off x="8474149" y="1269241"/>
            <a:ext cx="3020716" cy="48362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p>
            <a:r>
              <a:rPr lang="da-DK"/>
              <a:t>Skriv hvad præsentationen handler om</a:t>
            </a:r>
            <a:endParaRPr lang="da-DK" dirty="0"/>
          </a:p>
        </p:txBody>
      </p:sp>
    </p:spTree>
    <p:extLst>
      <p:ext uri="{BB962C8B-B14F-4D97-AF65-F5344CB8AC3E}">
        <p14:creationId xmlns:p14="http://schemas.microsoft.com/office/powerpoint/2010/main" val="187988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Overskrit 1 tekstboks og billede">
    <p:spTree>
      <p:nvGrpSpPr>
        <p:cNvPr id="1" name=""/>
        <p:cNvGrpSpPr/>
        <p:nvPr/>
      </p:nvGrpSpPr>
      <p:grpSpPr>
        <a:xfrm>
          <a:off x="0" y="0"/>
          <a:ext cx="0" cy="0"/>
          <a:chOff x="0" y="0"/>
          <a:chExt cx="0" cy="0"/>
        </a:xfrm>
      </p:grpSpPr>
      <p:grpSp>
        <p:nvGrpSpPr>
          <p:cNvPr id="5" name="Gruppe 4">
            <a:extLst>
              <a:ext uri="{FF2B5EF4-FFF2-40B4-BE49-F238E27FC236}">
                <a16:creationId xmlns:a16="http://schemas.microsoft.com/office/drawing/2014/main" id="{C50A07B0-03E1-D082-3946-5EC07EC20F29}"/>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3" name="Gruppe 22">
              <a:extLst>
                <a:ext uri="{FF2B5EF4-FFF2-40B4-BE49-F238E27FC236}">
                  <a16:creationId xmlns:a16="http://schemas.microsoft.com/office/drawing/2014/main" id="{5548D9CC-1337-F7B0-34DE-77D5C4663222}"/>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3C96F310-8FD7-1916-2A63-A2B91D460E6B}"/>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0BBF12E6-EBC1-8621-5FFB-0480558D0F68}"/>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3908E12D-C24B-CE01-76D2-2CCE4EA1B130}"/>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C2463F48-95CA-A06E-945E-3608EEB117FA}"/>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C7632659-F317-8EAE-086D-B9683E20E73D}"/>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1A239412-56CD-6485-4D2A-02DFEECA356D}"/>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A8D27961-9F3C-A034-BAD9-0F4A55D16B63}"/>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1945D73F-3279-EEFD-E1BD-21F104EEA27C}"/>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719020CA-A66C-5A99-4E10-F7C2558B7CE6}"/>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3027DC39-8003-D00B-25D9-99D29A38E64B}"/>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B79EC8E7-E50F-625D-F161-8C30D3F26458}"/>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4" name="Rektangel 23">
              <a:extLst>
                <a:ext uri="{FF2B5EF4-FFF2-40B4-BE49-F238E27FC236}">
                  <a16:creationId xmlns:a16="http://schemas.microsoft.com/office/drawing/2014/main" id="{481FAA73-26F3-364E-80A7-9AFF61FC2E1B}"/>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881D68B8-C5A6-A61E-0D29-E7F384EC2DFA}"/>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2" name="Billede 21">
            <a:extLst>
              <a:ext uri="{FF2B5EF4-FFF2-40B4-BE49-F238E27FC236}">
                <a16:creationId xmlns:a16="http://schemas.microsoft.com/office/drawing/2014/main" id="{BB0D949B-7416-0E27-A96E-7B56E0326A3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4815" y="2709000"/>
            <a:ext cx="2560000" cy="1440000"/>
          </a:xfrm>
          <a:prstGeom prst="rect">
            <a:avLst/>
          </a:prstGeom>
        </p:spPr>
      </p:pic>
      <p:grpSp>
        <p:nvGrpSpPr>
          <p:cNvPr id="7" name="Gruppe 6">
            <a:extLst>
              <a:ext uri="{FF2B5EF4-FFF2-40B4-BE49-F238E27FC236}">
                <a16:creationId xmlns:a16="http://schemas.microsoft.com/office/drawing/2014/main" id="{FF3478BC-8399-BFA2-8D4D-69AF84DB14F0}"/>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25" name="Tekstfelt 24">
              <a:extLst>
                <a:ext uri="{FF2B5EF4-FFF2-40B4-BE49-F238E27FC236}">
                  <a16:creationId xmlns:a16="http://schemas.microsoft.com/office/drawing/2014/main" id="{D71BDE29-2CFB-1009-D0AF-061C93E645B6}"/>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6" name="Tekstfelt 25">
              <a:extLst>
                <a:ext uri="{FF2B5EF4-FFF2-40B4-BE49-F238E27FC236}">
                  <a16:creationId xmlns:a16="http://schemas.microsoft.com/office/drawing/2014/main" id="{6E869BC1-F703-1C43-0078-BFD1FB86477B}"/>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D6530B0A-1628-E38F-70E9-EB77ADAFF49B}"/>
              </a:ext>
              <a:ext uri="{C183D7F6-B498-43B3-948B-1728B52AA6E4}">
                <adec:decorative xmlns:adec="http://schemas.microsoft.com/office/drawing/2017/decorative" val="1"/>
              </a:ext>
            </a:extLst>
          </p:cNvPr>
          <p:cNvSpPr/>
          <p:nvPr userDrawn="1"/>
        </p:nvSpPr>
        <p:spPr>
          <a:xfrm>
            <a:off x="0" y="0"/>
            <a:ext cx="434726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3B5F2D62-3BBE-8490-0439-F2BA237CACFB}"/>
              </a:ext>
            </a:extLst>
          </p:cNvPr>
          <p:cNvSpPr>
            <a:spLocks noGrp="1"/>
          </p:cNvSpPr>
          <p:nvPr>
            <p:ph type="title"/>
          </p:nvPr>
        </p:nvSpPr>
        <p:spPr>
          <a:xfrm>
            <a:off x="701675" y="2066381"/>
            <a:ext cx="3240000" cy="2019869"/>
          </a:xfrm>
        </p:spPr>
        <p:txBody>
          <a:bodyPr/>
          <a:lstStyle/>
          <a:p>
            <a:r>
              <a:rPr lang="da-DK" dirty="0"/>
              <a:t>Klik for at redigere titeltypografien i masteren</a:t>
            </a:r>
            <a:endParaRPr lang="es-ES" dirty="0"/>
          </a:p>
        </p:txBody>
      </p:sp>
      <p:sp>
        <p:nvSpPr>
          <p:cNvPr id="9" name="Pladsholder til tekst 8">
            <a:extLst>
              <a:ext uri="{FF2B5EF4-FFF2-40B4-BE49-F238E27FC236}">
                <a16:creationId xmlns:a16="http://schemas.microsoft.com/office/drawing/2014/main" id="{2C337BCD-D6F8-431B-EBD2-98BA153404B0}"/>
              </a:ext>
            </a:extLst>
          </p:cNvPr>
          <p:cNvSpPr>
            <a:spLocks noGrp="1"/>
          </p:cNvSpPr>
          <p:nvPr>
            <p:ph type="body" sz="quarter" idx="13"/>
          </p:nvPr>
        </p:nvSpPr>
        <p:spPr>
          <a:xfrm>
            <a:off x="4838948" y="904875"/>
            <a:ext cx="3444875" cy="52006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21" name="Rektangel 20">
            <a:extLst>
              <a:ext uri="{FF2B5EF4-FFF2-40B4-BE49-F238E27FC236}">
                <a16:creationId xmlns:a16="http://schemas.microsoft.com/office/drawing/2014/main" id="{39B85703-3023-F53A-DCD7-A1A39CC13E81}"/>
              </a:ext>
              <a:ext uri="{C183D7F6-B498-43B3-948B-1728B52AA6E4}">
                <adec:decorative xmlns:adec="http://schemas.microsoft.com/office/drawing/2017/decorative" val="1"/>
              </a:ext>
            </a:extLst>
          </p:cNvPr>
          <p:cNvSpPr/>
          <p:nvPr userDrawn="1"/>
        </p:nvSpPr>
        <p:spPr>
          <a:xfrm>
            <a:off x="8747125" y="0"/>
            <a:ext cx="34448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Pladsholder til billede 14">
            <a:extLst>
              <a:ext uri="{FF2B5EF4-FFF2-40B4-BE49-F238E27FC236}">
                <a16:creationId xmlns:a16="http://schemas.microsoft.com/office/drawing/2014/main" id="{22BFA463-F934-A349-F9B5-6BE03EB08C5D}"/>
              </a:ext>
            </a:extLst>
          </p:cNvPr>
          <p:cNvSpPr>
            <a:spLocks noGrp="1"/>
          </p:cNvSpPr>
          <p:nvPr>
            <p:ph type="pic" sz="quarter" idx="12"/>
          </p:nvPr>
        </p:nvSpPr>
        <p:spPr>
          <a:xfrm>
            <a:off x="8747125" y="0"/>
            <a:ext cx="3444875" cy="6858000"/>
          </a:xfrm>
          <a:custGeom>
            <a:avLst/>
            <a:gdLst>
              <a:gd name="connsiteX0" fmla="*/ 2511370 w 3444875"/>
              <a:gd name="connsiteY0" fmla="*/ 558817 h 6858000"/>
              <a:gd name="connsiteX1" fmla="*/ 2511370 w 3444875"/>
              <a:gd name="connsiteY1" fmla="*/ 895708 h 6858000"/>
              <a:gd name="connsiteX2" fmla="*/ 2703979 w 3444875"/>
              <a:gd name="connsiteY2" fmla="*/ 895708 h 6858000"/>
              <a:gd name="connsiteX3" fmla="*/ 2748711 w 3444875"/>
              <a:gd name="connsiteY3" fmla="*/ 829929 h 6858000"/>
              <a:gd name="connsiteX4" fmla="*/ 2600936 w 3444875"/>
              <a:gd name="connsiteY4" fmla="*/ 829929 h 6858000"/>
              <a:gd name="connsiteX5" fmla="*/ 2600936 w 3444875"/>
              <a:gd name="connsiteY5" fmla="*/ 558817 h 6858000"/>
              <a:gd name="connsiteX6" fmla="*/ 2389625 w 3444875"/>
              <a:gd name="connsiteY6" fmla="*/ 558817 h 6858000"/>
              <a:gd name="connsiteX7" fmla="*/ 2283088 w 3444875"/>
              <a:gd name="connsiteY7" fmla="*/ 721029 h 6858000"/>
              <a:gd name="connsiteX8" fmla="*/ 2401698 w 3444875"/>
              <a:gd name="connsiteY8" fmla="*/ 895708 h 6858000"/>
              <a:gd name="connsiteX9" fmla="*/ 2503338 w 3444875"/>
              <a:gd name="connsiteY9" fmla="*/ 895708 h 6858000"/>
              <a:gd name="connsiteX10" fmla="*/ 2380206 w 3444875"/>
              <a:gd name="connsiteY10" fmla="*/ 718306 h 6858000"/>
              <a:gd name="connsiteX11" fmla="*/ 2485099 w 3444875"/>
              <a:gd name="connsiteY11" fmla="*/ 558817 h 6858000"/>
              <a:gd name="connsiteX12" fmla="*/ 2184412 w 3444875"/>
              <a:gd name="connsiteY12" fmla="*/ 558817 h 6858000"/>
              <a:gd name="connsiteX13" fmla="*/ 2184412 w 3444875"/>
              <a:gd name="connsiteY13" fmla="*/ 895690 h 6858000"/>
              <a:gd name="connsiteX14" fmla="*/ 2273978 w 3444875"/>
              <a:gd name="connsiteY14" fmla="*/ 895690 h 6858000"/>
              <a:gd name="connsiteX15" fmla="*/ 2273978 w 3444875"/>
              <a:gd name="connsiteY15" fmla="*/ 558817 h 6858000"/>
              <a:gd name="connsiteX16" fmla="*/ 0 w 3444875"/>
              <a:gd name="connsiteY16" fmla="*/ 0 h 6858000"/>
              <a:gd name="connsiteX17" fmla="*/ 3444875 w 3444875"/>
              <a:gd name="connsiteY17" fmla="*/ 0 h 6858000"/>
              <a:gd name="connsiteX18" fmla="*/ 3444875 w 3444875"/>
              <a:gd name="connsiteY18" fmla="*/ 6858000 h 6858000"/>
              <a:gd name="connsiteX19" fmla="*/ 0 w 3444875"/>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875" h="6858000">
                <a:moveTo>
                  <a:pt x="2511370" y="558817"/>
                </a:moveTo>
                <a:lnTo>
                  <a:pt x="2511370" y="895708"/>
                </a:lnTo>
                <a:lnTo>
                  <a:pt x="2703979" y="895708"/>
                </a:lnTo>
                <a:lnTo>
                  <a:pt x="2748711" y="829929"/>
                </a:lnTo>
                <a:lnTo>
                  <a:pt x="2600936" y="829929"/>
                </a:lnTo>
                <a:lnTo>
                  <a:pt x="2600936" y="558817"/>
                </a:lnTo>
                <a:close/>
                <a:moveTo>
                  <a:pt x="2389625" y="558817"/>
                </a:moveTo>
                <a:lnTo>
                  <a:pt x="2283088" y="721029"/>
                </a:lnTo>
                <a:lnTo>
                  <a:pt x="2401698" y="895708"/>
                </a:lnTo>
                <a:lnTo>
                  <a:pt x="2503338" y="895708"/>
                </a:lnTo>
                <a:lnTo>
                  <a:pt x="2380206" y="718306"/>
                </a:lnTo>
                <a:lnTo>
                  <a:pt x="2485099" y="558817"/>
                </a:lnTo>
                <a:close/>
                <a:moveTo>
                  <a:pt x="2184412" y="558817"/>
                </a:moveTo>
                <a:lnTo>
                  <a:pt x="2184412" y="895690"/>
                </a:lnTo>
                <a:lnTo>
                  <a:pt x="2273978" y="895690"/>
                </a:lnTo>
                <a:lnTo>
                  <a:pt x="2273978" y="558817"/>
                </a:lnTo>
                <a:close/>
                <a:moveTo>
                  <a:pt x="0" y="0"/>
                </a:moveTo>
                <a:lnTo>
                  <a:pt x="3444875" y="0"/>
                </a:lnTo>
                <a:lnTo>
                  <a:pt x="3444875"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lvl1pPr>
              <a:defRPr>
                <a:solidFill>
                  <a:schemeClr val="bg1"/>
                </a:solidFill>
              </a:defRPr>
            </a:lvl1pPr>
          </a:lstStyle>
          <a:p>
            <a:r>
              <a:rPr lang="da-DK" dirty="0"/>
              <a:t>Skriv hvad præsentationen handler om</a:t>
            </a:r>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246129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verskrit 2 tekstboks til meget tekst og billede">
    <p:spTree>
      <p:nvGrpSpPr>
        <p:cNvPr id="1" name=""/>
        <p:cNvGrpSpPr/>
        <p:nvPr/>
      </p:nvGrpSpPr>
      <p:grpSpPr>
        <a:xfrm>
          <a:off x="0" y="0"/>
          <a:ext cx="0" cy="0"/>
          <a:chOff x="0" y="0"/>
          <a:chExt cx="0" cy="0"/>
        </a:xfrm>
      </p:grpSpPr>
      <p:grpSp>
        <p:nvGrpSpPr>
          <p:cNvPr id="5" name="Gruppe 4">
            <a:extLst>
              <a:ext uri="{FF2B5EF4-FFF2-40B4-BE49-F238E27FC236}">
                <a16:creationId xmlns:a16="http://schemas.microsoft.com/office/drawing/2014/main" id="{99AE96B7-F601-DF3A-2489-BADD87924F4C}"/>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3" name="Gruppe 22">
              <a:extLst>
                <a:ext uri="{FF2B5EF4-FFF2-40B4-BE49-F238E27FC236}">
                  <a16:creationId xmlns:a16="http://schemas.microsoft.com/office/drawing/2014/main" id="{1DD36E18-3412-4140-D909-F7B005F272B0}"/>
                </a:ext>
              </a:extLst>
            </p:cNvPr>
            <p:cNvGrpSpPr/>
            <p:nvPr userDrawn="1"/>
          </p:nvGrpSpPr>
          <p:grpSpPr>
            <a:xfrm>
              <a:off x="-1838312" y="-38102"/>
              <a:ext cx="1721353" cy="2467796"/>
              <a:chOff x="-1838312" y="-9527"/>
              <a:chExt cx="1721353" cy="2467796"/>
            </a:xfrm>
          </p:grpSpPr>
          <p:grpSp>
            <p:nvGrpSpPr>
              <p:cNvPr id="29" name="Gruppe 28">
                <a:extLst>
                  <a:ext uri="{FF2B5EF4-FFF2-40B4-BE49-F238E27FC236}">
                    <a16:creationId xmlns:a16="http://schemas.microsoft.com/office/drawing/2014/main" id="{D258F4D8-B6C0-FB49-87AA-53BAD4E416DD}"/>
                  </a:ext>
                </a:extLst>
              </p:cNvPr>
              <p:cNvGrpSpPr/>
              <p:nvPr userDrawn="1"/>
            </p:nvGrpSpPr>
            <p:grpSpPr>
              <a:xfrm>
                <a:off x="-1838312" y="566838"/>
                <a:ext cx="1686995" cy="1891431"/>
                <a:chOff x="-2407803" y="1483724"/>
                <a:chExt cx="1686995" cy="1891431"/>
              </a:xfrm>
            </p:grpSpPr>
            <p:sp>
              <p:nvSpPr>
                <p:cNvPr id="31" name="Rektangel 30">
                  <a:extLst>
                    <a:ext uri="{FF2B5EF4-FFF2-40B4-BE49-F238E27FC236}">
                      <a16:creationId xmlns:a16="http://schemas.microsoft.com/office/drawing/2014/main" id="{07CBC441-08DA-E129-AD60-F7E408604C10}"/>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2" name="Gruppe 31">
                  <a:extLst>
                    <a:ext uri="{FF2B5EF4-FFF2-40B4-BE49-F238E27FC236}">
                      <a16:creationId xmlns:a16="http://schemas.microsoft.com/office/drawing/2014/main" id="{BE129A29-2DCC-D182-A6E8-D830A6471E6D}"/>
                    </a:ext>
                  </a:extLst>
                </p:cNvPr>
                <p:cNvGrpSpPr/>
                <p:nvPr userDrawn="1"/>
              </p:nvGrpSpPr>
              <p:grpSpPr>
                <a:xfrm>
                  <a:off x="-2329929" y="1577145"/>
                  <a:ext cx="1531247" cy="737710"/>
                  <a:chOff x="-2855495" y="1483725"/>
                  <a:chExt cx="1531247" cy="737710"/>
                </a:xfrm>
              </p:grpSpPr>
              <p:sp>
                <p:nvSpPr>
                  <p:cNvPr id="37" name="Rektangel 36">
                    <a:extLst>
                      <a:ext uri="{FF2B5EF4-FFF2-40B4-BE49-F238E27FC236}">
                        <a16:creationId xmlns:a16="http://schemas.microsoft.com/office/drawing/2014/main" id="{1B14A23B-9E85-D9B3-ADC2-9949A7209B97}"/>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00357977-2D1B-1B57-301A-15DB386877EC}"/>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ktangel 38">
                    <a:extLst>
                      <a:ext uri="{FF2B5EF4-FFF2-40B4-BE49-F238E27FC236}">
                        <a16:creationId xmlns:a16="http://schemas.microsoft.com/office/drawing/2014/main" id="{99517AB4-C9F5-6D83-EC4C-2EC000019314}"/>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3" name="Gruppe 32">
                  <a:extLst>
                    <a:ext uri="{FF2B5EF4-FFF2-40B4-BE49-F238E27FC236}">
                      <a16:creationId xmlns:a16="http://schemas.microsoft.com/office/drawing/2014/main" id="{CDE29516-598B-A2D7-A768-13B8191747A9}"/>
                    </a:ext>
                  </a:extLst>
                </p:cNvPr>
                <p:cNvGrpSpPr/>
                <p:nvPr userDrawn="1"/>
              </p:nvGrpSpPr>
              <p:grpSpPr>
                <a:xfrm>
                  <a:off x="-2329929" y="2483522"/>
                  <a:ext cx="1531247" cy="737710"/>
                  <a:chOff x="-2879557" y="2390102"/>
                  <a:chExt cx="1531247" cy="737710"/>
                </a:xfrm>
              </p:grpSpPr>
              <p:sp>
                <p:nvSpPr>
                  <p:cNvPr id="34" name="Rektangel 33">
                    <a:extLst>
                      <a:ext uri="{FF2B5EF4-FFF2-40B4-BE49-F238E27FC236}">
                        <a16:creationId xmlns:a16="http://schemas.microsoft.com/office/drawing/2014/main" id="{4297DFA8-AF95-D381-38B3-F47043BA11FA}"/>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B0EA38FF-6511-E069-CD99-76B795F8A1B9}"/>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4C722F17-4712-7F50-4033-6ABAAC5A3F7F}"/>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30" name="Tekstfelt 29">
                <a:extLst>
                  <a:ext uri="{FF2B5EF4-FFF2-40B4-BE49-F238E27FC236}">
                    <a16:creationId xmlns:a16="http://schemas.microsoft.com/office/drawing/2014/main" id="{AA0E3885-1B91-6FBB-594F-3DB6D37653DC}"/>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5" name="Rektangel 24">
              <a:extLst>
                <a:ext uri="{FF2B5EF4-FFF2-40B4-BE49-F238E27FC236}">
                  <a16:creationId xmlns:a16="http://schemas.microsoft.com/office/drawing/2014/main" id="{CDB86F17-F00B-54BD-283C-EEFFD7587E84}"/>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Rektangel 27">
              <a:extLst>
                <a:ext uri="{FF2B5EF4-FFF2-40B4-BE49-F238E27FC236}">
                  <a16:creationId xmlns:a16="http://schemas.microsoft.com/office/drawing/2014/main" id="{F138DB06-CC2E-7EB1-5E3D-D457F1348DB5}"/>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4" name="Billede 23">
            <a:extLst>
              <a:ext uri="{FF2B5EF4-FFF2-40B4-BE49-F238E27FC236}">
                <a16:creationId xmlns:a16="http://schemas.microsoft.com/office/drawing/2014/main" id="{08530985-91D7-77DC-5E83-D847E3FA82B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76959" y="2708898"/>
            <a:ext cx="2560000" cy="1440000"/>
          </a:xfrm>
          <a:prstGeom prst="rect">
            <a:avLst/>
          </a:prstGeom>
        </p:spPr>
      </p:pic>
      <p:grpSp>
        <p:nvGrpSpPr>
          <p:cNvPr id="10" name="Gruppe 9">
            <a:extLst>
              <a:ext uri="{FF2B5EF4-FFF2-40B4-BE49-F238E27FC236}">
                <a16:creationId xmlns:a16="http://schemas.microsoft.com/office/drawing/2014/main" id="{79D00FF0-8EC2-0EED-0808-A00A81AA4F8B}"/>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26" name="Tekstfelt 25">
              <a:extLst>
                <a:ext uri="{FF2B5EF4-FFF2-40B4-BE49-F238E27FC236}">
                  <a16:creationId xmlns:a16="http://schemas.microsoft.com/office/drawing/2014/main" id="{657B9AAC-8253-2DD5-BA0D-91177395682B}"/>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7" name="Tekstfelt 26">
              <a:extLst>
                <a:ext uri="{FF2B5EF4-FFF2-40B4-BE49-F238E27FC236}">
                  <a16:creationId xmlns:a16="http://schemas.microsoft.com/office/drawing/2014/main" id="{717C188C-DB5B-1857-CD84-D95DB4B87C35}"/>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D6530B0A-1628-E38F-70E9-EB77ADAFF49B}"/>
              </a:ext>
              <a:ext uri="{C183D7F6-B498-43B3-948B-1728B52AA6E4}">
                <adec:decorative xmlns:adec="http://schemas.microsoft.com/office/drawing/2017/decorative" val="1"/>
              </a:ext>
            </a:extLst>
          </p:cNvPr>
          <p:cNvSpPr/>
          <p:nvPr userDrawn="1"/>
        </p:nvSpPr>
        <p:spPr>
          <a:xfrm>
            <a:off x="0" y="0"/>
            <a:ext cx="434726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itel 1">
            <a:extLst>
              <a:ext uri="{FF2B5EF4-FFF2-40B4-BE49-F238E27FC236}">
                <a16:creationId xmlns:a16="http://schemas.microsoft.com/office/drawing/2014/main" id="{FA233A68-1C18-B73E-6E03-B3239A6DA54F}"/>
              </a:ext>
            </a:extLst>
          </p:cNvPr>
          <p:cNvSpPr>
            <a:spLocks noGrp="1"/>
          </p:cNvSpPr>
          <p:nvPr>
            <p:ph type="title"/>
          </p:nvPr>
        </p:nvSpPr>
        <p:spPr>
          <a:xfrm>
            <a:off x="701675" y="908050"/>
            <a:ext cx="3182284" cy="1002638"/>
          </a:xfrm>
        </p:spPr>
        <p:txBody>
          <a:bodyPr anchor="t"/>
          <a:lstStyle/>
          <a:p>
            <a:r>
              <a:rPr lang="da-DK"/>
              <a:t>Klik for at redigere titeltypografien i masteren</a:t>
            </a:r>
            <a:endParaRPr lang="es-ES"/>
          </a:p>
        </p:txBody>
      </p:sp>
      <p:sp>
        <p:nvSpPr>
          <p:cNvPr id="8" name="Pladsholder til tekst 14">
            <a:extLst>
              <a:ext uri="{FF2B5EF4-FFF2-40B4-BE49-F238E27FC236}">
                <a16:creationId xmlns:a16="http://schemas.microsoft.com/office/drawing/2014/main" id="{F79BF03A-69A7-A6DC-15A0-951C3D724791}"/>
              </a:ext>
            </a:extLst>
          </p:cNvPr>
          <p:cNvSpPr>
            <a:spLocks noGrp="1"/>
          </p:cNvSpPr>
          <p:nvPr>
            <p:ph type="body" sz="quarter" idx="17"/>
          </p:nvPr>
        </p:nvSpPr>
        <p:spPr>
          <a:xfrm>
            <a:off x="701675" y="2163115"/>
            <a:ext cx="3182284" cy="3929710"/>
          </a:xfrm>
        </p:spPr>
        <p:txBody>
          <a:bodyPr/>
          <a:lstStyle>
            <a:lvl1pPr marL="0" indent="0">
              <a:buNone/>
              <a:defRPr/>
            </a:lvl1pPr>
          </a:lstStyle>
          <a:p>
            <a:pPr lvl="0"/>
            <a:r>
              <a:rPr lang="da-DK" dirty="0"/>
              <a:t>Klik for at redigere teksttypografierne i masteren</a:t>
            </a:r>
          </a:p>
          <a:p>
            <a:pPr lvl="1"/>
            <a:r>
              <a:rPr lang="da-DK" dirty="0"/>
              <a:t>Andet niveau</a:t>
            </a:r>
          </a:p>
          <a:p>
            <a:pPr lvl="2"/>
            <a:r>
              <a:rPr lang="da-DK" dirty="0"/>
              <a:t>Tredje niveau</a:t>
            </a:r>
          </a:p>
        </p:txBody>
      </p:sp>
      <p:sp>
        <p:nvSpPr>
          <p:cNvPr id="9" name="Pladsholder til tekst 8">
            <a:extLst>
              <a:ext uri="{FF2B5EF4-FFF2-40B4-BE49-F238E27FC236}">
                <a16:creationId xmlns:a16="http://schemas.microsoft.com/office/drawing/2014/main" id="{2C337BCD-D6F8-431B-EBD2-98BA153404B0}"/>
              </a:ext>
            </a:extLst>
          </p:cNvPr>
          <p:cNvSpPr>
            <a:spLocks noGrp="1"/>
          </p:cNvSpPr>
          <p:nvPr>
            <p:ph type="body" sz="quarter" idx="13"/>
          </p:nvPr>
        </p:nvSpPr>
        <p:spPr>
          <a:xfrm>
            <a:off x="4838948" y="904875"/>
            <a:ext cx="3444875" cy="52006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da-DK" dirty="0"/>
              <a:t>Klik for at redigere teksttypografierne i masteren</a:t>
            </a:r>
          </a:p>
          <a:p>
            <a:pPr lvl="1"/>
            <a:r>
              <a:rPr lang="da-DK" dirty="0"/>
              <a:t>Andet niveau</a:t>
            </a:r>
          </a:p>
          <a:p>
            <a:pPr lvl="2"/>
            <a:r>
              <a:rPr lang="da-DK" dirty="0"/>
              <a:t>Tredje niveau</a:t>
            </a:r>
          </a:p>
          <a:p>
            <a:pPr lvl="3"/>
            <a:endParaRPr lang="es-ES" dirty="0"/>
          </a:p>
        </p:txBody>
      </p:sp>
      <p:sp>
        <p:nvSpPr>
          <p:cNvPr id="2" name="Rektangel 1">
            <a:extLst>
              <a:ext uri="{FF2B5EF4-FFF2-40B4-BE49-F238E27FC236}">
                <a16:creationId xmlns:a16="http://schemas.microsoft.com/office/drawing/2014/main" id="{2EC84D31-D6BA-D682-400E-3235E4663698}"/>
              </a:ext>
              <a:ext uri="{C183D7F6-B498-43B3-948B-1728B52AA6E4}">
                <adec:decorative xmlns:adec="http://schemas.microsoft.com/office/drawing/2017/decorative" val="1"/>
              </a:ext>
            </a:extLst>
          </p:cNvPr>
          <p:cNvSpPr/>
          <p:nvPr userDrawn="1"/>
        </p:nvSpPr>
        <p:spPr>
          <a:xfrm>
            <a:off x="8747124" y="-9527"/>
            <a:ext cx="34448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Pladsholder til billede 14">
            <a:extLst>
              <a:ext uri="{FF2B5EF4-FFF2-40B4-BE49-F238E27FC236}">
                <a16:creationId xmlns:a16="http://schemas.microsoft.com/office/drawing/2014/main" id="{22BFA463-F934-A349-F9B5-6BE03EB08C5D}"/>
              </a:ext>
              <a:ext uri="{C183D7F6-B498-43B3-948B-1728B52AA6E4}">
                <adec:decorative xmlns:adec="http://schemas.microsoft.com/office/drawing/2017/decorative" val="1"/>
              </a:ext>
            </a:extLst>
          </p:cNvPr>
          <p:cNvSpPr>
            <a:spLocks noGrp="1"/>
          </p:cNvSpPr>
          <p:nvPr>
            <p:ph type="pic" sz="quarter" idx="12"/>
          </p:nvPr>
        </p:nvSpPr>
        <p:spPr>
          <a:xfrm>
            <a:off x="8747124" y="-9527"/>
            <a:ext cx="3444875" cy="6858000"/>
          </a:xfrm>
          <a:custGeom>
            <a:avLst/>
            <a:gdLst>
              <a:gd name="connsiteX0" fmla="*/ 2511370 w 3444875"/>
              <a:gd name="connsiteY0" fmla="*/ 558817 h 6858000"/>
              <a:gd name="connsiteX1" fmla="*/ 2511370 w 3444875"/>
              <a:gd name="connsiteY1" fmla="*/ 895708 h 6858000"/>
              <a:gd name="connsiteX2" fmla="*/ 2703979 w 3444875"/>
              <a:gd name="connsiteY2" fmla="*/ 895708 h 6858000"/>
              <a:gd name="connsiteX3" fmla="*/ 2748711 w 3444875"/>
              <a:gd name="connsiteY3" fmla="*/ 829929 h 6858000"/>
              <a:gd name="connsiteX4" fmla="*/ 2600936 w 3444875"/>
              <a:gd name="connsiteY4" fmla="*/ 829929 h 6858000"/>
              <a:gd name="connsiteX5" fmla="*/ 2600936 w 3444875"/>
              <a:gd name="connsiteY5" fmla="*/ 558817 h 6858000"/>
              <a:gd name="connsiteX6" fmla="*/ 2389625 w 3444875"/>
              <a:gd name="connsiteY6" fmla="*/ 558817 h 6858000"/>
              <a:gd name="connsiteX7" fmla="*/ 2283088 w 3444875"/>
              <a:gd name="connsiteY7" fmla="*/ 721029 h 6858000"/>
              <a:gd name="connsiteX8" fmla="*/ 2401698 w 3444875"/>
              <a:gd name="connsiteY8" fmla="*/ 895708 h 6858000"/>
              <a:gd name="connsiteX9" fmla="*/ 2503338 w 3444875"/>
              <a:gd name="connsiteY9" fmla="*/ 895708 h 6858000"/>
              <a:gd name="connsiteX10" fmla="*/ 2380206 w 3444875"/>
              <a:gd name="connsiteY10" fmla="*/ 718306 h 6858000"/>
              <a:gd name="connsiteX11" fmla="*/ 2485099 w 3444875"/>
              <a:gd name="connsiteY11" fmla="*/ 558817 h 6858000"/>
              <a:gd name="connsiteX12" fmla="*/ 2184412 w 3444875"/>
              <a:gd name="connsiteY12" fmla="*/ 558817 h 6858000"/>
              <a:gd name="connsiteX13" fmla="*/ 2184412 w 3444875"/>
              <a:gd name="connsiteY13" fmla="*/ 895690 h 6858000"/>
              <a:gd name="connsiteX14" fmla="*/ 2273978 w 3444875"/>
              <a:gd name="connsiteY14" fmla="*/ 895690 h 6858000"/>
              <a:gd name="connsiteX15" fmla="*/ 2273978 w 3444875"/>
              <a:gd name="connsiteY15" fmla="*/ 558817 h 6858000"/>
              <a:gd name="connsiteX16" fmla="*/ 0 w 3444875"/>
              <a:gd name="connsiteY16" fmla="*/ 0 h 6858000"/>
              <a:gd name="connsiteX17" fmla="*/ 3444875 w 3444875"/>
              <a:gd name="connsiteY17" fmla="*/ 0 h 6858000"/>
              <a:gd name="connsiteX18" fmla="*/ 3444875 w 3444875"/>
              <a:gd name="connsiteY18" fmla="*/ 6858000 h 6858000"/>
              <a:gd name="connsiteX19" fmla="*/ 0 w 3444875"/>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875" h="6858000">
                <a:moveTo>
                  <a:pt x="2511370" y="558817"/>
                </a:moveTo>
                <a:lnTo>
                  <a:pt x="2511370" y="895708"/>
                </a:lnTo>
                <a:lnTo>
                  <a:pt x="2703979" y="895708"/>
                </a:lnTo>
                <a:lnTo>
                  <a:pt x="2748711" y="829929"/>
                </a:lnTo>
                <a:lnTo>
                  <a:pt x="2600936" y="829929"/>
                </a:lnTo>
                <a:lnTo>
                  <a:pt x="2600936" y="558817"/>
                </a:lnTo>
                <a:close/>
                <a:moveTo>
                  <a:pt x="2389625" y="558817"/>
                </a:moveTo>
                <a:lnTo>
                  <a:pt x="2283088" y="721029"/>
                </a:lnTo>
                <a:lnTo>
                  <a:pt x="2401698" y="895708"/>
                </a:lnTo>
                <a:lnTo>
                  <a:pt x="2503338" y="895708"/>
                </a:lnTo>
                <a:lnTo>
                  <a:pt x="2380206" y="718306"/>
                </a:lnTo>
                <a:lnTo>
                  <a:pt x="2485099" y="558817"/>
                </a:lnTo>
                <a:close/>
                <a:moveTo>
                  <a:pt x="2184412" y="558817"/>
                </a:moveTo>
                <a:lnTo>
                  <a:pt x="2184412" y="895690"/>
                </a:lnTo>
                <a:lnTo>
                  <a:pt x="2273978" y="895690"/>
                </a:lnTo>
                <a:lnTo>
                  <a:pt x="2273978" y="558817"/>
                </a:lnTo>
                <a:close/>
                <a:moveTo>
                  <a:pt x="0" y="0"/>
                </a:moveTo>
                <a:lnTo>
                  <a:pt x="3444875" y="0"/>
                </a:lnTo>
                <a:lnTo>
                  <a:pt x="3444875"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147174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Overskrit 1 tekstboks og billede">
    <p:spTree>
      <p:nvGrpSpPr>
        <p:cNvPr id="1" name=""/>
        <p:cNvGrpSpPr/>
        <p:nvPr/>
      </p:nvGrpSpPr>
      <p:grpSpPr>
        <a:xfrm>
          <a:off x="0" y="0"/>
          <a:ext cx="0" cy="0"/>
          <a:chOff x="0" y="0"/>
          <a:chExt cx="0" cy="0"/>
        </a:xfrm>
      </p:grpSpPr>
      <p:grpSp>
        <p:nvGrpSpPr>
          <p:cNvPr id="23" name="Gruppe 22">
            <a:extLst>
              <a:ext uri="{FF2B5EF4-FFF2-40B4-BE49-F238E27FC236}">
                <a16:creationId xmlns:a16="http://schemas.microsoft.com/office/drawing/2014/main" id="{A6D5A3E2-CE81-1432-6320-46990738439C}"/>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5" name="Gruppe 24">
              <a:extLst>
                <a:ext uri="{FF2B5EF4-FFF2-40B4-BE49-F238E27FC236}">
                  <a16:creationId xmlns:a16="http://schemas.microsoft.com/office/drawing/2014/main" id="{D8606C9A-7748-52A5-A71F-C785A713C70D}"/>
                </a:ext>
              </a:extLst>
            </p:cNvPr>
            <p:cNvGrpSpPr/>
            <p:nvPr userDrawn="1"/>
          </p:nvGrpSpPr>
          <p:grpSpPr>
            <a:xfrm>
              <a:off x="-1838312" y="-38102"/>
              <a:ext cx="1721353" cy="2467796"/>
              <a:chOff x="-1838312" y="-9527"/>
              <a:chExt cx="1721353" cy="2467796"/>
            </a:xfrm>
          </p:grpSpPr>
          <p:grpSp>
            <p:nvGrpSpPr>
              <p:cNvPr id="30" name="Gruppe 29">
                <a:extLst>
                  <a:ext uri="{FF2B5EF4-FFF2-40B4-BE49-F238E27FC236}">
                    <a16:creationId xmlns:a16="http://schemas.microsoft.com/office/drawing/2014/main" id="{694D1F85-18E3-32C1-7EA8-974B4A4C14BE}"/>
                  </a:ext>
                </a:extLst>
              </p:cNvPr>
              <p:cNvGrpSpPr/>
              <p:nvPr userDrawn="1"/>
            </p:nvGrpSpPr>
            <p:grpSpPr>
              <a:xfrm>
                <a:off x="-1838312" y="566838"/>
                <a:ext cx="1686995" cy="1891431"/>
                <a:chOff x="-2407803" y="1483724"/>
                <a:chExt cx="1686995" cy="1891431"/>
              </a:xfrm>
            </p:grpSpPr>
            <p:sp>
              <p:nvSpPr>
                <p:cNvPr id="32" name="Rektangel 31">
                  <a:extLst>
                    <a:ext uri="{FF2B5EF4-FFF2-40B4-BE49-F238E27FC236}">
                      <a16:creationId xmlns:a16="http://schemas.microsoft.com/office/drawing/2014/main" id="{D1F77957-86D7-84CE-ED2D-8DAFCC540B87}"/>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3" name="Gruppe 32">
                  <a:extLst>
                    <a:ext uri="{FF2B5EF4-FFF2-40B4-BE49-F238E27FC236}">
                      <a16:creationId xmlns:a16="http://schemas.microsoft.com/office/drawing/2014/main" id="{6D34ED4F-D53C-C446-BAD9-340D9B220C2F}"/>
                    </a:ext>
                  </a:extLst>
                </p:cNvPr>
                <p:cNvGrpSpPr/>
                <p:nvPr userDrawn="1"/>
              </p:nvGrpSpPr>
              <p:grpSpPr>
                <a:xfrm>
                  <a:off x="-2329929" y="1577145"/>
                  <a:ext cx="1531247" cy="737710"/>
                  <a:chOff x="-2855495" y="1483725"/>
                  <a:chExt cx="1531247" cy="737710"/>
                </a:xfrm>
              </p:grpSpPr>
              <p:sp>
                <p:nvSpPr>
                  <p:cNvPr id="38" name="Rektangel 37">
                    <a:extLst>
                      <a:ext uri="{FF2B5EF4-FFF2-40B4-BE49-F238E27FC236}">
                        <a16:creationId xmlns:a16="http://schemas.microsoft.com/office/drawing/2014/main" id="{A846CA08-30D8-FE16-50BD-B8E18B4E9D80}"/>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ktangel 38">
                    <a:extLst>
                      <a:ext uri="{FF2B5EF4-FFF2-40B4-BE49-F238E27FC236}">
                        <a16:creationId xmlns:a16="http://schemas.microsoft.com/office/drawing/2014/main" id="{461F3BEE-DE6A-8AC2-8737-A03487F818DE}"/>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Rektangel 39">
                    <a:extLst>
                      <a:ext uri="{FF2B5EF4-FFF2-40B4-BE49-F238E27FC236}">
                        <a16:creationId xmlns:a16="http://schemas.microsoft.com/office/drawing/2014/main" id="{548777FC-13EA-B1DA-4203-CBBCD378ADD9}"/>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4" name="Gruppe 33">
                  <a:extLst>
                    <a:ext uri="{FF2B5EF4-FFF2-40B4-BE49-F238E27FC236}">
                      <a16:creationId xmlns:a16="http://schemas.microsoft.com/office/drawing/2014/main" id="{6E2E1EA2-0403-3CCF-A2AC-9742CC812982}"/>
                    </a:ext>
                  </a:extLst>
                </p:cNvPr>
                <p:cNvGrpSpPr/>
                <p:nvPr userDrawn="1"/>
              </p:nvGrpSpPr>
              <p:grpSpPr>
                <a:xfrm>
                  <a:off x="-2329929" y="2483522"/>
                  <a:ext cx="1531247" cy="737710"/>
                  <a:chOff x="-2879557" y="2390102"/>
                  <a:chExt cx="1531247" cy="737710"/>
                </a:xfrm>
              </p:grpSpPr>
              <p:sp>
                <p:nvSpPr>
                  <p:cNvPr id="35" name="Rektangel 34">
                    <a:extLst>
                      <a:ext uri="{FF2B5EF4-FFF2-40B4-BE49-F238E27FC236}">
                        <a16:creationId xmlns:a16="http://schemas.microsoft.com/office/drawing/2014/main" id="{F2EFB820-9A00-952E-9357-CA465CFF817D}"/>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ktangel 35">
                    <a:extLst>
                      <a:ext uri="{FF2B5EF4-FFF2-40B4-BE49-F238E27FC236}">
                        <a16:creationId xmlns:a16="http://schemas.microsoft.com/office/drawing/2014/main" id="{2B90F4F4-4B54-03C5-6E89-7215B005E6B6}"/>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B3FF136A-DC2B-030F-687A-A6B57DC7B880}"/>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31" name="Tekstfelt 30">
                <a:extLst>
                  <a:ext uri="{FF2B5EF4-FFF2-40B4-BE49-F238E27FC236}">
                    <a16:creationId xmlns:a16="http://schemas.microsoft.com/office/drawing/2014/main" id="{2B265448-332B-046D-0640-CF200B2E3820}"/>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8" name="Rektangel 27">
              <a:extLst>
                <a:ext uri="{FF2B5EF4-FFF2-40B4-BE49-F238E27FC236}">
                  <a16:creationId xmlns:a16="http://schemas.microsoft.com/office/drawing/2014/main" id="{449B93C2-D73F-F5B6-A62F-F2CAA1203578}"/>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Rektangel 28">
              <a:extLst>
                <a:ext uri="{FF2B5EF4-FFF2-40B4-BE49-F238E27FC236}">
                  <a16:creationId xmlns:a16="http://schemas.microsoft.com/office/drawing/2014/main" id="{F24181B4-1AE6-1D4B-EC9B-54F18E2658EF}"/>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9" name="Billede 8">
            <a:extLst>
              <a:ext uri="{FF2B5EF4-FFF2-40B4-BE49-F238E27FC236}">
                <a16:creationId xmlns:a16="http://schemas.microsoft.com/office/drawing/2014/main" id="{EB978FA9-06E3-455A-08CE-1C81ABF1FF7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1165" y="2720246"/>
            <a:ext cx="2560000" cy="1440000"/>
          </a:xfrm>
          <a:prstGeom prst="rect">
            <a:avLst/>
          </a:prstGeom>
        </p:spPr>
      </p:pic>
      <p:grpSp>
        <p:nvGrpSpPr>
          <p:cNvPr id="16" name="Gruppe 15">
            <a:extLst>
              <a:ext uri="{FF2B5EF4-FFF2-40B4-BE49-F238E27FC236}">
                <a16:creationId xmlns:a16="http://schemas.microsoft.com/office/drawing/2014/main" id="{0847C0E4-1251-FFC0-B14D-816534C9254D}"/>
              </a:ext>
              <a:ext uri="{C183D7F6-B498-43B3-948B-1728B52AA6E4}">
                <adec:decorative xmlns:adec="http://schemas.microsoft.com/office/drawing/2017/decorative" val="1"/>
              </a:ext>
            </a:extLst>
          </p:cNvPr>
          <p:cNvGrpSpPr/>
          <p:nvPr userDrawn="1"/>
        </p:nvGrpSpPr>
        <p:grpSpPr>
          <a:xfrm>
            <a:off x="-2719137" y="4367463"/>
            <a:ext cx="3471229" cy="3854405"/>
            <a:chOff x="-2719137" y="4367463"/>
            <a:chExt cx="3471229" cy="3854405"/>
          </a:xfrm>
        </p:grpSpPr>
        <p:sp>
          <p:nvSpPr>
            <p:cNvPr id="26" name="Tekstfelt 25">
              <a:extLst>
                <a:ext uri="{FF2B5EF4-FFF2-40B4-BE49-F238E27FC236}">
                  <a16:creationId xmlns:a16="http://schemas.microsoft.com/office/drawing/2014/main" id="{F09F1028-FB2D-8F11-60A8-967D3ED43BCD}"/>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27" name="Tekstfelt 26">
              <a:extLst>
                <a:ext uri="{FF2B5EF4-FFF2-40B4-BE49-F238E27FC236}">
                  <a16:creationId xmlns:a16="http://schemas.microsoft.com/office/drawing/2014/main" id="{FA61951B-854B-332D-DBA2-7338E90CA74D}"/>
                </a:ext>
              </a:extLst>
            </p:cNvPr>
            <p:cNvSpPr txBox="1"/>
            <p:nvPr userDrawn="1"/>
          </p:nvSpPr>
          <p:spPr>
            <a:xfrm>
              <a:off x="-2699562" y="7627603"/>
              <a:ext cx="3451654"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et billede,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tal og titlen på præsentationen frem.</a:t>
              </a:r>
              <a:endParaRPr lang="es-ES" sz="1200" b="0" dirty="0">
                <a:solidFill>
                  <a:srgbClr val="FF6800"/>
                </a:solidFill>
                <a:latin typeface="+mn-lt"/>
              </a:endParaRPr>
            </a:p>
          </p:txBody>
        </p:sp>
      </p:grpSp>
      <p:sp>
        <p:nvSpPr>
          <p:cNvPr id="6" name="Rektangel 5">
            <a:extLst>
              <a:ext uri="{FF2B5EF4-FFF2-40B4-BE49-F238E27FC236}">
                <a16:creationId xmlns:a16="http://schemas.microsoft.com/office/drawing/2014/main" id="{E496D7F3-D78E-5823-0064-E1DE9E16B73B}"/>
              </a:ext>
              <a:ext uri="{C183D7F6-B498-43B3-948B-1728B52AA6E4}">
                <adec:decorative xmlns:adec="http://schemas.microsoft.com/office/drawing/2017/decorative" val="1"/>
              </a:ext>
            </a:extLst>
          </p:cNvPr>
          <p:cNvSpPr/>
          <p:nvPr userDrawn="1"/>
        </p:nvSpPr>
        <p:spPr>
          <a:xfrm>
            <a:off x="0" y="-1"/>
            <a:ext cx="4347261"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itel 1">
            <a:extLst>
              <a:ext uri="{FF2B5EF4-FFF2-40B4-BE49-F238E27FC236}">
                <a16:creationId xmlns:a16="http://schemas.microsoft.com/office/drawing/2014/main" id="{E568A321-14E6-B864-5DEF-CC4616AEF519}"/>
              </a:ext>
            </a:extLst>
          </p:cNvPr>
          <p:cNvSpPr>
            <a:spLocks noGrp="1"/>
          </p:cNvSpPr>
          <p:nvPr>
            <p:ph type="title"/>
          </p:nvPr>
        </p:nvSpPr>
        <p:spPr>
          <a:xfrm>
            <a:off x="701675" y="2066381"/>
            <a:ext cx="3240000" cy="2019869"/>
          </a:xfrm>
        </p:spPr>
        <p:txBody>
          <a:bodyPr/>
          <a:lstStyle/>
          <a:p>
            <a:r>
              <a:rPr lang="da-DK" dirty="0"/>
              <a:t>Klik for at redigere titeltypografien i masteren</a:t>
            </a:r>
            <a:endParaRPr lang="es-ES" dirty="0"/>
          </a:p>
        </p:txBody>
      </p:sp>
      <p:sp>
        <p:nvSpPr>
          <p:cNvPr id="5" name="Rektangel 4">
            <a:extLst>
              <a:ext uri="{FF2B5EF4-FFF2-40B4-BE49-F238E27FC236}">
                <a16:creationId xmlns:a16="http://schemas.microsoft.com/office/drawing/2014/main" id="{925CFCAC-7102-79CF-0FF2-627D3CEF6EFF}"/>
              </a:ext>
              <a:ext uri="{C183D7F6-B498-43B3-948B-1728B52AA6E4}">
                <adec:decorative xmlns:adec="http://schemas.microsoft.com/office/drawing/2017/decorative" val="1"/>
              </a:ext>
            </a:extLst>
          </p:cNvPr>
          <p:cNvSpPr/>
          <p:nvPr userDrawn="1"/>
        </p:nvSpPr>
        <p:spPr>
          <a:xfrm>
            <a:off x="4347261" y="0"/>
            <a:ext cx="44282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Pladsholder til tekst 12">
            <a:extLst>
              <a:ext uri="{FF2B5EF4-FFF2-40B4-BE49-F238E27FC236}">
                <a16:creationId xmlns:a16="http://schemas.microsoft.com/office/drawing/2014/main" id="{2996974C-99E2-387C-6FF2-BEF90E2439FC}"/>
              </a:ext>
            </a:extLst>
          </p:cNvPr>
          <p:cNvSpPr>
            <a:spLocks noGrp="1"/>
          </p:cNvSpPr>
          <p:nvPr>
            <p:ph type="body" sz="quarter" idx="15"/>
          </p:nvPr>
        </p:nvSpPr>
        <p:spPr>
          <a:xfrm>
            <a:off x="5707966" y="1689977"/>
            <a:ext cx="2580840"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3" name="Pladsholder til tekst 12">
            <a:extLst>
              <a:ext uri="{FF2B5EF4-FFF2-40B4-BE49-F238E27FC236}">
                <a16:creationId xmlns:a16="http://schemas.microsoft.com/office/drawing/2014/main" id="{0EF342C6-6F7A-FBCF-B064-61C4CFEE1CE5}"/>
              </a:ext>
            </a:extLst>
          </p:cNvPr>
          <p:cNvSpPr>
            <a:spLocks noGrp="1"/>
          </p:cNvSpPr>
          <p:nvPr>
            <p:ph type="body" sz="quarter" idx="16"/>
          </p:nvPr>
        </p:nvSpPr>
        <p:spPr>
          <a:xfrm>
            <a:off x="5707966" y="3040456"/>
            <a:ext cx="2580840"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4" name="Pladsholder til tekst 12">
            <a:extLst>
              <a:ext uri="{FF2B5EF4-FFF2-40B4-BE49-F238E27FC236}">
                <a16:creationId xmlns:a16="http://schemas.microsoft.com/office/drawing/2014/main" id="{0A40C1F5-8CD8-D7BC-F43A-A6C302759E12}"/>
              </a:ext>
            </a:extLst>
          </p:cNvPr>
          <p:cNvSpPr>
            <a:spLocks noGrp="1"/>
          </p:cNvSpPr>
          <p:nvPr>
            <p:ph type="body" sz="quarter" idx="17"/>
          </p:nvPr>
        </p:nvSpPr>
        <p:spPr>
          <a:xfrm>
            <a:off x="5707966" y="4390936"/>
            <a:ext cx="2580840" cy="766763"/>
          </a:xfrm>
        </p:spPr>
        <p:txBody>
          <a:bodyPr>
            <a:noAutofit/>
          </a:bodyPr>
          <a:lstStyle>
            <a:lvl1pPr marL="0" indent="0">
              <a:buNone/>
              <a:defRPr sz="1800">
                <a:solidFill>
                  <a:schemeClr val="bg1"/>
                </a:solidFill>
              </a:defRPr>
            </a:lvl1pPr>
          </a:lstStyle>
          <a:p>
            <a:pPr lvl="0"/>
            <a:r>
              <a:rPr lang="da-DK" dirty="0"/>
              <a:t>Klik for at redigere teksttypografierne i masteren</a:t>
            </a:r>
          </a:p>
        </p:txBody>
      </p:sp>
      <p:sp>
        <p:nvSpPr>
          <p:cNvPr id="15" name="Pladsholder til billede 14">
            <a:extLst>
              <a:ext uri="{FF2B5EF4-FFF2-40B4-BE49-F238E27FC236}">
                <a16:creationId xmlns:a16="http://schemas.microsoft.com/office/drawing/2014/main" id="{22BFA463-F934-A349-F9B5-6BE03EB08C5D}"/>
              </a:ext>
            </a:extLst>
          </p:cNvPr>
          <p:cNvSpPr>
            <a:spLocks noGrp="1"/>
          </p:cNvSpPr>
          <p:nvPr>
            <p:ph type="pic" sz="quarter" idx="12"/>
          </p:nvPr>
        </p:nvSpPr>
        <p:spPr>
          <a:xfrm>
            <a:off x="8747125" y="0"/>
            <a:ext cx="3444875" cy="6858000"/>
          </a:xfrm>
          <a:custGeom>
            <a:avLst/>
            <a:gdLst>
              <a:gd name="connsiteX0" fmla="*/ 2511370 w 3444875"/>
              <a:gd name="connsiteY0" fmla="*/ 558817 h 6858000"/>
              <a:gd name="connsiteX1" fmla="*/ 2511370 w 3444875"/>
              <a:gd name="connsiteY1" fmla="*/ 895708 h 6858000"/>
              <a:gd name="connsiteX2" fmla="*/ 2703979 w 3444875"/>
              <a:gd name="connsiteY2" fmla="*/ 895708 h 6858000"/>
              <a:gd name="connsiteX3" fmla="*/ 2748711 w 3444875"/>
              <a:gd name="connsiteY3" fmla="*/ 829929 h 6858000"/>
              <a:gd name="connsiteX4" fmla="*/ 2600936 w 3444875"/>
              <a:gd name="connsiteY4" fmla="*/ 829929 h 6858000"/>
              <a:gd name="connsiteX5" fmla="*/ 2600936 w 3444875"/>
              <a:gd name="connsiteY5" fmla="*/ 558817 h 6858000"/>
              <a:gd name="connsiteX6" fmla="*/ 2389625 w 3444875"/>
              <a:gd name="connsiteY6" fmla="*/ 558817 h 6858000"/>
              <a:gd name="connsiteX7" fmla="*/ 2283088 w 3444875"/>
              <a:gd name="connsiteY7" fmla="*/ 721029 h 6858000"/>
              <a:gd name="connsiteX8" fmla="*/ 2401698 w 3444875"/>
              <a:gd name="connsiteY8" fmla="*/ 895708 h 6858000"/>
              <a:gd name="connsiteX9" fmla="*/ 2503338 w 3444875"/>
              <a:gd name="connsiteY9" fmla="*/ 895708 h 6858000"/>
              <a:gd name="connsiteX10" fmla="*/ 2380206 w 3444875"/>
              <a:gd name="connsiteY10" fmla="*/ 718306 h 6858000"/>
              <a:gd name="connsiteX11" fmla="*/ 2485099 w 3444875"/>
              <a:gd name="connsiteY11" fmla="*/ 558817 h 6858000"/>
              <a:gd name="connsiteX12" fmla="*/ 2184412 w 3444875"/>
              <a:gd name="connsiteY12" fmla="*/ 558817 h 6858000"/>
              <a:gd name="connsiteX13" fmla="*/ 2184412 w 3444875"/>
              <a:gd name="connsiteY13" fmla="*/ 895690 h 6858000"/>
              <a:gd name="connsiteX14" fmla="*/ 2273978 w 3444875"/>
              <a:gd name="connsiteY14" fmla="*/ 895690 h 6858000"/>
              <a:gd name="connsiteX15" fmla="*/ 2273978 w 3444875"/>
              <a:gd name="connsiteY15" fmla="*/ 558817 h 6858000"/>
              <a:gd name="connsiteX16" fmla="*/ 0 w 3444875"/>
              <a:gd name="connsiteY16" fmla="*/ 0 h 6858000"/>
              <a:gd name="connsiteX17" fmla="*/ 3444875 w 3444875"/>
              <a:gd name="connsiteY17" fmla="*/ 0 h 6858000"/>
              <a:gd name="connsiteX18" fmla="*/ 3444875 w 3444875"/>
              <a:gd name="connsiteY18" fmla="*/ 6858000 h 6858000"/>
              <a:gd name="connsiteX19" fmla="*/ 0 w 3444875"/>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875" h="6858000">
                <a:moveTo>
                  <a:pt x="2511370" y="558817"/>
                </a:moveTo>
                <a:lnTo>
                  <a:pt x="2511370" y="895708"/>
                </a:lnTo>
                <a:lnTo>
                  <a:pt x="2703979" y="895708"/>
                </a:lnTo>
                <a:lnTo>
                  <a:pt x="2748711" y="829929"/>
                </a:lnTo>
                <a:lnTo>
                  <a:pt x="2600936" y="829929"/>
                </a:lnTo>
                <a:lnTo>
                  <a:pt x="2600936" y="558817"/>
                </a:lnTo>
                <a:close/>
                <a:moveTo>
                  <a:pt x="2389625" y="558817"/>
                </a:moveTo>
                <a:lnTo>
                  <a:pt x="2283088" y="721029"/>
                </a:lnTo>
                <a:lnTo>
                  <a:pt x="2401698" y="895708"/>
                </a:lnTo>
                <a:lnTo>
                  <a:pt x="2503338" y="895708"/>
                </a:lnTo>
                <a:lnTo>
                  <a:pt x="2380206" y="718306"/>
                </a:lnTo>
                <a:lnTo>
                  <a:pt x="2485099" y="558817"/>
                </a:lnTo>
                <a:close/>
                <a:moveTo>
                  <a:pt x="2184412" y="558817"/>
                </a:moveTo>
                <a:lnTo>
                  <a:pt x="2184412" y="895690"/>
                </a:lnTo>
                <a:lnTo>
                  <a:pt x="2273978" y="895690"/>
                </a:lnTo>
                <a:lnTo>
                  <a:pt x="2273978" y="558817"/>
                </a:lnTo>
                <a:close/>
                <a:moveTo>
                  <a:pt x="0" y="0"/>
                </a:moveTo>
                <a:lnTo>
                  <a:pt x="3444875" y="0"/>
                </a:lnTo>
                <a:lnTo>
                  <a:pt x="3444875" y="6858000"/>
                </a:lnTo>
                <a:lnTo>
                  <a:pt x="0" y="6858000"/>
                </a:lnTo>
                <a:close/>
              </a:path>
            </a:pathLst>
          </a:custGeom>
          <a:solidFill>
            <a:schemeClr val="bg2"/>
          </a:solidFill>
        </p:spPr>
        <p:txBody>
          <a:bodyPr wrap="square">
            <a:noAutofit/>
          </a:bodyPr>
          <a:lstStyle/>
          <a:p>
            <a:endParaRPr lang="es-ES"/>
          </a:p>
        </p:txBody>
      </p:sp>
      <p:sp>
        <p:nvSpPr>
          <p:cNvPr id="3" name="Pladsholder til sidefod 2">
            <a:extLst>
              <a:ext uri="{FF2B5EF4-FFF2-40B4-BE49-F238E27FC236}">
                <a16:creationId xmlns:a16="http://schemas.microsoft.com/office/drawing/2014/main" id="{017344B8-03D0-4E29-94EF-953B65265F65}"/>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307AE36-469C-F313-DAE2-78BC9A0D2C9E}"/>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377567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6 tekstbokse">
    <p:spTree>
      <p:nvGrpSpPr>
        <p:cNvPr id="1" name=""/>
        <p:cNvGrpSpPr/>
        <p:nvPr/>
      </p:nvGrpSpPr>
      <p:grpSpPr>
        <a:xfrm>
          <a:off x="0" y="0"/>
          <a:ext cx="0" cy="0"/>
          <a:chOff x="0" y="0"/>
          <a:chExt cx="0" cy="0"/>
        </a:xfrm>
      </p:grpSpPr>
      <p:grpSp>
        <p:nvGrpSpPr>
          <p:cNvPr id="15" name="Gruppe 14">
            <a:extLst>
              <a:ext uri="{FF2B5EF4-FFF2-40B4-BE49-F238E27FC236}">
                <a16:creationId xmlns:a16="http://schemas.microsoft.com/office/drawing/2014/main" id="{FFAF73EA-EC5C-DC5C-AA9A-989AC68EA798}"/>
              </a:ext>
              <a:ext uri="{C183D7F6-B498-43B3-948B-1728B52AA6E4}">
                <adec:decorative xmlns:adec="http://schemas.microsoft.com/office/drawing/2017/decorative" val="1"/>
              </a:ext>
            </a:extLst>
          </p:cNvPr>
          <p:cNvGrpSpPr/>
          <p:nvPr userDrawn="1"/>
        </p:nvGrpSpPr>
        <p:grpSpPr>
          <a:xfrm>
            <a:off x="-2702724" y="2709000"/>
            <a:ext cx="2560000" cy="1440000"/>
            <a:chOff x="-2702724" y="2709000"/>
            <a:chExt cx="2560000" cy="1440000"/>
          </a:xfrm>
        </p:grpSpPr>
        <p:pic>
          <p:nvPicPr>
            <p:cNvPr id="14" name="Billede 13">
              <a:extLst>
                <a:ext uri="{FF2B5EF4-FFF2-40B4-BE49-F238E27FC236}">
                  <a16:creationId xmlns:a16="http://schemas.microsoft.com/office/drawing/2014/main" id="{14A80D89-4736-D2E2-AC17-C746977CC1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2724" y="2709000"/>
              <a:ext cx="2560000" cy="1440000"/>
            </a:xfrm>
            <a:prstGeom prst="rect">
              <a:avLst/>
            </a:prstGeom>
          </p:spPr>
        </p:pic>
        <p:sp>
          <p:nvSpPr>
            <p:cNvPr id="5" name="Rektangel 4">
              <a:extLst>
                <a:ext uri="{FF2B5EF4-FFF2-40B4-BE49-F238E27FC236}">
                  <a16:creationId xmlns:a16="http://schemas.microsoft.com/office/drawing/2014/main" id="{5A5985A6-94A3-E979-94A9-925F1CACC422}"/>
                </a:ext>
              </a:extLst>
            </p:cNvPr>
            <p:cNvSpPr/>
            <p:nvPr userDrawn="1"/>
          </p:nvSpPr>
          <p:spPr>
            <a:xfrm>
              <a:off x="-1620296" y="2709000"/>
              <a:ext cx="151200" cy="14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7" name="Rektangel 6">
            <a:extLst>
              <a:ext uri="{FF2B5EF4-FFF2-40B4-BE49-F238E27FC236}">
                <a16:creationId xmlns:a16="http://schemas.microsoft.com/office/drawing/2014/main" id="{F1A10537-BD6C-B6B8-DE60-340088AEF7E2}"/>
              </a:ext>
              <a:ext uri="{C183D7F6-B498-43B3-948B-1728B52AA6E4}">
                <adec:decorative xmlns:adec="http://schemas.microsoft.com/office/drawing/2017/decorative" val="1"/>
              </a:ext>
            </a:extLst>
          </p:cNvPr>
          <p:cNvSpPr/>
          <p:nvPr userDrawn="1"/>
        </p:nvSpPr>
        <p:spPr>
          <a:xfrm>
            <a:off x="0" y="0"/>
            <a:ext cx="51759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0C1CB391-A411-64E5-694E-D9D968D996D8}"/>
              </a:ext>
            </a:extLst>
          </p:cNvPr>
          <p:cNvSpPr>
            <a:spLocks noGrp="1"/>
          </p:cNvSpPr>
          <p:nvPr>
            <p:ph type="title"/>
          </p:nvPr>
        </p:nvSpPr>
        <p:spPr>
          <a:xfrm>
            <a:off x="722643" y="2213811"/>
            <a:ext cx="3630612" cy="1828801"/>
          </a:xfrm>
        </p:spPr>
        <p:txBody>
          <a:bodyPr/>
          <a:lstStyle/>
          <a:p>
            <a:r>
              <a:rPr lang="da-DK"/>
              <a:t>Klik for at redigere titeltypografien i masteren</a:t>
            </a:r>
          </a:p>
        </p:txBody>
      </p:sp>
      <p:sp>
        <p:nvSpPr>
          <p:cNvPr id="6" name="Rektangel 5">
            <a:extLst>
              <a:ext uri="{FF2B5EF4-FFF2-40B4-BE49-F238E27FC236}">
                <a16:creationId xmlns:a16="http://schemas.microsoft.com/office/drawing/2014/main" id="{3A770193-9007-E31E-4856-05E32B0CD89E}"/>
              </a:ext>
              <a:ext uri="{C183D7F6-B498-43B3-948B-1728B52AA6E4}">
                <adec:decorative xmlns:adec="http://schemas.microsoft.com/office/drawing/2017/decorative" val="1"/>
              </a:ext>
            </a:extLst>
          </p:cNvPr>
          <p:cNvSpPr/>
          <p:nvPr userDrawn="1"/>
        </p:nvSpPr>
        <p:spPr>
          <a:xfrm>
            <a:off x="5175998" y="0"/>
            <a:ext cx="6857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Pladsholder til tekst 7">
            <a:extLst>
              <a:ext uri="{FF2B5EF4-FFF2-40B4-BE49-F238E27FC236}">
                <a16:creationId xmlns:a16="http://schemas.microsoft.com/office/drawing/2014/main" id="{6AD3AB2A-8248-4CC1-5B70-73119316CFD4}"/>
              </a:ext>
            </a:extLst>
          </p:cNvPr>
          <p:cNvSpPr>
            <a:spLocks noGrp="1"/>
          </p:cNvSpPr>
          <p:nvPr>
            <p:ph type="body" sz="quarter" idx="12"/>
          </p:nvPr>
        </p:nvSpPr>
        <p:spPr>
          <a:xfrm>
            <a:off x="6147246" y="1263650"/>
            <a:ext cx="2556000" cy="1368000"/>
          </a:xfrm>
        </p:spPr>
        <p:txBody>
          <a:bodyPr/>
          <a:lstStyle>
            <a:lvl1pPr>
              <a:defRPr sz="1800"/>
            </a:lvl1pPr>
          </a:lstStyle>
          <a:p>
            <a:pPr lvl="0"/>
            <a:r>
              <a:rPr lang="da-DK" dirty="0"/>
              <a:t>Klik for at redigere teksttypografierne i masteren</a:t>
            </a:r>
          </a:p>
        </p:txBody>
      </p:sp>
      <p:sp>
        <p:nvSpPr>
          <p:cNvPr id="9" name="Pladsholder til tekst 7">
            <a:extLst>
              <a:ext uri="{FF2B5EF4-FFF2-40B4-BE49-F238E27FC236}">
                <a16:creationId xmlns:a16="http://schemas.microsoft.com/office/drawing/2014/main" id="{F3AE296F-2661-BA55-948E-0DD690426097}"/>
              </a:ext>
            </a:extLst>
          </p:cNvPr>
          <p:cNvSpPr>
            <a:spLocks noGrp="1"/>
          </p:cNvSpPr>
          <p:nvPr>
            <p:ph type="body" sz="quarter" idx="13"/>
          </p:nvPr>
        </p:nvSpPr>
        <p:spPr>
          <a:xfrm>
            <a:off x="8937209" y="1263650"/>
            <a:ext cx="2556000" cy="1368000"/>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72038F5F-F430-9830-81C6-F50D836D4EC4}"/>
              </a:ext>
            </a:extLst>
          </p:cNvPr>
          <p:cNvSpPr>
            <a:spLocks noGrp="1"/>
          </p:cNvSpPr>
          <p:nvPr>
            <p:ph type="body" sz="quarter" idx="14"/>
          </p:nvPr>
        </p:nvSpPr>
        <p:spPr>
          <a:xfrm>
            <a:off x="6147246" y="2986170"/>
            <a:ext cx="2556000" cy="1368000"/>
          </a:xfrm>
        </p:spPr>
        <p:txBody>
          <a:bodyPr/>
          <a:lstStyle>
            <a:lvl1pPr>
              <a:defRPr sz="1800"/>
            </a:lvl1pPr>
          </a:lstStyle>
          <a:p>
            <a:pPr lvl="0"/>
            <a:r>
              <a:rPr lang="da-DK" dirty="0"/>
              <a:t>Klik for at redigere teksttypografierne i masteren</a:t>
            </a:r>
          </a:p>
        </p:txBody>
      </p:sp>
      <p:sp>
        <p:nvSpPr>
          <p:cNvPr id="11" name="Pladsholder til tekst 7">
            <a:extLst>
              <a:ext uri="{FF2B5EF4-FFF2-40B4-BE49-F238E27FC236}">
                <a16:creationId xmlns:a16="http://schemas.microsoft.com/office/drawing/2014/main" id="{220F697C-C6B7-B58D-7D62-093ED5953AF7}"/>
              </a:ext>
            </a:extLst>
          </p:cNvPr>
          <p:cNvSpPr>
            <a:spLocks noGrp="1"/>
          </p:cNvSpPr>
          <p:nvPr>
            <p:ph type="body" sz="quarter" idx="15"/>
          </p:nvPr>
        </p:nvSpPr>
        <p:spPr>
          <a:xfrm>
            <a:off x="8937209" y="2986170"/>
            <a:ext cx="2556000" cy="1368000"/>
          </a:xfrm>
        </p:spPr>
        <p:txBody>
          <a:bodyPr/>
          <a:lstStyle>
            <a:lvl1pPr>
              <a:defRPr sz="1800"/>
            </a:lvl1pPr>
          </a:lstStyle>
          <a:p>
            <a:pPr lvl="0"/>
            <a:r>
              <a:rPr lang="da-DK" dirty="0"/>
              <a:t>Klik for at redigere teksttypografierne i masteren</a:t>
            </a:r>
          </a:p>
        </p:txBody>
      </p:sp>
      <p:sp>
        <p:nvSpPr>
          <p:cNvPr id="12" name="Pladsholder til tekst 7">
            <a:extLst>
              <a:ext uri="{FF2B5EF4-FFF2-40B4-BE49-F238E27FC236}">
                <a16:creationId xmlns:a16="http://schemas.microsoft.com/office/drawing/2014/main" id="{C68DD9C1-63E4-6F09-DC64-D5CDE6A11699}"/>
              </a:ext>
            </a:extLst>
          </p:cNvPr>
          <p:cNvSpPr>
            <a:spLocks noGrp="1"/>
          </p:cNvSpPr>
          <p:nvPr>
            <p:ph type="body" sz="quarter" idx="16"/>
          </p:nvPr>
        </p:nvSpPr>
        <p:spPr>
          <a:xfrm>
            <a:off x="6147246" y="4708690"/>
            <a:ext cx="2556000" cy="1368000"/>
          </a:xfrm>
        </p:spPr>
        <p:txBody>
          <a:bodyPr/>
          <a:lstStyle>
            <a:lvl1pPr>
              <a:defRPr sz="1800"/>
            </a:lvl1pPr>
          </a:lstStyle>
          <a:p>
            <a:pPr lvl="0"/>
            <a:r>
              <a:rPr lang="da-DK" dirty="0"/>
              <a:t>Klik for at redigere teksttypografierne i masteren</a:t>
            </a:r>
          </a:p>
        </p:txBody>
      </p:sp>
      <p:sp>
        <p:nvSpPr>
          <p:cNvPr id="13" name="Pladsholder til tekst 7">
            <a:extLst>
              <a:ext uri="{FF2B5EF4-FFF2-40B4-BE49-F238E27FC236}">
                <a16:creationId xmlns:a16="http://schemas.microsoft.com/office/drawing/2014/main" id="{547FECFA-AFF4-1202-C395-7BAA67F5FE66}"/>
              </a:ext>
            </a:extLst>
          </p:cNvPr>
          <p:cNvSpPr>
            <a:spLocks noGrp="1"/>
          </p:cNvSpPr>
          <p:nvPr>
            <p:ph type="body" sz="quarter" idx="17"/>
          </p:nvPr>
        </p:nvSpPr>
        <p:spPr>
          <a:xfrm>
            <a:off x="8937209" y="4708690"/>
            <a:ext cx="2556000" cy="1368000"/>
          </a:xfrm>
        </p:spPr>
        <p:txBody>
          <a:bodyPr/>
          <a:lstStyle>
            <a:lvl1pPr>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8787AC39-D86F-C10B-9B28-226FFB33D70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7828325-A670-42C3-14AB-B6D9CA3D92EC}"/>
              </a:ext>
            </a:extLst>
          </p:cNvPr>
          <p:cNvSpPr>
            <a:spLocks noGrp="1"/>
          </p:cNvSpPr>
          <p:nvPr>
            <p:ph type="sldNum" sz="quarter" idx="11"/>
          </p:nvPr>
        </p:nvSpPr>
        <p:spPr>
          <a:xfrm>
            <a:off x="722643" y="6302357"/>
            <a:ext cx="2743200" cy="365125"/>
          </a:xfrm>
        </p:spPr>
        <p:txBody>
          <a:bodyPr/>
          <a:lstStyle/>
          <a:p>
            <a:fld id="{021E1021-89F3-4E67-882D-FBA1129841CA}" type="slidenum">
              <a:rPr lang="da-DK" smtClean="0"/>
              <a:pPr/>
              <a:t>‹nr.›</a:t>
            </a:fld>
            <a:endParaRPr lang="da-DK" dirty="0"/>
          </a:p>
        </p:txBody>
      </p:sp>
    </p:spTree>
    <p:extLst>
      <p:ext uri="{BB962C8B-B14F-4D97-AF65-F5344CB8AC3E}">
        <p14:creationId xmlns:p14="http://schemas.microsoft.com/office/powerpoint/2010/main" val="17614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6 tekstboks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1A10537-BD6C-B6B8-DE60-340088AEF7E2}"/>
              </a:ext>
            </a:extLst>
          </p:cNvPr>
          <p:cNvSpPr/>
          <p:nvPr userDrawn="1"/>
        </p:nvSpPr>
        <p:spPr>
          <a:xfrm>
            <a:off x="0" y="0"/>
            <a:ext cx="51759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0C1CB391-A411-64E5-694E-D9D968D996D8}"/>
              </a:ext>
            </a:extLst>
          </p:cNvPr>
          <p:cNvSpPr>
            <a:spLocks noGrp="1"/>
          </p:cNvSpPr>
          <p:nvPr>
            <p:ph type="title"/>
          </p:nvPr>
        </p:nvSpPr>
        <p:spPr>
          <a:xfrm>
            <a:off x="722643" y="2213811"/>
            <a:ext cx="3630612" cy="1828801"/>
          </a:xfrm>
        </p:spPr>
        <p:txBody>
          <a:bodyPr/>
          <a:lstStyle/>
          <a:p>
            <a:r>
              <a:rPr lang="da-DK"/>
              <a:t>Klik for at redigere titeltypografien i masteren</a:t>
            </a:r>
          </a:p>
        </p:txBody>
      </p:sp>
      <p:sp>
        <p:nvSpPr>
          <p:cNvPr id="3" name="Pladsholder til sidefod 2">
            <a:extLst>
              <a:ext uri="{FF2B5EF4-FFF2-40B4-BE49-F238E27FC236}">
                <a16:creationId xmlns:a16="http://schemas.microsoft.com/office/drawing/2014/main" id="{8787AC39-D86F-C10B-9B28-226FFB33D70B}"/>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7828325-A670-42C3-14AB-B6D9CA3D92EC}"/>
              </a:ext>
            </a:extLst>
          </p:cNvPr>
          <p:cNvSpPr>
            <a:spLocks noGrp="1"/>
          </p:cNvSpPr>
          <p:nvPr>
            <p:ph type="sldNum" sz="quarter" idx="11"/>
          </p:nvPr>
        </p:nvSpPr>
        <p:spPr>
          <a:xfrm>
            <a:off x="722643" y="6302357"/>
            <a:ext cx="2743200" cy="365125"/>
          </a:xfrm>
        </p:spPr>
        <p:txBody>
          <a:bodyPr/>
          <a:lstStyle/>
          <a:p>
            <a:fld id="{021E1021-89F3-4E67-882D-FBA1129841CA}" type="slidenum">
              <a:rPr lang="da-DK" smtClean="0"/>
              <a:pPr/>
              <a:t>‹nr.›</a:t>
            </a:fld>
            <a:endParaRPr lang="da-DK" dirty="0"/>
          </a:p>
        </p:txBody>
      </p:sp>
      <p:sp>
        <p:nvSpPr>
          <p:cNvPr id="6" name="Rektangel 5">
            <a:extLst>
              <a:ext uri="{FF2B5EF4-FFF2-40B4-BE49-F238E27FC236}">
                <a16:creationId xmlns:a16="http://schemas.microsoft.com/office/drawing/2014/main" id="{3A770193-9007-E31E-4856-05E32B0CD89E}"/>
              </a:ext>
            </a:extLst>
          </p:cNvPr>
          <p:cNvSpPr/>
          <p:nvPr userDrawn="1"/>
        </p:nvSpPr>
        <p:spPr>
          <a:xfrm>
            <a:off x="5175998" y="0"/>
            <a:ext cx="6857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Pladsholder til tekst 7">
            <a:extLst>
              <a:ext uri="{FF2B5EF4-FFF2-40B4-BE49-F238E27FC236}">
                <a16:creationId xmlns:a16="http://schemas.microsoft.com/office/drawing/2014/main" id="{6AD3AB2A-8248-4CC1-5B70-73119316CFD4}"/>
              </a:ext>
            </a:extLst>
          </p:cNvPr>
          <p:cNvSpPr>
            <a:spLocks noGrp="1"/>
          </p:cNvSpPr>
          <p:nvPr>
            <p:ph type="body" sz="quarter" idx="12"/>
          </p:nvPr>
        </p:nvSpPr>
        <p:spPr>
          <a:xfrm>
            <a:off x="6147246" y="1263650"/>
            <a:ext cx="2556000" cy="1368000"/>
          </a:xfrm>
        </p:spPr>
        <p:txBody>
          <a:bodyPr/>
          <a:lstStyle>
            <a:lvl1pPr>
              <a:defRPr sz="1800"/>
            </a:lvl1pPr>
          </a:lstStyle>
          <a:p>
            <a:pPr lvl="0"/>
            <a:r>
              <a:rPr lang="da-DK" dirty="0"/>
              <a:t>Klik for at redigere teksttypografierne i masteren</a:t>
            </a:r>
          </a:p>
        </p:txBody>
      </p:sp>
      <p:sp>
        <p:nvSpPr>
          <p:cNvPr id="9" name="Pladsholder til tekst 7">
            <a:extLst>
              <a:ext uri="{FF2B5EF4-FFF2-40B4-BE49-F238E27FC236}">
                <a16:creationId xmlns:a16="http://schemas.microsoft.com/office/drawing/2014/main" id="{F3AE296F-2661-BA55-948E-0DD690426097}"/>
              </a:ext>
            </a:extLst>
          </p:cNvPr>
          <p:cNvSpPr>
            <a:spLocks noGrp="1"/>
          </p:cNvSpPr>
          <p:nvPr>
            <p:ph type="body" sz="quarter" idx="13"/>
          </p:nvPr>
        </p:nvSpPr>
        <p:spPr>
          <a:xfrm>
            <a:off x="8937209" y="1263650"/>
            <a:ext cx="2556000" cy="1368000"/>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72038F5F-F430-9830-81C6-F50D836D4EC4}"/>
              </a:ext>
            </a:extLst>
          </p:cNvPr>
          <p:cNvSpPr>
            <a:spLocks noGrp="1"/>
          </p:cNvSpPr>
          <p:nvPr>
            <p:ph type="body" sz="quarter" idx="14"/>
          </p:nvPr>
        </p:nvSpPr>
        <p:spPr>
          <a:xfrm>
            <a:off x="6147246" y="2986170"/>
            <a:ext cx="2556000" cy="1368000"/>
          </a:xfrm>
        </p:spPr>
        <p:txBody>
          <a:bodyPr/>
          <a:lstStyle>
            <a:lvl1pPr>
              <a:defRPr sz="1800"/>
            </a:lvl1pPr>
          </a:lstStyle>
          <a:p>
            <a:pPr lvl="0"/>
            <a:r>
              <a:rPr lang="da-DK" dirty="0"/>
              <a:t>Klik for at redigere teksttypografierne i masteren</a:t>
            </a:r>
          </a:p>
        </p:txBody>
      </p:sp>
      <p:sp>
        <p:nvSpPr>
          <p:cNvPr id="11" name="Pladsholder til tekst 7">
            <a:extLst>
              <a:ext uri="{FF2B5EF4-FFF2-40B4-BE49-F238E27FC236}">
                <a16:creationId xmlns:a16="http://schemas.microsoft.com/office/drawing/2014/main" id="{220F697C-C6B7-B58D-7D62-093ED5953AF7}"/>
              </a:ext>
            </a:extLst>
          </p:cNvPr>
          <p:cNvSpPr>
            <a:spLocks noGrp="1"/>
          </p:cNvSpPr>
          <p:nvPr>
            <p:ph type="body" sz="quarter" idx="15"/>
          </p:nvPr>
        </p:nvSpPr>
        <p:spPr>
          <a:xfrm>
            <a:off x="8937209" y="2986170"/>
            <a:ext cx="2556000" cy="1368000"/>
          </a:xfrm>
        </p:spPr>
        <p:txBody>
          <a:bodyPr/>
          <a:lstStyle>
            <a:lvl1pPr>
              <a:defRPr sz="1800"/>
            </a:lvl1pPr>
          </a:lstStyle>
          <a:p>
            <a:pPr lvl="0"/>
            <a:r>
              <a:rPr lang="da-DK" dirty="0"/>
              <a:t>Klik for at redigere teksttypografierne i masteren</a:t>
            </a:r>
          </a:p>
        </p:txBody>
      </p:sp>
      <p:sp>
        <p:nvSpPr>
          <p:cNvPr id="12" name="Pladsholder til tekst 7">
            <a:extLst>
              <a:ext uri="{FF2B5EF4-FFF2-40B4-BE49-F238E27FC236}">
                <a16:creationId xmlns:a16="http://schemas.microsoft.com/office/drawing/2014/main" id="{C68DD9C1-63E4-6F09-DC64-D5CDE6A11699}"/>
              </a:ext>
            </a:extLst>
          </p:cNvPr>
          <p:cNvSpPr>
            <a:spLocks noGrp="1"/>
          </p:cNvSpPr>
          <p:nvPr>
            <p:ph type="body" sz="quarter" idx="16"/>
          </p:nvPr>
        </p:nvSpPr>
        <p:spPr>
          <a:xfrm>
            <a:off x="6147246" y="4708690"/>
            <a:ext cx="2556000" cy="1368000"/>
          </a:xfrm>
        </p:spPr>
        <p:txBody>
          <a:bodyPr/>
          <a:lstStyle>
            <a:lvl1pPr>
              <a:defRPr sz="1800"/>
            </a:lvl1pPr>
          </a:lstStyle>
          <a:p>
            <a:pPr lvl="0"/>
            <a:r>
              <a:rPr lang="da-DK" dirty="0"/>
              <a:t>Klik for at redigere teksttypografierne i masteren</a:t>
            </a:r>
          </a:p>
        </p:txBody>
      </p:sp>
      <p:sp>
        <p:nvSpPr>
          <p:cNvPr id="13" name="Pladsholder til tekst 7">
            <a:extLst>
              <a:ext uri="{FF2B5EF4-FFF2-40B4-BE49-F238E27FC236}">
                <a16:creationId xmlns:a16="http://schemas.microsoft.com/office/drawing/2014/main" id="{547FECFA-AFF4-1202-C395-7BAA67F5FE66}"/>
              </a:ext>
            </a:extLst>
          </p:cNvPr>
          <p:cNvSpPr>
            <a:spLocks noGrp="1"/>
          </p:cNvSpPr>
          <p:nvPr>
            <p:ph type="body" sz="quarter" idx="17"/>
          </p:nvPr>
        </p:nvSpPr>
        <p:spPr>
          <a:xfrm>
            <a:off x="8937209" y="4708690"/>
            <a:ext cx="2556000" cy="1368000"/>
          </a:xfrm>
        </p:spPr>
        <p:txBody>
          <a:bodyPr/>
          <a:lstStyle>
            <a:lvl1pPr>
              <a:defRPr sz="1800"/>
            </a:lvl1pPr>
          </a:lstStyle>
          <a:p>
            <a:pPr lvl="0"/>
            <a:r>
              <a:rPr lang="da-DK" dirty="0"/>
              <a:t>Klik for at redigere teksttypografierne i masteren</a:t>
            </a:r>
          </a:p>
        </p:txBody>
      </p:sp>
      <p:pic>
        <p:nvPicPr>
          <p:cNvPr id="14" name="Billede 13">
            <a:extLst>
              <a:ext uri="{FF2B5EF4-FFF2-40B4-BE49-F238E27FC236}">
                <a16:creationId xmlns:a16="http://schemas.microsoft.com/office/drawing/2014/main" id="{BE0C617E-AC3B-C174-4D77-FBDF346EDB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2724" y="2740834"/>
            <a:ext cx="2560000" cy="1440000"/>
          </a:xfrm>
          <a:prstGeom prst="rect">
            <a:avLst/>
          </a:prstGeom>
        </p:spPr>
      </p:pic>
    </p:spTree>
    <p:extLst>
      <p:ext uri="{BB962C8B-B14F-4D97-AF65-F5344CB8AC3E}">
        <p14:creationId xmlns:p14="http://schemas.microsoft.com/office/powerpoint/2010/main" val="334433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 Top billede og 2 tekstbokse">
    <p:spTree>
      <p:nvGrpSpPr>
        <p:cNvPr id="1" name=""/>
        <p:cNvGrpSpPr/>
        <p:nvPr/>
      </p:nvGrpSpPr>
      <p:grpSpPr>
        <a:xfrm>
          <a:off x="0" y="0"/>
          <a:ext cx="0" cy="0"/>
          <a:chOff x="0" y="0"/>
          <a:chExt cx="0" cy="0"/>
        </a:xfrm>
      </p:grpSpPr>
      <p:grpSp>
        <p:nvGrpSpPr>
          <p:cNvPr id="22" name="Gruppe 21">
            <a:extLst>
              <a:ext uri="{FF2B5EF4-FFF2-40B4-BE49-F238E27FC236}">
                <a16:creationId xmlns:a16="http://schemas.microsoft.com/office/drawing/2014/main" id="{97CE1604-7179-5267-D17F-CF7B959BE552}"/>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4" name="Gruppe 23">
              <a:extLst>
                <a:ext uri="{FF2B5EF4-FFF2-40B4-BE49-F238E27FC236}">
                  <a16:creationId xmlns:a16="http://schemas.microsoft.com/office/drawing/2014/main" id="{F675E877-1D8C-0F17-3C73-F4A8510655EB}"/>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4F2246DB-CD2C-A1BD-81E2-A3D53F74C0AE}"/>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29FBE236-CDE6-EFDC-D471-619EEB1E4449}"/>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9329C9B3-B27B-3AC0-FD6B-CE2EABE46122}"/>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69AA3F7F-6AC7-8282-2E29-2E3AB035F577}"/>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D7A56496-3D43-38FF-8D04-BBF2009103FD}"/>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64A29872-B8E4-7D18-FA31-62713F057A8E}"/>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2BC95D43-0779-BA06-5450-81FDA08819FA}"/>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26F72180-C17E-B142-4D79-531E38B7F502}"/>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CCECAC14-9620-C949-C92C-BFF90A3410C3}"/>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A6D3CB57-27FE-E4AB-9A9B-8C0DBA25CA99}"/>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816BBF6C-7637-BEB9-2FAF-028BC94E0D3A}"/>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3D0CC3C8-E5F4-4317-B8A9-9062D73A54E3}"/>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08D60641-1205-BF8A-86B2-321ED798FF13}"/>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8" name="Gruppe 7">
            <a:extLst>
              <a:ext uri="{FF2B5EF4-FFF2-40B4-BE49-F238E27FC236}">
                <a16:creationId xmlns:a16="http://schemas.microsoft.com/office/drawing/2014/main" id="{60EDCCDF-D033-B25C-CF2A-F0E9DEFC0AA8}"/>
              </a:ext>
              <a:ext uri="{C183D7F6-B498-43B3-948B-1728B52AA6E4}">
                <adec:decorative xmlns:adec="http://schemas.microsoft.com/office/drawing/2017/decorative" val="1"/>
              </a:ext>
            </a:extLst>
          </p:cNvPr>
          <p:cNvGrpSpPr/>
          <p:nvPr userDrawn="1"/>
        </p:nvGrpSpPr>
        <p:grpSpPr>
          <a:xfrm>
            <a:off x="-2711317" y="2709000"/>
            <a:ext cx="2561924" cy="1440000"/>
            <a:chOff x="-2711317" y="2709000"/>
            <a:chExt cx="2561924" cy="1440000"/>
          </a:xfrm>
        </p:grpSpPr>
        <p:pic>
          <p:nvPicPr>
            <p:cNvPr id="23" name="Billede 22">
              <a:extLst>
                <a:ext uri="{FF2B5EF4-FFF2-40B4-BE49-F238E27FC236}">
                  <a16:creationId xmlns:a16="http://schemas.microsoft.com/office/drawing/2014/main" id="{16325ED3-0C21-F169-F6F0-0EA091DE6C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317" y="2709000"/>
              <a:ext cx="2560000" cy="1440000"/>
            </a:xfrm>
            <a:prstGeom prst="rect">
              <a:avLst/>
            </a:prstGeom>
          </p:spPr>
        </p:pic>
        <p:sp>
          <p:nvSpPr>
            <p:cNvPr id="7" name="Rektangel 6">
              <a:extLst>
                <a:ext uri="{FF2B5EF4-FFF2-40B4-BE49-F238E27FC236}">
                  <a16:creationId xmlns:a16="http://schemas.microsoft.com/office/drawing/2014/main" id="{56B3CEAE-4A7D-7DC8-2F74-FE38C77A3444}"/>
                </a:ext>
              </a:extLst>
            </p:cNvPr>
            <p:cNvSpPr/>
            <p:nvPr userDrawn="1"/>
          </p:nvSpPr>
          <p:spPr>
            <a:xfrm>
              <a:off x="-2708993" y="3429000"/>
              <a:ext cx="2559600" cy="1415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5" name="Tekstfelt 24">
            <a:extLst>
              <a:ext uri="{FF2B5EF4-FFF2-40B4-BE49-F238E27FC236}">
                <a16:creationId xmlns:a16="http://schemas.microsoft.com/office/drawing/2014/main" id="{B5C461FE-7289-7E38-DB91-F7CD6DE53199}"/>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7" name="Pladsholder til billede 16">
            <a:extLst>
              <a:ext uri="{FF2B5EF4-FFF2-40B4-BE49-F238E27FC236}">
                <a16:creationId xmlns:a16="http://schemas.microsoft.com/office/drawing/2014/main" id="{D4B2F38A-4CAA-2CD2-10E3-E7024055D9B6}"/>
              </a:ext>
            </a:extLst>
          </p:cNvPr>
          <p:cNvSpPr>
            <a:spLocks noGrp="1"/>
          </p:cNvSpPr>
          <p:nvPr>
            <p:ph type="pic" sz="quarter" idx="12"/>
          </p:nvPr>
        </p:nvSpPr>
        <p:spPr>
          <a:xfrm>
            <a:off x="1" y="0"/>
            <a:ext cx="12187988" cy="3429000"/>
          </a:xfrm>
          <a:custGeom>
            <a:avLst/>
            <a:gdLst>
              <a:gd name="connsiteX0" fmla="*/ 11136749 w 12187988"/>
              <a:gd name="connsiteY0" fmla="*/ 558817 h 3429000"/>
              <a:gd name="connsiteX1" fmla="*/ 11030212 w 12187988"/>
              <a:gd name="connsiteY1" fmla="*/ 721029 h 3429000"/>
              <a:gd name="connsiteX2" fmla="*/ 11148822 w 12187988"/>
              <a:gd name="connsiteY2" fmla="*/ 895708 h 3429000"/>
              <a:gd name="connsiteX3" fmla="*/ 11250462 w 12187988"/>
              <a:gd name="connsiteY3" fmla="*/ 895708 h 3429000"/>
              <a:gd name="connsiteX4" fmla="*/ 11127330 w 12187988"/>
              <a:gd name="connsiteY4" fmla="*/ 718306 h 3429000"/>
              <a:gd name="connsiteX5" fmla="*/ 11232223 w 12187988"/>
              <a:gd name="connsiteY5" fmla="*/ 558817 h 3429000"/>
              <a:gd name="connsiteX6" fmla="*/ 10931536 w 12187988"/>
              <a:gd name="connsiteY6" fmla="*/ 558817 h 3429000"/>
              <a:gd name="connsiteX7" fmla="*/ 10931536 w 12187988"/>
              <a:gd name="connsiteY7" fmla="*/ 895690 h 3429000"/>
              <a:gd name="connsiteX8" fmla="*/ 11021102 w 12187988"/>
              <a:gd name="connsiteY8" fmla="*/ 895690 h 3429000"/>
              <a:gd name="connsiteX9" fmla="*/ 11021102 w 12187988"/>
              <a:gd name="connsiteY9" fmla="*/ 558817 h 3429000"/>
              <a:gd name="connsiteX10" fmla="*/ 11258494 w 12187988"/>
              <a:gd name="connsiteY10" fmla="*/ 558817 h 3429000"/>
              <a:gd name="connsiteX11" fmla="*/ 11258494 w 12187988"/>
              <a:gd name="connsiteY11" fmla="*/ 895708 h 3429000"/>
              <a:gd name="connsiteX12" fmla="*/ 11451103 w 12187988"/>
              <a:gd name="connsiteY12" fmla="*/ 895708 h 3429000"/>
              <a:gd name="connsiteX13" fmla="*/ 11495835 w 12187988"/>
              <a:gd name="connsiteY13" fmla="*/ 829929 h 3429000"/>
              <a:gd name="connsiteX14" fmla="*/ 11348060 w 12187988"/>
              <a:gd name="connsiteY14" fmla="*/ 829929 h 3429000"/>
              <a:gd name="connsiteX15" fmla="*/ 11348060 w 12187988"/>
              <a:gd name="connsiteY15" fmla="*/ 558817 h 3429000"/>
              <a:gd name="connsiteX16" fmla="*/ 0 w 12187988"/>
              <a:gd name="connsiteY16" fmla="*/ 0 h 3429000"/>
              <a:gd name="connsiteX17" fmla="*/ 12187988 w 12187988"/>
              <a:gd name="connsiteY17" fmla="*/ 0 h 3429000"/>
              <a:gd name="connsiteX18" fmla="*/ 12187988 w 12187988"/>
              <a:gd name="connsiteY18" fmla="*/ 3429000 h 3429000"/>
              <a:gd name="connsiteX19" fmla="*/ 0 w 12187988"/>
              <a:gd name="connsiteY1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87988" h="3429000">
                <a:moveTo>
                  <a:pt x="11136749" y="558817"/>
                </a:moveTo>
                <a:lnTo>
                  <a:pt x="11030212" y="721029"/>
                </a:lnTo>
                <a:lnTo>
                  <a:pt x="11148822" y="895708"/>
                </a:lnTo>
                <a:lnTo>
                  <a:pt x="11250462" y="895708"/>
                </a:lnTo>
                <a:lnTo>
                  <a:pt x="11127330" y="718306"/>
                </a:lnTo>
                <a:lnTo>
                  <a:pt x="11232223" y="558817"/>
                </a:lnTo>
                <a:close/>
                <a:moveTo>
                  <a:pt x="10931536" y="558817"/>
                </a:moveTo>
                <a:lnTo>
                  <a:pt x="10931536" y="895690"/>
                </a:lnTo>
                <a:lnTo>
                  <a:pt x="11021102" y="895690"/>
                </a:lnTo>
                <a:lnTo>
                  <a:pt x="11021102" y="558817"/>
                </a:lnTo>
                <a:close/>
                <a:moveTo>
                  <a:pt x="11258494" y="558817"/>
                </a:moveTo>
                <a:lnTo>
                  <a:pt x="11258494" y="895708"/>
                </a:lnTo>
                <a:lnTo>
                  <a:pt x="11451103" y="895708"/>
                </a:lnTo>
                <a:lnTo>
                  <a:pt x="11495835" y="829929"/>
                </a:lnTo>
                <a:lnTo>
                  <a:pt x="11348060" y="829929"/>
                </a:lnTo>
                <a:lnTo>
                  <a:pt x="11348060" y="558817"/>
                </a:lnTo>
                <a:close/>
                <a:moveTo>
                  <a:pt x="0" y="0"/>
                </a:moveTo>
                <a:lnTo>
                  <a:pt x="12187988" y="0"/>
                </a:lnTo>
                <a:lnTo>
                  <a:pt x="12187988" y="3429000"/>
                </a:lnTo>
                <a:lnTo>
                  <a:pt x="0" y="3429000"/>
                </a:lnTo>
                <a:close/>
              </a:path>
            </a:pathLst>
          </a:custGeom>
          <a:solidFill>
            <a:schemeClr val="bg2"/>
          </a:solidFill>
        </p:spPr>
        <p:txBody>
          <a:bodyPr wrap="square">
            <a:noAutofit/>
          </a:bodyPr>
          <a:lstStyle/>
          <a:p>
            <a:endParaRPr lang="es-ES"/>
          </a:p>
        </p:txBody>
      </p:sp>
      <p:sp>
        <p:nvSpPr>
          <p:cNvPr id="5" name="Rektangel 4">
            <a:extLst>
              <a:ext uri="{FF2B5EF4-FFF2-40B4-BE49-F238E27FC236}">
                <a16:creationId xmlns:a16="http://schemas.microsoft.com/office/drawing/2014/main" id="{5C7F58A0-A9B2-D7A1-47EE-BF7AB37C6C52}"/>
              </a:ext>
              <a:ext uri="{C183D7F6-B498-43B3-948B-1728B52AA6E4}">
                <adec:decorative xmlns:adec="http://schemas.microsoft.com/office/drawing/2017/decorative" val="1"/>
              </a:ext>
            </a:extLst>
          </p:cNvPr>
          <p:cNvSpPr/>
          <p:nvPr userDrawn="1"/>
        </p:nvSpPr>
        <p:spPr>
          <a:xfrm>
            <a:off x="-1" y="3429000"/>
            <a:ext cx="12192001" cy="651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F8BB9E67-5A90-3122-83C2-A14671E97481}"/>
              </a:ext>
              <a:ext uri="{C183D7F6-B498-43B3-948B-1728B52AA6E4}">
                <adec:decorative xmlns:adec="http://schemas.microsoft.com/office/drawing/2017/decorative" val="1"/>
              </a:ext>
            </a:extLst>
          </p:cNvPr>
          <p:cNvSpPr/>
          <p:nvPr userDrawn="1"/>
        </p:nvSpPr>
        <p:spPr>
          <a:xfrm>
            <a:off x="-1" y="4076978"/>
            <a:ext cx="12192001" cy="27810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CDDB824C-1D83-EF85-27A4-C24787BF50C9}"/>
              </a:ext>
            </a:extLst>
          </p:cNvPr>
          <p:cNvSpPr>
            <a:spLocks noGrp="1"/>
          </p:cNvSpPr>
          <p:nvPr>
            <p:ph type="title"/>
          </p:nvPr>
        </p:nvSpPr>
        <p:spPr>
          <a:xfrm>
            <a:off x="701675" y="4333646"/>
            <a:ext cx="4684713" cy="1589482"/>
          </a:xfrm>
        </p:spPr>
        <p:txBody>
          <a:bodyPr anchor="t"/>
          <a:lstStyle/>
          <a:p>
            <a:r>
              <a:rPr lang="da-DK"/>
              <a:t>Klik for at redigere titeltypografien i masteren</a:t>
            </a:r>
            <a:endParaRPr lang="es-ES"/>
          </a:p>
        </p:txBody>
      </p:sp>
      <p:sp>
        <p:nvSpPr>
          <p:cNvPr id="9" name="Pladsholder til tekst 7">
            <a:extLst>
              <a:ext uri="{FF2B5EF4-FFF2-40B4-BE49-F238E27FC236}">
                <a16:creationId xmlns:a16="http://schemas.microsoft.com/office/drawing/2014/main" id="{29AEAF11-BAF1-63D5-4B0D-F143F669C96E}"/>
              </a:ext>
            </a:extLst>
          </p:cNvPr>
          <p:cNvSpPr>
            <a:spLocks noGrp="1"/>
          </p:cNvSpPr>
          <p:nvPr>
            <p:ph type="body" sz="quarter" idx="14"/>
          </p:nvPr>
        </p:nvSpPr>
        <p:spPr>
          <a:xfrm>
            <a:off x="6119950" y="4320978"/>
            <a:ext cx="2556000" cy="1754969"/>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D197FDFC-8896-1F66-1F97-23A698DD871C}"/>
              </a:ext>
            </a:extLst>
          </p:cNvPr>
          <p:cNvSpPr>
            <a:spLocks noGrp="1"/>
          </p:cNvSpPr>
          <p:nvPr>
            <p:ph type="body" sz="quarter" idx="15"/>
          </p:nvPr>
        </p:nvSpPr>
        <p:spPr>
          <a:xfrm>
            <a:off x="8937209" y="4320978"/>
            <a:ext cx="2556000" cy="1754969"/>
          </a:xfrm>
        </p:spPr>
        <p:txBody>
          <a:bodyPr/>
          <a:lstStyle>
            <a:lvl1pPr>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0C4A95AC-1D54-DA9D-922B-E8D21A853E5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815BB88-1C99-8413-F2D8-BD3388F5FE81}"/>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32602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 Top billede og 2 tekstbokse">
    <p:spTree>
      <p:nvGrpSpPr>
        <p:cNvPr id="1" name=""/>
        <p:cNvGrpSpPr/>
        <p:nvPr/>
      </p:nvGrpSpPr>
      <p:grpSpPr>
        <a:xfrm>
          <a:off x="0" y="0"/>
          <a:ext cx="0" cy="0"/>
          <a:chOff x="0" y="0"/>
          <a:chExt cx="0" cy="0"/>
        </a:xfrm>
      </p:grpSpPr>
      <p:grpSp>
        <p:nvGrpSpPr>
          <p:cNvPr id="22" name="Gruppe 21">
            <a:extLst>
              <a:ext uri="{FF2B5EF4-FFF2-40B4-BE49-F238E27FC236}">
                <a16:creationId xmlns:a16="http://schemas.microsoft.com/office/drawing/2014/main" id="{75D3F972-C4CE-7BE5-DAC8-CD3F06F860CB}"/>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24" name="Gruppe 23">
              <a:extLst>
                <a:ext uri="{FF2B5EF4-FFF2-40B4-BE49-F238E27FC236}">
                  <a16:creationId xmlns:a16="http://schemas.microsoft.com/office/drawing/2014/main" id="{FEC63389-20AD-FE39-1EF9-D317D960AA18}"/>
                </a:ext>
              </a:extLst>
            </p:cNvPr>
            <p:cNvGrpSpPr/>
            <p:nvPr userDrawn="1"/>
          </p:nvGrpSpPr>
          <p:grpSpPr>
            <a:xfrm>
              <a:off x="-1838312" y="-38102"/>
              <a:ext cx="1721353" cy="2467796"/>
              <a:chOff x="-1838312" y="-9527"/>
              <a:chExt cx="1721353" cy="2467796"/>
            </a:xfrm>
          </p:grpSpPr>
          <p:grpSp>
            <p:nvGrpSpPr>
              <p:cNvPr id="28" name="Gruppe 27">
                <a:extLst>
                  <a:ext uri="{FF2B5EF4-FFF2-40B4-BE49-F238E27FC236}">
                    <a16:creationId xmlns:a16="http://schemas.microsoft.com/office/drawing/2014/main" id="{1D3FF447-2FD2-26B3-F5E1-1F14FECD819F}"/>
                  </a:ext>
                </a:extLst>
              </p:cNvPr>
              <p:cNvGrpSpPr/>
              <p:nvPr userDrawn="1"/>
            </p:nvGrpSpPr>
            <p:grpSpPr>
              <a:xfrm>
                <a:off x="-1838312" y="566838"/>
                <a:ext cx="1686995" cy="1891431"/>
                <a:chOff x="-2407803" y="1483724"/>
                <a:chExt cx="1686995" cy="1891431"/>
              </a:xfrm>
            </p:grpSpPr>
            <p:sp>
              <p:nvSpPr>
                <p:cNvPr id="30" name="Rektangel 29">
                  <a:extLst>
                    <a:ext uri="{FF2B5EF4-FFF2-40B4-BE49-F238E27FC236}">
                      <a16:creationId xmlns:a16="http://schemas.microsoft.com/office/drawing/2014/main" id="{29CE8803-9394-CCD1-AB01-58A56F5E33D7}"/>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pe 30">
                  <a:extLst>
                    <a:ext uri="{FF2B5EF4-FFF2-40B4-BE49-F238E27FC236}">
                      <a16:creationId xmlns:a16="http://schemas.microsoft.com/office/drawing/2014/main" id="{6C820DF4-9A35-817C-BFB5-E0AF735DE743}"/>
                    </a:ext>
                  </a:extLst>
                </p:cNvPr>
                <p:cNvGrpSpPr/>
                <p:nvPr userDrawn="1"/>
              </p:nvGrpSpPr>
              <p:grpSpPr>
                <a:xfrm>
                  <a:off x="-2329929" y="1577145"/>
                  <a:ext cx="1531247" cy="737710"/>
                  <a:chOff x="-2855495" y="1483725"/>
                  <a:chExt cx="1531247" cy="737710"/>
                </a:xfrm>
              </p:grpSpPr>
              <p:sp>
                <p:nvSpPr>
                  <p:cNvPr id="36" name="Rektangel 35">
                    <a:extLst>
                      <a:ext uri="{FF2B5EF4-FFF2-40B4-BE49-F238E27FC236}">
                        <a16:creationId xmlns:a16="http://schemas.microsoft.com/office/drawing/2014/main" id="{C05BB94A-46F6-C98D-5E31-E101DCE8E901}"/>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ktangel 36">
                    <a:extLst>
                      <a:ext uri="{FF2B5EF4-FFF2-40B4-BE49-F238E27FC236}">
                        <a16:creationId xmlns:a16="http://schemas.microsoft.com/office/drawing/2014/main" id="{8410720E-B642-4991-E626-AFF650F22698}"/>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ktangel 37">
                    <a:extLst>
                      <a:ext uri="{FF2B5EF4-FFF2-40B4-BE49-F238E27FC236}">
                        <a16:creationId xmlns:a16="http://schemas.microsoft.com/office/drawing/2014/main" id="{282F0C1E-A0D6-434E-2F8B-FBD2C3DA4ED3}"/>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Gruppe 31">
                  <a:extLst>
                    <a:ext uri="{FF2B5EF4-FFF2-40B4-BE49-F238E27FC236}">
                      <a16:creationId xmlns:a16="http://schemas.microsoft.com/office/drawing/2014/main" id="{785DD29A-E480-AA01-E7C3-FA91B85E7CA8}"/>
                    </a:ext>
                  </a:extLst>
                </p:cNvPr>
                <p:cNvGrpSpPr/>
                <p:nvPr userDrawn="1"/>
              </p:nvGrpSpPr>
              <p:grpSpPr>
                <a:xfrm>
                  <a:off x="-2329929" y="2483522"/>
                  <a:ext cx="1531247" cy="737710"/>
                  <a:chOff x="-2879557" y="2390102"/>
                  <a:chExt cx="1531247" cy="737710"/>
                </a:xfrm>
              </p:grpSpPr>
              <p:sp>
                <p:nvSpPr>
                  <p:cNvPr id="33" name="Rektangel 32">
                    <a:extLst>
                      <a:ext uri="{FF2B5EF4-FFF2-40B4-BE49-F238E27FC236}">
                        <a16:creationId xmlns:a16="http://schemas.microsoft.com/office/drawing/2014/main" id="{46DF7BE3-977D-D0F8-B6D8-00457EFDCE68}"/>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ktangel 33">
                    <a:extLst>
                      <a:ext uri="{FF2B5EF4-FFF2-40B4-BE49-F238E27FC236}">
                        <a16:creationId xmlns:a16="http://schemas.microsoft.com/office/drawing/2014/main" id="{E0E99376-45BD-6DB2-10BD-D212D0164EAA}"/>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ktangel 34">
                    <a:extLst>
                      <a:ext uri="{FF2B5EF4-FFF2-40B4-BE49-F238E27FC236}">
                        <a16:creationId xmlns:a16="http://schemas.microsoft.com/office/drawing/2014/main" id="{F5358CE4-CD41-4A4C-49A7-7AAFF279B18F}"/>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29" name="Tekstfelt 28">
                <a:extLst>
                  <a:ext uri="{FF2B5EF4-FFF2-40B4-BE49-F238E27FC236}">
                    <a16:creationId xmlns:a16="http://schemas.microsoft.com/office/drawing/2014/main" id="{F5721603-DCA4-DC0F-8CA8-ED0DCF0A677E}"/>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26" name="Rektangel 25">
              <a:extLst>
                <a:ext uri="{FF2B5EF4-FFF2-40B4-BE49-F238E27FC236}">
                  <a16:creationId xmlns:a16="http://schemas.microsoft.com/office/drawing/2014/main" id="{A9534704-83D3-7222-50A9-0E603B28F82A}"/>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40AE1798-A866-3F98-E968-750D8E495EBC}"/>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23" name="Billede 22">
            <a:extLst>
              <a:ext uri="{FF2B5EF4-FFF2-40B4-BE49-F238E27FC236}">
                <a16:creationId xmlns:a16="http://schemas.microsoft.com/office/drawing/2014/main" id="{5913068F-2024-F1D1-F884-5E7A732E832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7448" y="2705941"/>
            <a:ext cx="2560000" cy="1440000"/>
          </a:xfrm>
          <a:prstGeom prst="rect">
            <a:avLst/>
          </a:prstGeom>
        </p:spPr>
      </p:pic>
      <p:sp>
        <p:nvSpPr>
          <p:cNvPr id="25" name="Tekstfelt 24">
            <a:extLst>
              <a:ext uri="{FF2B5EF4-FFF2-40B4-BE49-F238E27FC236}">
                <a16:creationId xmlns:a16="http://schemas.microsoft.com/office/drawing/2014/main" id="{CBEC01B6-8EB2-55BE-6657-05E5887F468F}"/>
              </a:ext>
              <a:ext uri="{C183D7F6-B498-43B3-948B-1728B52AA6E4}">
                <adec:decorative xmlns:adec="http://schemas.microsoft.com/office/drawing/2017/decorative" val="1"/>
              </a:ext>
            </a:extLst>
          </p:cNvPr>
          <p:cNvSpPr txBox="1"/>
          <p:nvPr userDrawn="1"/>
        </p:nvSpPr>
        <p:spPr>
          <a:xfrm>
            <a:off x="-2719137" y="4367463"/>
            <a:ext cx="2560000" cy="3031856"/>
          </a:xfrm>
          <a:prstGeom prst="rect">
            <a:avLst/>
          </a:prstGeom>
          <a:noFill/>
        </p:spPr>
        <p:txBody>
          <a:bodyPr wrap="square" lIns="0" tIns="0" rIns="0" bIns="0" rtlCol="0">
            <a:spAutoFit/>
          </a:bodyPr>
          <a:lstStyle/>
          <a:p>
            <a:pPr algn="l">
              <a:lnSpc>
                <a:spcPct val="110000"/>
              </a:lnSpc>
            </a:pPr>
            <a:r>
              <a:rPr lang="es-ES" sz="1200" b="0" i="0" u="none" strike="noStrike" baseline="0" dirty="0">
                <a:solidFill>
                  <a:srgbClr val="141E4D"/>
                </a:solidFill>
                <a:latin typeface="+mn-lt"/>
              </a:rPr>
              <a:t>Billedstillen er opdelt i to kategorier:</a:t>
            </a:r>
          </a:p>
          <a:p>
            <a:pPr algn="l">
              <a:lnSpc>
                <a:spcPct val="110000"/>
              </a:lnSpc>
            </a:pPr>
            <a:r>
              <a:rPr lang="es-ES" sz="1200" b="0" i="0" u="none" strike="noStrike" baseline="0" dirty="0">
                <a:solidFill>
                  <a:srgbClr val="141E4D"/>
                </a:solidFill>
                <a:latin typeface="+mn-lt"/>
              </a:rPr>
              <a:t>Mennesker og Steder.</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et varmt, naturligt og nærværende udtryk, med fokus på historien </a:t>
            </a:r>
            <a:r>
              <a:rPr lang="es-ES" sz="1200" b="0" i="0" u="none" strike="noStrike" baseline="0" dirty="0">
                <a:solidFill>
                  <a:srgbClr val="141E4D"/>
                </a:solidFill>
                <a:latin typeface="+mn-lt"/>
              </a:rPr>
              <a:t>i billedet.</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da-DK" sz="1200" b="0" i="0" u="none" strike="noStrike" baseline="0" dirty="0">
                <a:solidFill>
                  <a:srgbClr val="141E4D"/>
                </a:solidFill>
                <a:latin typeface="+mn-lt"/>
              </a:rPr>
              <a:t>Billederne skal have en ren komposition,</a:t>
            </a:r>
          </a:p>
          <a:p>
            <a:pPr algn="l">
              <a:lnSpc>
                <a:spcPct val="110000"/>
              </a:lnSpc>
            </a:pPr>
            <a:r>
              <a:rPr lang="da-DK" sz="1200" b="0" i="0" u="none" strike="noStrike" baseline="0" dirty="0">
                <a:solidFill>
                  <a:srgbClr val="141E4D"/>
                </a:solidFill>
                <a:latin typeface="+mn-lt"/>
              </a:rPr>
              <a:t>hvor unødig støj og information er udeladt, og hvor historien og budskabet står klart </a:t>
            </a:r>
            <a:r>
              <a:rPr lang="es-ES" sz="1200" b="0" i="0" u="none" strike="noStrike" baseline="0" dirty="0">
                <a:solidFill>
                  <a:srgbClr val="141E4D"/>
                </a:solidFill>
                <a:latin typeface="+mn-lt"/>
              </a:rPr>
              <a:t>og tydeligt frem.</a:t>
            </a:r>
            <a:br>
              <a:rPr lang="es-ES" sz="1200" b="0" i="0" u="none" strike="noStrike" baseline="0" dirty="0">
                <a:solidFill>
                  <a:srgbClr val="141E4D"/>
                </a:solidFill>
                <a:latin typeface="+mn-lt"/>
              </a:rPr>
            </a:br>
            <a:endParaRPr lang="es-ES" sz="1200" b="0" i="0" u="none" strike="noStrike" baseline="0" dirty="0">
              <a:solidFill>
                <a:srgbClr val="141E4D"/>
              </a:solidFill>
              <a:latin typeface="+mn-lt"/>
            </a:endParaRPr>
          </a:p>
          <a:p>
            <a:pPr algn="l">
              <a:lnSpc>
                <a:spcPct val="110000"/>
              </a:lnSpc>
            </a:pPr>
            <a:r>
              <a:rPr lang="es-ES" sz="1200" b="0" i="0" u="none" strike="noStrike" baseline="0" dirty="0">
                <a:solidFill>
                  <a:srgbClr val="141E4D"/>
                </a:solidFill>
                <a:latin typeface="+mn-lt"/>
              </a:rPr>
              <a:t>Alle billeder her er gratis stockbilleder fra </a:t>
            </a:r>
            <a:r>
              <a:rPr lang="es-ES" sz="1200" b="1" i="0" u="none" strike="noStrike" baseline="0" dirty="0">
                <a:solidFill>
                  <a:srgbClr val="141E4D"/>
                </a:solidFill>
                <a:latin typeface="+mn-lt"/>
              </a:rPr>
              <a:t>unsplash.com</a:t>
            </a:r>
            <a:r>
              <a:rPr lang="es-ES" sz="1200" b="0" i="0" u="none" strike="noStrike" baseline="0" dirty="0">
                <a:solidFill>
                  <a:srgbClr val="141E4D"/>
                </a:solidFill>
                <a:latin typeface="+mn-lt"/>
              </a:rPr>
              <a:t>.</a:t>
            </a:r>
            <a:endParaRPr lang="es-ES" sz="1200" dirty="0">
              <a:solidFill>
                <a:srgbClr val="FF6800"/>
              </a:solidFill>
              <a:latin typeface="+mn-lt"/>
            </a:endParaRPr>
          </a:p>
        </p:txBody>
      </p:sp>
      <p:sp>
        <p:nvSpPr>
          <p:cNvPr id="17" name="Pladsholder til billede 16">
            <a:extLst>
              <a:ext uri="{FF2B5EF4-FFF2-40B4-BE49-F238E27FC236}">
                <a16:creationId xmlns:a16="http://schemas.microsoft.com/office/drawing/2014/main" id="{D4B2F38A-4CAA-2CD2-10E3-E7024055D9B6}"/>
              </a:ext>
            </a:extLst>
          </p:cNvPr>
          <p:cNvSpPr>
            <a:spLocks noGrp="1"/>
          </p:cNvSpPr>
          <p:nvPr>
            <p:ph type="pic" sz="quarter" idx="12"/>
          </p:nvPr>
        </p:nvSpPr>
        <p:spPr>
          <a:xfrm>
            <a:off x="1" y="0"/>
            <a:ext cx="12187988" cy="3429000"/>
          </a:xfrm>
          <a:custGeom>
            <a:avLst/>
            <a:gdLst>
              <a:gd name="connsiteX0" fmla="*/ 11136749 w 12187988"/>
              <a:gd name="connsiteY0" fmla="*/ 558817 h 3429000"/>
              <a:gd name="connsiteX1" fmla="*/ 11030212 w 12187988"/>
              <a:gd name="connsiteY1" fmla="*/ 721029 h 3429000"/>
              <a:gd name="connsiteX2" fmla="*/ 11148822 w 12187988"/>
              <a:gd name="connsiteY2" fmla="*/ 895708 h 3429000"/>
              <a:gd name="connsiteX3" fmla="*/ 11250462 w 12187988"/>
              <a:gd name="connsiteY3" fmla="*/ 895708 h 3429000"/>
              <a:gd name="connsiteX4" fmla="*/ 11127330 w 12187988"/>
              <a:gd name="connsiteY4" fmla="*/ 718306 h 3429000"/>
              <a:gd name="connsiteX5" fmla="*/ 11232223 w 12187988"/>
              <a:gd name="connsiteY5" fmla="*/ 558817 h 3429000"/>
              <a:gd name="connsiteX6" fmla="*/ 10931536 w 12187988"/>
              <a:gd name="connsiteY6" fmla="*/ 558817 h 3429000"/>
              <a:gd name="connsiteX7" fmla="*/ 10931536 w 12187988"/>
              <a:gd name="connsiteY7" fmla="*/ 895690 h 3429000"/>
              <a:gd name="connsiteX8" fmla="*/ 11021102 w 12187988"/>
              <a:gd name="connsiteY8" fmla="*/ 895690 h 3429000"/>
              <a:gd name="connsiteX9" fmla="*/ 11021102 w 12187988"/>
              <a:gd name="connsiteY9" fmla="*/ 558817 h 3429000"/>
              <a:gd name="connsiteX10" fmla="*/ 11258494 w 12187988"/>
              <a:gd name="connsiteY10" fmla="*/ 558817 h 3429000"/>
              <a:gd name="connsiteX11" fmla="*/ 11258494 w 12187988"/>
              <a:gd name="connsiteY11" fmla="*/ 895708 h 3429000"/>
              <a:gd name="connsiteX12" fmla="*/ 11451103 w 12187988"/>
              <a:gd name="connsiteY12" fmla="*/ 895708 h 3429000"/>
              <a:gd name="connsiteX13" fmla="*/ 11495835 w 12187988"/>
              <a:gd name="connsiteY13" fmla="*/ 829929 h 3429000"/>
              <a:gd name="connsiteX14" fmla="*/ 11348060 w 12187988"/>
              <a:gd name="connsiteY14" fmla="*/ 829929 h 3429000"/>
              <a:gd name="connsiteX15" fmla="*/ 11348060 w 12187988"/>
              <a:gd name="connsiteY15" fmla="*/ 558817 h 3429000"/>
              <a:gd name="connsiteX16" fmla="*/ 0 w 12187988"/>
              <a:gd name="connsiteY16" fmla="*/ 0 h 3429000"/>
              <a:gd name="connsiteX17" fmla="*/ 12187988 w 12187988"/>
              <a:gd name="connsiteY17" fmla="*/ 0 h 3429000"/>
              <a:gd name="connsiteX18" fmla="*/ 12187988 w 12187988"/>
              <a:gd name="connsiteY18" fmla="*/ 3429000 h 3429000"/>
              <a:gd name="connsiteX19" fmla="*/ 0 w 12187988"/>
              <a:gd name="connsiteY1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87988" h="3429000">
                <a:moveTo>
                  <a:pt x="11136749" y="558817"/>
                </a:moveTo>
                <a:lnTo>
                  <a:pt x="11030212" y="721029"/>
                </a:lnTo>
                <a:lnTo>
                  <a:pt x="11148822" y="895708"/>
                </a:lnTo>
                <a:lnTo>
                  <a:pt x="11250462" y="895708"/>
                </a:lnTo>
                <a:lnTo>
                  <a:pt x="11127330" y="718306"/>
                </a:lnTo>
                <a:lnTo>
                  <a:pt x="11232223" y="558817"/>
                </a:lnTo>
                <a:close/>
                <a:moveTo>
                  <a:pt x="10931536" y="558817"/>
                </a:moveTo>
                <a:lnTo>
                  <a:pt x="10931536" y="895690"/>
                </a:lnTo>
                <a:lnTo>
                  <a:pt x="11021102" y="895690"/>
                </a:lnTo>
                <a:lnTo>
                  <a:pt x="11021102" y="558817"/>
                </a:lnTo>
                <a:close/>
                <a:moveTo>
                  <a:pt x="11258494" y="558817"/>
                </a:moveTo>
                <a:lnTo>
                  <a:pt x="11258494" y="895708"/>
                </a:lnTo>
                <a:lnTo>
                  <a:pt x="11451103" y="895708"/>
                </a:lnTo>
                <a:lnTo>
                  <a:pt x="11495835" y="829929"/>
                </a:lnTo>
                <a:lnTo>
                  <a:pt x="11348060" y="829929"/>
                </a:lnTo>
                <a:lnTo>
                  <a:pt x="11348060" y="558817"/>
                </a:lnTo>
                <a:close/>
                <a:moveTo>
                  <a:pt x="0" y="0"/>
                </a:moveTo>
                <a:lnTo>
                  <a:pt x="12187988" y="0"/>
                </a:lnTo>
                <a:lnTo>
                  <a:pt x="12187988" y="3429000"/>
                </a:lnTo>
                <a:lnTo>
                  <a:pt x="0" y="3429000"/>
                </a:lnTo>
                <a:close/>
              </a:path>
            </a:pathLst>
          </a:custGeom>
          <a:solidFill>
            <a:schemeClr val="bg2"/>
          </a:solidFill>
        </p:spPr>
        <p:txBody>
          <a:bodyPr wrap="square">
            <a:noAutofit/>
          </a:bodyPr>
          <a:lstStyle/>
          <a:p>
            <a:endParaRPr lang="es-ES"/>
          </a:p>
        </p:txBody>
      </p:sp>
      <p:sp>
        <p:nvSpPr>
          <p:cNvPr id="5" name="Rektangel 4">
            <a:extLst>
              <a:ext uri="{FF2B5EF4-FFF2-40B4-BE49-F238E27FC236}">
                <a16:creationId xmlns:a16="http://schemas.microsoft.com/office/drawing/2014/main" id="{5C7F58A0-A9B2-D7A1-47EE-BF7AB37C6C52}"/>
              </a:ext>
              <a:ext uri="{C183D7F6-B498-43B3-948B-1728B52AA6E4}">
                <adec:decorative xmlns:adec="http://schemas.microsoft.com/office/drawing/2017/decorative" val="1"/>
              </a:ext>
            </a:extLst>
          </p:cNvPr>
          <p:cNvSpPr/>
          <p:nvPr userDrawn="1"/>
        </p:nvSpPr>
        <p:spPr>
          <a:xfrm>
            <a:off x="-1" y="3429000"/>
            <a:ext cx="12192001" cy="6516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id="{8DA0F529-EC96-E92E-6292-9E3D38EED40D}"/>
              </a:ext>
              <a:ext uri="{C183D7F6-B498-43B3-948B-1728B52AA6E4}">
                <adec:decorative xmlns:adec="http://schemas.microsoft.com/office/drawing/2017/decorative" val="1"/>
              </a:ext>
            </a:extLst>
          </p:cNvPr>
          <p:cNvSpPr/>
          <p:nvPr userDrawn="1"/>
        </p:nvSpPr>
        <p:spPr>
          <a:xfrm>
            <a:off x="-4012" y="4080681"/>
            <a:ext cx="12192001" cy="27773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el 1">
            <a:extLst>
              <a:ext uri="{FF2B5EF4-FFF2-40B4-BE49-F238E27FC236}">
                <a16:creationId xmlns:a16="http://schemas.microsoft.com/office/drawing/2014/main" id="{CDDB824C-1D83-EF85-27A4-C24787BF50C9}"/>
              </a:ext>
            </a:extLst>
          </p:cNvPr>
          <p:cNvSpPr>
            <a:spLocks noGrp="1"/>
          </p:cNvSpPr>
          <p:nvPr>
            <p:ph type="title"/>
          </p:nvPr>
        </p:nvSpPr>
        <p:spPr>
          <a:xfrm>
            <a:off x="701675" y="4333646"/>
            <a:ext cx="4684713" cy="1589482"/>
          </a:xfrm>
        </p:spPr>
        <p:txBody>
          <a:bodyPr anchor="t"/>
          <a:lstStyle/>
          <a:p>
            <a:r>
              <a:rPr lang="da-DK"/>
              <a:t>Klik for at redigere titeltypografien i masteren</a:t>
            </a:r>
            <a:endParaRPr lang="es-ES"/>
          </a:p>
        </p:txBody>
      </p:sp>
      <p:sp>
        <p:nvSpPr>
          <p:cNvPr id="9" name="Pladsholder til tekst 7">
            <a:extLst>
              <a:ext uri="{FF2B5EF4-FFF2-40B4-BE49-F238E27FC236}">
                <a16:creationId xmlns:a16="http://schemas.microsoft.com/office/drawing/2014/main" id="{29AEAF11-BAF1-63D5-4B0D-F143F669C96E}"/>
              </a:ext>
            </a:extLst>
          </p:cNvPr>
          <p:cNvSpPr>
            <a:spLocks noGrp="1"/>
          </p:cNvSpPr>
          <p:nvPr>
            <p:ph type="body" sz="quarter" idx="14"/>
          </p:nvPr>
        </p:nvSpPr>
        <p:spPr>
          <a:xfrm>
            <a:off x="6119950" y="4320978"/>
            <a:ext cx="2556000" cy="1754969"/>
          </a:xfrm>
        </p:spPr>
        <p:txBody>
          <a:bodyPr/>
          <a:lstStyle>
            <a:lvl1pPr>
              <a:defRPr sz="1800"/>
            </a:lvl1pPr>
          </a:lstStyle>
          <a:p>
            <a:pPr lvl="0"/>
            <a:r>
              <a:rPr lang="da-DK" dirty="0"/>
              <a:t>Klik for at redigere teksttypografierne i masteren</a:t>
            </a:r>
          </a:p>
        </p:txBody>
      </p:sp>
      <p:sp>
        <p:nvSpPr>
          <p:cNvPr id="10" name="Pladsholder til tekst 7">
            <a:extLst>
              <a:ext uri="{FF2B5EF4-FFF2-40B4-BE49-F238E27FC236}">
                <a16:creationId xmlns:a16="http://schemas.microsoft.com/office/drawing/2014/main" id="{D197FDFC-8896-1F66-1F97-23A698DD871C}"/>
              </a:ext>
            </a:extLst>
          </p:cNvPr>
          <p:cNvSpPr>
            <a:spLocks noGrp="1"/>
          </p:cNvSpPr>
          <p:nvPr>
            <p:ph type="body" sz="quarter" idx="15"/>
          </p:nvPr>
        </p:nvSpPr>
        <p:spPr>
          <a:xfrm>
            <a:off x="8937209" y="4320978"/>
            <a:ext cx="2556000" cy="1754969"/>
          </a:xfrm>
        </p:spPr>
        <p:txBody>
          <a:bodyPr/>
          <a:lstStyle>
            <a:lvl1pPr>
              <a:defRPr sz="1800"/>
            </a:lvl1pPr>
          </a:lstStyle>
          <a:p>
            <a:pPr lvl="0"/>
            <a:r>
              <a:rPr lang="da-DK" dirty="0"/>
              <a:t>Klik for at redigere teksttypografierne i masteren</a:t>
            </a:r>
          </a:p>
        </p:txBody>
      </p:sp>
      <p:sp>
        <p:nvSpPr>
          <p:cNvPr id="3" name="Pladsholder til sidefod 2">
            <a:extLst>
              <a:ext uri="{FF2B5EF4-FFF2-40B4-BE49-F238E27FC236}">
                <a16:creationId xmlns:a16="http://schemas.microsoft.com/office/drawing/2014/main" id="{0C4A95AC-1D54-DA9D-922B-E8D21A853E58}"/>
              </a:ext>
            </a:extLst>
          </p:cNvPr>
          <p:cNvSpPr>
            <a:spLocks noGrp="1"/>
          </p:cNvSpPr>
          <p:nvPr>
            <p:ph type="ftr" sz="quarter" idx="10"/>
          </p:nvPr>
        </p:nvSpPr>
        <p:spPr/>
        <p:txBody>
          <a:body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C815BB88-1C99-8413-F2D8-BD3388F5FE81}"/>
              </a:ext>
            </a:extLst>
          </p:cNvPr>
          <p:cNvSpPr>
            <a:spLocks noGrp="1"/>
          </p:cNvSpPr>
          <p:nvPr>
            <p:ph type="sldNum" sz="quarter" idx="11"/>
          </p:nvPr>
        </p:nvSpPr>
        <p:spPr/>
        <p:txBody>
          <a:bodyPr/>
          <a:lstStyle/>
          <a:p>
            <a:fld id="{021E1021-89F3-4E67-882D-FBA1129841CA}" type="slidenum">
              <a:rPr lang="da-DK" smtClean="0"/>
              <a:pPr/>
              <a:t>‹nr.›</a:t>
            </a:fld>
            <a:endParaRPr lang="da-DK"/>
          </a:p>
        </p:txBody>
      </p:sp>
    </p:spTree>
    <p:extLst>
      <p:ext uri="{BB962C8B-B14F-4D97-AF65-F5344CB8AC3E}">
        <p14:creationId xmlns:p14="http://schemas.microsoft.com/office/powerpoint/2010/main" val="40291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13540CCD-CACE-AB61-A932-31A81F94F732}"/>
              </a:ext>
              <a:ext uri="{C183D7F6-B498-43B3-948B-1728B52AA6E4}">
                <adec:decorative xmlns:adec="http://schemas.microsoft.com/office/drawing/2017/decorative" val="1"/>
              </a:ext>
            </a:extLst>
          </p:cNvPr>
          <p:cNvSpPr txBox="1"/>
          <p:nvPr userDrawn="1"/>
        </p:nvSpPr>
        <p:spPr>
          <a:xfrm>
            <a:off x="-3445304" y="430369"/>
            <a:ext cx="3281531" cy="594265"/>
          </a:xfrm>
          <a:prstGeom prst="rect">
            <a:avLst/>
          </a:prstGeom>
          <a:noFill/>
        </p:spPr>
        <p:txBody>
          <a:bodyPr wrap="square" lIns="0" tIns="0" rIns="0" bIns="0" rtlCol="0">
            <a:spAutoFit/>
          </a:bodyPr>
          <a:lstStyle/>
          <a:p>
            <a:pPr algn="l">
              <a:lnSpc>
                <a:spcPct val="110000"/>
              </a:lnSpc>
            </a:pPr>
            <a:r>
              <a:rPr lang="da-DK" sz="1200" b="1" i="0" u="none" strike="noStrike" baseline="0" dirty="0">
                <a:solidFill>
                  <a:srgbClr val="141E4D"/>
                </a:solidFill>
                <a:latin typeface="+mn-lt"/>
              </a:rPr>
              <a:t>HUSK: </a:t>
            </a:r>
            <a:r>
              <a:rPr lang="da-DK" sz="1200" b="0" i="0" u="none" strike="noStrike" baseline="0" dirty="0">
                <a:solidFill>
                  <a:srgbClr val="141E4D"/>
                </a:solidFill>
                <a:latin typeface="+mn-lt"/>
              </a:rPr>
              <a:t>at når du har indsat en video, så tryk højreklik og vælg </a:t>
            </a:r>
            <a:r>
              <a:rPr lang="da-DK" sz="1200" b="1" i="0" u="none" strike="noStrike" baseline="0" dirty="0">
                <a:solidFill>
                  <a:srgbClr val="141E4D"/>
                </a:solidFill>
                <a:latin typeface="+mn-lt"/>
              </a:rPr>
              <a:t>”placer bagest” </a:t>
            </a:r>
            <a:r>
              <a:rPr lang="da-DK" sz="1200" b="0" i="0" u="none" strike="noStrike" baseline="0" dirty="0">
                <a:solidFill>
                  <a:srgbClr val="141E4D"/>
                </a:solidFill>
                <a:latin typeface="+mn-lt"/>
              </a:rPr>
              <a:t>så kommer overskrift, tal og titlen på præsentationen frem.</a:t>
            </a:r>
            <a:endParaRPr lang="es-ES" sz="1200" b="0" dirty="0">
              <a:solidFill>
                <a:srgbClr val="FF6800"/>
              </a:solidFill>
              <a:latin typeface="+mn-lt"/>
            </a:endParaRPr>
          </a:p>
        </p:txBody>
      </p:sp>
      <p:pic>
        <p:nvPicPr>
          <p:cNvPr id="7" name="Billede 6">
            <a:extLst>
              <a:ext uri="{FF2B5EF4-FFF2-40B4-BE49-F238E27FC236}">
                <a16:creationId xmlns:a16="http://schemas.microsoft.com/office/drawing/2014/main" id="{348C8376-0A4A-E7C4-5C7A-D32253F0C75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10834" y="1227767"/>
            <a:ext cx="2560000" cy="1440000"/>
          </a:xfrm>
          <a:prstGeom prst="rect">
            <a:avLst/>
          </a:prstGeom>
        </p:spPr>
      </p:pic>
      <p:sp>
        <p:nvSpPr>
          <p:cNvPr id="5" name="Pladsholder til medieklip 13">
            <a:extLst>
              <a:ext uri="{FF2B5EF4-FFF2-40B4-BE49-F238E27FC236}">
                <a16:creationId xmlns:a16="http://schemas.microsoft.com/office/drawing/2014/main" id="{48987E6A-A85A-4C84-768F-94E418B0E46A}"/>
              </a:ext>
              <a:ext uri="{C183D7F6-B498-43B3-948B-1728B52AA6E4}">
                <adec:decorative xmlns:adec="http://schemas.microsoft.com/office/drawing/2017/decorative" val="0"/>
              </a:ext>
            </a:extLst>
          </p:cNvPr>
          <p:cNvSpPr>
            <a:spLocks noGrp="1"/>
          </p:cNvSpPr>
          <p:nvPr>
            <p:ph type="media" sz="quarter" idx="12"/>
          </p:nvPr>
        </p:nvSpPr>
        <p:spPr>
          <a:xfrm>
            <a:off x="2" y="0"/>
            <a:ext cx="12191999" cy="6858000"/>
          </a:xfrm>
          <a:custGeom>
            <a:avLst/>
            <a:gdLst>
              <a:gd name="connsiteX0" fmla="*/ 10931536 w 12191999"/>
              <a:gd name="connsiteY0" fmla="*/ 558817 h 6858000"/>
              <a:gd name="connsiteX1" fmla="*/ 10931536 w 12191999"/>
              <a:gd name="connsiteY1" fmla="*/ 895690 h 6858000"/>
              <a:gd name="connsiteX2" fmla="*/ 11021102 w 12191999"/>
              <a:gd name="connsiteY2" fmla="*/ 895690 h 6858000"/>
              <a:gd name="connsiteX3" fmla="*/ 11021102 w 12191999"/>
              <a:gd name="connsiteY3" fmla="*/ 558817 h 6858000"/>
              <a:gd name="connsiteX4" fmla="*/ 11136749 w 12191999"/>
              <a:gd name="connsiteY4" fmla="*/ 558817 h 6858000"/>
              <a:gd name="connsiteX5" fmla="*/ 11030212 w 12191999"/>
              <a:gd name="connsiteY5" fmla="*/ 721029 h 6858000"/>
              <a:gd name="connsiteX6" fmla="*/ 11148822 w 12191999"/>
              <a:gd name="connsiteY6" fmla="*/ 895708 h 6858000"/>
              <a:gd name="connsiteX7" fmla="*/ 11250462 w 12191999"/>
              <a:gd name="connsiteY7" fmla="*/ 895708 h 6858000"/>
              <a:gd name="connsiteX8" fmla="*/ 11127330 w 12191999"/>
              <a:gd name="connsiteY8" fmla="*/ 718306 h 6858000"/>
              <a:gd name="connsiteX9" fmla="*/ 11232223 w 12191999"/>
              <a:gd name="connsiteY9" fmla="*/ 558817 h 6858000"/>
              <a:gd name="connsiteX10" fmla="*/ 11258494 w 12191999"/>
              <a:gd name="connsiteY10" fmla="*/ 558817 h 6858000"/>
              <a:gd name="connsiteX11" fmla="*/ 11258494 w 12191999"/>
              <a:gd name="connsiteY11" fmla="*/ 895708 h 6858000"/>
              <a:gd name="connsiteX12" fmla="*/ 11451103 w 12191999"/>
              <a:gd name="connsiteY12" fmla="*/ 895708 h 6858000"/>
              <a:gd name="connsiteX13" fmla="*/ 11495835 w 12191999"/>
              <a:gd name="connsiteY13" fmla="*/ 829929 h 6858000"/>
              <a:gd name="connsiteX14" fmla="*/ 11348060 w 12191999"/>
              <a:gd name="connsiteY14" fmla="*/ 829929 h 6858000"/>
              <a:gd name="connsiteX15" fmla="*/ 11348060 w 12191999"/>
              <a:gd name="connsiteY15" fmla="*/ 558817 h 6858000"/>
              <a:gd name="connsiteX16" fmla="*/ 0 w 12191999"/>
              <a:gd name="connsiteY16" fmla="*/ 0 h 6858000"/>
              <a:gd name="connsiteX17" fmla="*/ 12191999 w 12191999"/>
              <a:gd name="connsiteY17" fmla="*/ 0 h 6858000"/>
              <a:gd name="connsiteX18" fmla="*/ 12191999 w 12191999"/>
              <a:gd name="connsiteY18" fmla="*/ 6858000 h 6858000"/>
              <a:gd name="connsiteX19" fmla="*/ 0 w 12191999"/>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1999" h="6858000">
                <a:moveTo>
                  <a:pt x="10931536" y="558817"/>
                </a:moveTo>
                <a:lnTo>
                  <a:pt x="10931536" y="895690"/>
                </a:lnTo>
                <a:lnTo>
                  <a:pt x="11021102" y="895690"/>
                </a:lnTo>
                <a:lnTo>
                  <a:pt x="11021102" y="558817"/>
                </a:lnTo>
                <a:close/>
                <a:moveTo>
                  <a:pt x="11136749" y="558817"/>
                </a:moveTo>
                <a:lnTo>
                  <a:pt x="11030212" y="721029"/>
                </a:lnTo>
                <a:lnTo>
                  <a:pt x="11148822" y="895708"/>
                </a:lnTo>
                <a:lnTo>
                  <a:pt x="11250462" y="895708"/>
                </a:lnTo>
                <a:lnTo>
                  <a:pt x="11127330" y="718306"/>
                </a:lnTo>
                <a:lnTo>
                  <a:pt x="11232223" y="558817"/>
                </a:lnTo>
                <a:close/>
                <a:moveTo>
                  <a:pt x="11258494" y="558817"/>
                </a:moveTo>
                <a:lnTo>
                  <a:pt x="11258494" y="895708"/>
                </a:lnTo>
                <a:lnTo>
                  <a:pt x="11451103" y="895708"/>
                </a:lnTo>
                <a:lnTo>
                  <a:pt x="11495835" y="829929"/>
                </a:lnTo>
                <a:lnTo>
                  <a:pt x="11348060" y="829929"/>
                </a:lnTo>
                <a:lnTo>
                  <a:pt x="11348060" y="558817"/>
                </a:lnTo>
                <a:close/>
                <a:moveTo>
                  <a:pt x="0" y="0"/>
                </a:moveTo>
                <a:lnTo>
                  <a:pt x="12191999" y="0"/>
                </a:lnTo>
                <a:lnTo>
                  <a:pt x="12191999" y="6858000"/>
                </a:lnTo>
                <a:lnTo>
                  <a:pt x="0" y="6858000"/>
                </a:lnTo>
                <a:close/>
              </a:path>
            </a:pathLst>
          </a:custGeom>
          <a:solidFill>
            <a:schemeClr val="bg2"/>
          </a:solidFill>
        </p:spPr>
        <p:txBody>
          <a:bodyPr wrap="square">
            <a:noAutofit/>
          </a:bodyPr>
          <a:lstStyle/>
          <a:p>
            <a:endParaRPr lang="es-ES"/>
          </a:p>
        </p:txBody>
      </p:sp>
      <p:sp>
        <p:nvSpPr>
          <p:cNvPr id="2" name="Titel 1">
            <a:extLst>
              <a:ext uri="{FF2B5EF4-FFF2-40B4-BE49-F238E27FC236}">
                <a16:creationId xmlns:a16="http://schemas.microsoft.com/office/drawing/2014/main" id="{B7A43842-2BC8-9C2F-E19D-4BCC9B1AC148}"/>
              </a:ext>
            </a:extLst>
          </p:cNvPr>
          <p:cNvSpPr>
            <a:spLocks noGrp="1"/>
          </p:cNvSpPr>
          <p:nvPr>
            <p:ph type="title"/>
          </p:nvPr>
        </p:nvSpPr>
        <p:spPr/>
        <p:txBody>
          <a:bodyPr/>
          <a:lstStyle>
            <a:lvl1pPr>
              <a:defRPr>
                <a:solidFill>
                  <a:schemeClr val="bg1"/>
                </a:solidFill>
              </a:defRPr>
            </a:lvl1pPr>
          </a:lstStyle>
          <a:p>
            <a:r>
              <a:rPr lang="da-DK"/>
              <a:t>Klik for at redigere titeltypografien i masteren</a:t>
            </a:r>
            <a:endParaRPr lang="es-ES"/>
          </a:p>
        </p:txBody>
      </p:sp>
      <p:sp>
        <p:nvSpPr>
          <p:cNvPr id="3" name="Pladsholder til sidefod 2">
            <a:extLst>
              <a:ext uri="{FF2B5EF4-FFF2-40B4-BE49-F238E27FC236}">
                <a16:creationId xmlns:a16="http://schemas.microsoft.com/office/drawing/2014/main" id="{8AB96809-D45E-A5C4-546D-781C4B0F9406}"/>
              </a:ext>
            </a:extLst>
          </p:cNvPr>
          <p:cNvSpPr>
            <a:spLocks noGrp="1"/>
          </p:cNvSpPr>
          <p:nvPr>
            <p:ph type="ftr" sz="quarter" idx="10"/>
          </p:nvPr>
        </p:nvSpPr>
        <p:spPr/>
        <p:txBody>
          <a:bodyPr/>
          <a:lstStyle>
            <a:lvl1pPr>
              <a:defRPr>
                <a:solidFill>
                  <a:schemeClr val="bg1"/>
                </a:solidFill>
              </a:defRPr>
            </a:lvl1pPr>
          </a:lstStyle>
          <a:p>
            <a:r>
              <a:rPr lang="da-DK"/>
              <a:t>Skriv hvad præsentationen handler om</a:t>
            </a:r>
            <a:endParaRPr lang="da-DK" dirty="0"/>
          </a:p>
        </p:txBody>
      </p:sp>
      <p:sp>
        <p:nvSpPr>
          <p:cNvPr id="4" name="Pladsholder til slidenummer 3">
            <a:extLst>
              <a:ext uri="{FF2B5EF4-FFF2-40B4-BE49-F238E27FC236}">
                <a16:creationId xmlns:a16="http://schemas.microsoft.com/office/drawing/2014/main" id="{663D82D9-EB2D-9440-3372-58F3721D0C09}"/>
              </a:ext>
            </a:extLst>
          </p:cNvPr>
          <p:cNvSpPr>
            <a:spLocks noGrp="1"/>
          </p:cNvSpPr>
          <p:nvPr>
            <p:ph type="sldNum" sz="quarter" idx="11"/>
          </p:nvPr>
        </p:nvSpPr>
        <p:spPr/>
        <p:txBody>
          <a:bodyPr/>
          <a:lstStyle>
            <a:lvl1pPr>
              <a:defRPr>
                <a:solidFill>
                  <a:schemeClr val="bg1"/>
                </a:solidFill>
              </a:defRPr>
            </a:lvl1pPr>
          </a:lstStyle>
          <a:p>
            <a:fld id="{021E1021-89F3-4E67-882D-FBA1129841CA}" type="slidenum">
              <a:rPr lang="da-DK" smtClean="0"/>
              <a:pPr/>
              <a:t>‹nr.›</a:t>
            </a:fld>
            <a:endParaRPr lang="da-DK"/>
          </a:p>
        </p:txBody>
      </p:sp>
    </p:spTree>
    <p:extLst>
      <p:ext uri="{BB962C8B-B14F-4D97-AF65-F5344CB8AC3E}">
        <p14:creationId xmlns:p14="http://schemas.microsoft.com/office/powerpoint/2010/main" val="6601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2.sv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slideLayout" Target="../slideLayouts/slideLayout100.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42" Type="http://schemas.openxmlformats.org/officeDocument/2006/relationships/slideLayout" Target="../slideLayouts/slideLayout103.xml"/><Relationship Id="rId47" Type="http://schemas.openxmlformats.org/officeDocument/2006/relationships/slideLayout" Target="../slideLayouts/slideLayout108.xml"/><Relationship Id="rId50" Type="http://schemas.openxmlformats.org/officeDocument/2006/relationships/slideLayout" Target="../slideLayouts/slideLayout111.xml"/><Relationship Id="rId55" Type="http://schemas.openxmlformats.org/officeDocument/2006/relationships/slideLayout" Target="../slideLayouts/slideLayout116.xml"/><Relationship Id="rId63" Type="http://schemas.openxmlformats.org/officeDocument/2006/relationships/image" Target="../media/image1.png"/><Relationship Id="rId7" Type="http://schemas.openxmlformats.org/officeDocument/2006/relationships/slideLayout" Target="../slideLayouts/slideLayout6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9" Type="http://schemas.openxmlformats.org/officeDocument/2006/relationships/slideLayout" Target="../slideLayouts/slideLayout90.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53" Type="http://schemas.openxmlformats.org/officeDocument/2006/relationships/slideLayout" Target="../slideLayouts/slideLayout114.xml"/><Relationship Id="rId58" Type="http://schemas.openxmlformats.org/officeDocument/2006/relationships/slideLayout" Target="../slideLayouts/slideLayout119.xml"/><Relationship Id="rId5" Type="http://schemas.openxmlformats.org/officeDocument/2006/relationships/slideLayout" Target="../slideLayouts/slideLayout66.xml"/><Relationship Id="rId61" Type="http://schemas.openxmlformats.org/officeDocument/2006/relationships/slideLayout" Target="../slideLayouts/slideLayout122.xml"/><Relationship Id="rId19" Type="http://schemas.openxmlformats.org/officeDocument/2006/relationships/slideLayout" Target="../slideLayouts/slideLayout8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48" Type="http://schemas.openxmlformats.org/officeDocument/2006/relationships/slideLayout" Target="../slideLayouts/slideLayout109.xml"/><Relationship Id="rId56" Type="http://schemas.openxmlformats.org/officeDocument/2006/relationships/slideLayout" Target="../slideLayouts/slideLayout117.xml"/><Relationship Id="rId64" Type="http://schemas.openxmlformats.org/officeDocument/2006/relationships/image" Target="../media/image2.svg"/><Relationship Id="rId8" Type="http://schemas.openxmlformats.org/officeDocument/2006/relationships/slideLayout" Target="../slideLayouts/slideLayout69.xml"/><Relationship Id="rId51" Type="http://schemas.openxmlformats.org/officeDocument/2006/relationships/slideLayout" Target="../slideLayouts/slideLayout112.xml"/><Relationship Id="rId3" Type="http://schemas.openxmlformats.org/officeDocument/2006/relationships/slideLayout" Target="../slideLayouts/slideLayout64.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46" Type="http://schemas.openxmlformats.org/officeDocument/2006/relationships/slideLayout" Target="../slideLayouts/slideLayout107.xml"/><Relationship Id="rId59" Type="http://schemas.openxmlformats.org/officeDocument/2006/relationships/slideLayout" Target="../slideLayouts/slideLayout120.xml"/><Relationship Id="rId20" Type="http://schemas.openxmlformats.org/officeDocument/2006/relationships/slideLayout" Target="../slideLayouts/slideLayout81.xml"/><Relationship Id="rId41" Type="http://schemas.openxmlformats.org/officeDocument/2006/relationships/slideLayout" Target="../slideLayouts/slideLayout102.xml"/><Relationship Id="rId54" Type="http://schemas.openxmlformats.org/officeDocument/2006/relationships/slideLayout" Target="../slideLayouts/slideLayout115.xml"/><Relationship Id="rId62" Type="http://schemas.openxmlformats.org/officeDocument/2006/relationships/theme" Target="../theme/theme2.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49" Type="http://schemas.openxmlformats.org/officeDocument/2006/relationships/slideLayout" Target="../slideLayouts/slideLayout110.xml"/><Relationship Id="rId57" Type="http://schemas.openxmlformats.org/officeDocument/2006/relationships/slideLayout" Target="../slideLayouts/slideLayout118.xml"/><Relationship Id="rId10" Type="http://schemas.openxmlformats.org/officeDocument/2006/relationships/slideLayout" Target="../slideLayouts/slideLayout71.xml"/><Relationship Id="rId31" Type="http://schemas.openxmlformats.org/officeDocument/2006/relationships/slideLayout" Target="../slideLayouts/slideLayout92.xml"/><Relationship Id="rId44" Type="http://schemas.openxmlformats.org/officeDocument/2006/relationships/slideLayout" Target="../slideLayouts/slideLayout105.xml"/><Relationship Id="rId52" Type="http://schemas.openxmlformats.org/officeDocument/2006/relationships/slideLayout" Target="../slideLayouts/slideLayout113.xml"/><Relationship Id="rId60" Type="http://schemas.openxmlformats.org/officeDocument/2006/relationships/slideLayout" Target="../slideLayouts/slideLayout12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26" Type="http://schemas.openxmlformats.org/officeDocument/2006/relationships/slideLayout" Target="../slideLayouts/slideLayout148.xml"/><Relationship Id="rId39" Type="http://schemas.openxmlformats.org/officeDocument/2006/relationships/slideLayout" Target="../slideLayouts/slideLayout161.xml"/><Relationship Id="rId21" Type="http://schemas.openxmlformats.org/officeDocument/2006/relationships/slideLayout" Target="../slideLayouts/slideLayout143.xml"/><Relationship Id="rId34" Type="http://schemas.openxmlformats.org/officeDocument/2006/relationships/slideLayout" Target="../slideLayouts/slideLayout156.xml"/><Relationship Id="rId42" Type="http://schemas.openxmlformats.org/officeDocument/2006/relationships/slideLayout" Target="../slideLayouts/slideLayout164.xml"/><Relationship Id="rId47" Type="http://schemas.openxmlformats.org/officeDocument/2006/relationships/slideLayout" Target="../slideLayouts/slideLayout169.xml"/><Relationship Id="rId50" Type="http://schemas.openxmlformats.org/officeDocument/2006/relationships/slideLayout" Target="../slideLayouts/slideLayout172.xml"/><Relationship Id="rId55" Type="http://schemas.openxmlformats.org/officeDocument/2006/relationships/slideLayout" Target="../slideLayouts/slideLayout177.xml"/><Relationship Id="rId63" Type="http://schemas.openxmlformats.org/officeDocument/2006/relationships/image" Target="../media/image55.svg"/><Relationship Id="rId7" Type="http://schemas.openxmlformats.org/officeDocument/2006/relationships/slideLayout" Target="../slideLayouts/slideLayout12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9" Type="http://schemas.openxmlformats.org/officeDocument/2006/relationships/slideLayout" Target="../slideLayouts/slideLayout151.xml"/><Relationship Id="rId11" Type="http://schemas.openxmlformats.org/officeDocument/2006/relationships/slideLayout" Target="../slideLayouts/slideLayout133.xml"/><Relationship Id="rId24" Type="http://schemas.openxmlformats.org/officeDocument/2006/relationships/slideLayout" Target="../slideLayouts/slideLayout146.xml"/><Relationship Id="rId32" Type="http://schemas.openxmlformats.org/officeDocument/2006/relationships/slideLayout" Target="../slideLayouts/slideLayout154.xml"/><Relationship Id="rId37" Type="http://schemas.openxmlformats.org/officeDocument/2006/relationships/slideLayout" Target="../slideLayouts/slideLayout159.xml"/><Relationship Id="rId40" Type="http://schemas.openxmlformats.org/officeDocument/2006/relationships/slideLayout" Target="../slideLayouts/slideLayout162.xml"/><Relationship Id="rId45" Type="http://schemas.openxmlformats.org/officeDocument/2006/relationships/slideLayout" Target="../slideLayouts/slideLayout167.xml"/><Relationship Id="rId53" Type="http://schemas.openxmlformats.org/officeDocument/2006/relationships/slideLayout" Target="../slideLayouts/slideLayout175.xml"/><Relationship Id="rId58" Type="http://schemas.openxmlformats.org/officeDocument/2006/relationships/slideLayout" Target="../slideLayouts/slideLayout180.xml"/><Relationship Id="rId5" Type="http://schemas.openxmlformats.org/officeDocument/2006/relationships/slideLayout" Target="../slideLayouts/slideLayout127.xml"/><Relationship Id="rId61" Type="http://schemas.openxmlformats.org/officeDocument/2006/relationships/theme" Target="../theme/theme3.xml"/><Relationship Id="rId19" Type="http://schemas.openxmlformats.org/officeDocument/2006/relationships/slideLayout" Target="../slideLayouts/slideLayout141.xml"/><Relationship Id="rId14" Type="http://schemas.openxmlformats.org/officeDocument/2006/relationships/slideLayout" Target="../slideLayouts/slideLayout136.xml"/><Relationship Id="rId22" Type="http://schemas.openxmlformats.org/officeDocument/2006/relationships/slideLayout" Target="../slideLayouts/slideLayout144.xml"/><Relationship Id="rId27" Type="http://schemas.openxmlformats.org/officeDocument/2006/relationships/slideLayout" Target="../slideLayouts/slideLayout149.xml"/><Relationship Id="rId30" Type="http://schemas.openxmlformats.org/officeDocument/2006/relationships/slideLayout" Target="../slideLayouts/slideLayout152.xml"/><Relationship Id="rId35" Type="http://schemas.openxmlformats.org/officeDocument/2006/relationships/slideLayout" Target="../slideLayouts/slideLayout157.xml"/><Relationship Id="rId43" Type="http://schemas.openxmlformats.org/officeDocument/2006/relationships/slideLayout" Target="../slideLayouts/slideLayout165.xml"/><Relationship Id="rId48" Type="http://schemas.openxmlformats.org/officeDocument/2006/relationships/slideLayout" Target="../slideLayouts/slideLayout170.xml"/><Relationship Id="rId56" Type="http://schemas.openxmlformats.org/officeDocument/2006/relationships/slideLayout" Target="../slideLayouts/slideLayout178.xml"/><Relationship Id="rId8" Type="http://schemas.openxmlformats.org/officeDocument/2006/relationships/slideLayout" Target="../slideLayouts/slideLayout130.xml"/><Relationship Id="rId51" Type="http://schemas.openxmlformats.org/officeDocument/2006/relationships/slideLayout" Target="../slideLayouts/slideLayout173.xml"/><Relationship Id="rId3" Type="http://schemas.openxmlformats.org/officeDocument/2006/relationships/slideLayout" Target="../slideLayouts/slideLayout125.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5" Type="http://schemas.openxmlformats.org/officeDocument/2006/relationships/slideLayout" Target="../slideLayouts/slideLayout147.xml"/><Relationship Id="rId33" Type="http://schemas.openxmlformats.org/officeDocument/2006/relationships/slideLayout" Target="../slideLayouts/slideLayout155.xml"/><Relationship Id="rId38" Type="http://schemas.openxmlformats.org/officeDocument/2006/relationships/slideLayout" Target="../slideLayouts/slideLayout160.xml"/><Relationship Id="rId46" Type="http://schemas.openxmlformats.org/officeDocument/2006/relationships/slideLayout" Target="../slideLayouts/slideLayout168.xml"/><Relationship Id="rId59" Type="http://schemas.openxmlformats.org/officeDocument/2006/relationships/slideLayout" Target="../slideLayouts/slideLayout181.xml"/><Relationship Id="rId20" Type="http://schemas.openxmlformats.org/officeDocument/2006/relationships/slideLayout" Target="../slideLayouts/slideLayout142.xml"/><Relationship Id="rId41" Type="http://schemas.openxmlformats.org/officeDocument/2006/relationships/slideLayout" Target="../slideLayouts/slideLayout163.xml"/><Relationship Id="rId54" Type="http://schemas.openxmlformats.org/officeDocument/2006/relationships/slideLayout" Target="../slideLayouts/slideLayout176.xml"/><Relationship Id="rId62" Type="http://schemas.openxmlformats.org/officeDocument/2006/relationships/image" Target="../media/image54.png"/><Relationship Id="rId1" Type="http://schemas.openxmlformats.org/officeDocument/2006/relationships/slideLayout" Target="../slideLayouts/slideLayout123.xml"/><Relationship Id="rId6" Type="http://schemas.openxmlformats.org/officeDocument/2006/relationships/slideLayout" Target="../slideLayouts/slideLayout128.xml"/><Relationship Id="rId15" Type="http://schemas.openxmlformats.org/officeDocument/2006/relationships/slideLayout" Target="../slideLayouts/slideLayout137.xml"/><Relationship Id="rId23" Type="http://schemas.openxmlformats.org/officeDocument/2006/relationships/slideLayout" Target="../slideLayouts/slideLayout145.xml"/><Relationship Id="rId28" Type="http://schemas.openxmlformats.org/officeDocument/2006/relationships/slideLayout" Target="../slideLayouts/slideLayout150.xml"/><Relationship Id="rId36" Type="http://schemas.openxmlformats.org/officeDocument/2006/relationships/slideLayout" Target="../slideLayouts/slideLayout158.xml"/><Relationship Id="rId49" Type="http://schemas.openxmlformats.org/officeDocument/2006/relationships/slideLayout" Target="../slideLayouts/slideLayout171.xml"/><Relationship Id="rId57" Type="http://schemas.openxmlformats.org/officeDocument/2006/relationships/slideLayout" Target="../slideLayouts/slideLayout179.xml"/><Relationship Id="rId10" Type="http://schemas.openxmlformats.org/officeDocument/2006/relationships/slideLayout" Target="../slideLayouts/slideLayout132.xml"/><Relationship Id="rId31" Type="http://schemas.openxmlformats.org/officeDocument/2006/relationships/slideLayout" Target="../slideLayouts/slideLayout153.xml"/><Relationship Id="rId44" Type="http://schemas.openxmlformats.org/officeDocument/2006/relationships/slideLayout" Target="../slideLayouts/slideLayout166.xml"/><Relationship Id="rId52" Type="http://schemas.openxmlformats.org/officeDocument/2006/relationships/slideLayout" Target="../slideLayouts/slideLayout174.xml"/><Relationship Id="rId60" Type="http://schemas.openxmlformats.org/officeDocument/2006/relationships/slideLayout" Target="../slideLayouts/slideLayout18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41E50EE-86FB-F0FE-6D09-25CC95A45BC1}"/>
              </a:ext>
            </a:extLst>
          </p:cNvPr>
          <p:cNvSpPr>
            <a:spLocks noGrp="1"/>
          </p:cNvSpPr>
          <p:nvPr userDrawn="1">
            <p:ph type="title"/>
          </p:nvPr>
        </p:nvSpPr>
        <p:spPr>
          <a:xfrm>
            <a:off x="701675" y="908050"/>
            <a:ext cx="9994900" cy="1002638"/>
          </a:xfrm>
          <a:prstGeom prst="rect">
            <a:avLst/>
          </a:prstGeom>
        </p:spPr>
        <p:txBody>
          <a:bodyPr vert="horz" lIns="0" tIns="0" rIns="0" bIns="0" rtlCol="0" anchor="ctr">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1D62412D-B7F2-D292-CE6D-6BEC1AC15168}"/>
              </a:ext>
            </a:extLst>
          </p:cNvPr>
          <p:cNvSpPr>
            <a:spLocks noGrp="1"/>
          </p:cNvSpPr>
          <p:nvPr userDrawn="1">
            <p:ph type="body" idx="1"/>
          </p:nvPr>
        </p:nvSpPr>
        <p:spPr>
          <a:xfrm>
            <a:off x="701675" y="2101205"/>
            <a:ext cx="10795000" cy="3980913"/>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p:txBody>
      </p:sp>
      <p:sp>
        <p:nvSpPr>
          <p:cNvPr id="5" name="Pladsholder til sidefod 4">
            <a:extLst>
              <a:ext uri="{FF2B5EF4-FFF2-40B4-BE49-F238E27FC236}">
                <a16:creationId xmlns:a16="http://schemas.microsoft.com/office/drawing/2014/main" id="{1FE70166-1771-5E66-5193-F1E9A7F53171}"/>
              </a:ext>
            </a:extLst>
          </p:cNvPr>
          <p:cNvSpPr>
            <a:spLocks noGrp="1"/>
          </p:cNvSpPr>
          <p:nvPr userDrawn="1">
            <p:ph type="ftr" sz="quarter" idx="3"/>
          </p:nvPr>
        </p:nvSpPr>
        <p:spPr>
          <a:xfrm>
            <a:off x="7381875" y="6299183"/>
            <a:ext cx="4114800" cy="365125"/>
          </a:xfrm>
          <a:prstGeom prst="rect">
            <a:avLst/>
          </a:prstGeom>
        </p:spPr>
        <p:txBody>
          <a:bodyPr vert="horz" lIns="0" tIns="0" rIns="0" bIns="0" rtlCol="0" anchor="ctr"/>
          <a:lstStyle>
            <a:lvl1pPr algn="r">
              <a:defRPr sz="1000">
                <a:solidFill>
                  <a:srgbClr val="141E4D"/>
                </a:solidFill>
              </a:defRPr>
            </a:lvl1pPr>
          </a:lstStyle>
          <a:p>
            <a:r>
              <a:rPr lang="da-DK"/>
              <a:t>Skriv hvad præsentationen handler om</a:t>
            </a:r>
            <a:endParaRPr lang="da-DK" dirty="0"/>
          </a:p>
        </p:txBody>
      </p:sp>
      <p:sp>
        <p:nvSpPr>
          <p:cNvPr id="6" name="Pladsholder til slidenummer 5">
            <a:extLst>
              <a:ext uri="{FF2B5EF4-FFF2-40B4-BE49-F238E27FC236}">
                <a16:creationId xmlns:a16="http://schemas.microsoft.com/office/drawing/2014/main" id="{017E8857-3C8A-8E86-265B-D4016BED25EF}"/>
              </a:ext>
            </a:extLst>
          </p:cNvPr>
          <p:cNvSpPr>
            <a:spLocks noGrp="1"/>
          </p:cNvSpPr>
          <p:nvPr userDrawn="1">
            <p:ph type="sldNum" sz="quarter" idx="4"/>
          </p:nvPr>
        </p:nvSpPr>
        <p:spPr>
          <a:xfrm>
            <a:off x="701675" y="6302357"/>
            <a:ext cx="2743200" cy="365125"/>
          </a:xfrm>
          <a:prstGeom prst="rect">
            <a:avLst/>
          </a:prstGeom>
        </p:spPr>
        <p:txBody>
          <a:bodyPr vert="horz" lIns="0" tIns="0" rIns="0" bIns="0" rtlCol="0" anchor="ctr"/>
          <a:lstStyle>
            <a:lvl1pPr algn="l">
              <a:defRPr sz="1000">
                <a:solidFill>
                  <a:srgbClr val="141E4D"/>
                </a:solidFill>
              </a:defRPr>
            </a:lvl1pPr>
          </a:lstStyle>
          <a:p>
            <a:fld id="{021E1021-89F3-4E67-882D-FBA1129841CA}" type="slidenum">
              <a:rPr lang="da-DK" smtClean="0"/>
              <a:pPr/>
              <a:t>‹nr.›</a:t>
            </a:fld>
            <a:endParaRPr lang="da-DK"/>
          </a:p>
        </p:txBody>
      </p:sp>
      <p:pic>
        <p:nvPicPr>
          <p:cNvPr id="9" name="Grafik 8">
            <a:extLst>
              <a:ext uri="{FF2B5EF4-FFF2-40B4-BE49-F238E27FC236}">
                <a16:creationId xmlns:a16="http://schemas.microsoft.com/office/drawing/2014/main" id="{96949287-C533-DB5C-6659-A11D3C305E96}"/>
              </a:ext>
            </a:extLst>
          </p:cNvPr>
          <p:cNvPicPr>
            <a:picLocks noChangeAspect="1"/>
          </p:cNvPicPr>
          <p:nvPr userDrawn="1"/>
        </p:nvPicPr>
        <p:blipFill>
          <a:blip r:embed="rId63" cstate="screen">
            <a:extLst>
              <a:ext uri="{28A0092B-C50C-407E-A947-70E740481C1C}">
                <a14:useLocalDpi xmlns:a14="http://schemas.microsoft.com/office/drawing/2010/main"/>
              </a:ext>
              <a:ext uri="{96DAC541-7B7A-43D3-8B79-37D633B846F1}">
                <asvg:svgBlip xmlns:asvg="http://schemas.microsoft.com/office/drawing/2016/SVG/main" r:embed="rId64"/>
              </a:ext>
            </a:extLst>
          </a:blip>
          <a:stretch>
            <a:fillRect/>
          </a:stretch>
        </p:blipFill>
        <p:spPr>
          <a:xfrm>
            <a:off x="10931537" y="558817"/>
            <a:ext cx="565138" cy="337370"/>
          </a:xfrm>
          <a:prstGeom prst="rect">
            <a:avLst/>
          </a:prstGeom>
        </p:spPr>
      </p:pic>
      <p:grpSp>
        <p:nvGrpSpPr>
          <p:cNvPr id="17" name="Gruppe 16">
            <a:extLst>
              <a:ext uri="{FF2B5EF4-FFF2-40B4-BE49-F238E27FC236}">
                <a16:creationId xmlns:a16="http://schemas.microsoft.com/office/drawing/2014/main" id="{7976C3B7-367B-EEFD-01FF-7DAD9895B14A}"/>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58" name="Gruppe 57">
              <a:extLst>
                <a:ext uri="{FF2B5EF4-FFF2-40B4-BE49-F238E27FC236}">
                  <a16:creationId xmlns:a16="http://schemas.microsoft.com/office/drawing/2014/main" id="{62B84B9D-6FC4-CACC-E61D-2888E4D579FA}"/>
                </a:ext>
              </a:extLst>
            </p:cNvPr>
            <p:cNvGrpSpPr/>
            <p:nvPr userDrawn="1"/>
          </p:nvGrpSpPr>
          <p:grpSpPr>
            <a:xfrm>
              <a:off x="-1838312" y="-38102"/>
              <a:ext cx="1721353" cy="2467796"/>
              <a:chOff x="-1838312" y="-9527"/>
              <a:chExt cx="1721353" cy="2467796"/>
            </a:xfrm>
          </p:grpSpPr>
          <p:grpSp>
            <p:nvGrpSpPr>
              <p:cNvPr id="56" name="Gruppe 55">
                <a:extLst>
                  <a:ext uri="{FF2B5EF4-FFF2-40B4-BE49-F238E27FC236}">
                    <a16:creationId xmlns:a16="http://schemas.microsoft.com/office/drawing/2014/main" id="{6DAE384C-26E6-BC23-5DB6-1E352E725B4F}"/>
                  </a:ext>
                </a:extLst>
              </p:cNvPr>
              <p:cNvGrpSpPr/>
              <p:nvPr userDrawn="1"/>
            </p:nvGrpSpPr>
            <p:grpSpPr>
              <a:xfrm>
                <a:off x="-1838312" y="566838"/>
                <a:ext cx="1686995" cy="1891431"/>
                <a:chOff x="-2407803" y="1483724"/>
                <a:chExt cx="1686995" cy="1891431"/>
              </a:xfrm>
            </p:grpSpPr>
            <p:sp>
              <p:nvSpPr>
                <p:cNvPr id="55" name="Rektangel 54">
                  <a:extLst>
                    <a:ext uri="{FF2B5EF4-FFF2-40B4-BE49-F238E27FC236}">
                      <a16:creationId xmlns:a16="http://schemas.microsoft.com/office/drawing/2014/main" id="{D0A8DC51-CCCC-4583-95C9-8DDEDF9EA869}"/>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Gruppe 14">
                  <a:extLst>
                    <a:ext uri="{FF2B5EF4-FFF2-40B4-BE49-F238E27FC236}">
                      <a16:creationId xmlns:a16="http://schemas.microsoft.com/office/drawing/2014/main" id="{9E81AD9D-424F-4FA4-7F3A-350E9DE50163}"/>
                    </a:ext>
                  </a:extLst>
                </p:cNvPr>
                <p:cNvGrpSpPr/>
                <p:nvPr userDrawn="1"/>
              </p:nvGrpSpPr>
              <p:grpSpPr>
                <a:xfrm>
                  <a:off x="-2329929" y="1577145"/>
                  <a:ext cx="1531247" cy="737710"/>
                  <a:chOff x="-2855495" y="1483725"/>
                  <a:chExt cx="1531247" cy="737710"/>
                </a:xfrm>
              </p:grpSpPr>
              <p:sp>
                <p:nvSpPr>
                  <p:cNvPr id="4" name="Rektangel 3">
                    <a:extLst>
                      <a:ext uri="{FF2B5EF4-FFF2-40B4-BE49-F238E27FC236}">
                        <a16:creationId xmlns:a16="http://schemas.microsoft.com/office/drawing/2014/main" id="{2FF9A06C-F03F-B5FD-4E8D-40437C13838C}"/>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ktangel 7">
                    <a:extLst>
                      <a:ext uri="{FF2B5EF4-FFF2-40B4-BE49-F238E27FC236}">
                        <a16:creationId xmlns:a16="http://schemas.microsoft.com/office/drawing/2014/main" id="{164E61BA-136F-B14D-44B3-516620005EAE}"/>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ktangel 9">
                    <a:extLst>
                      <a:ext uri="{FF2B5EF4-FFF2-40B4-BE49-F238E27FC236}">
                        <a16:creationId xmlns:a16="http://schemas.microsoft.com/office/drawing/2014/main" id="{7DAD56D3-3909-7AE3-9024-70CD7B0BC00B}"/>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51" name="Gruppe 50">
                  <a:extLst>
                    <a:ext uri="{FF2B5EF4-FFF2-40B4-BE49-F238E27FC236}">
                      <a16:creationId xmlns:a16="http://schemas.microsoft.com/office/drawing/2014/main" id="{5F4E8AB2-63CA-6DD8-C45B-2FDCBDB9CDC9}"/>
                    </a:ext>
                  </a:extLst>
                </p:cNvPr>
                <p:cNvGrpSpPr/>
                <p:nvPr userDrawn="1"/>
              </p:nvGrpSpPr>
              <p:grpSpPr>
                <a:xfrm>
                  <a:off x="-2329929" y="2483522"/>
                  <a:ext cx="1531247" cy="737710"/>
                  <a:chOff x="-2879557" y="2390102"/>
                  <a:chExt cx="1531247" cy="737710"/>
                </a:xfrm>
              </p:grpSpPr>
              <p:sp>
                <p:nvSpPr>
                  <p:cNvPr id="11" name="Rektangel 10">
                    <a:extLst>
                      <a:ext uri="{FF2B5EF4-FFF2-40B4-BE49-F238E27FC236}">
                        <a16:creationId xmlns:a16="http://schemas.microsoft.com/office/drawing/2014/main" id="{64AF931D-257E-55B8-E291-A2F1C546DAC8}"/>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ktangel 11">
                    <a:extLst>
                      <a:ext uri="{FF2B5EF4-FFF2-40B4-BE49-F238E27FC236}">
                        <a16:creationId xmlns:a16="http://schemas.microsoft.com/office/drawing/2014/main" id="{B5FCD5A1-81B0-35DC-5FC1-337668B3E226}"/>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ktangel 12">
                    <a:extLst>
                      <a:ext uri="{FF2B5EF4-FFF2-40B4-BE49-F238E27FC236}">
                        <a16:creationId xmlns:a16="http://schemas.microsoft.com/office/drawing/2014/main" id="{BAC169FC-CBA6-0ED8-B819-036F98C88F58}"/>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57" name="Tekstfelt 56">
                <a:extLst>
                  <a:ext uri="{FF2B5EF4-FFF2-40B4-BE49-F238E27FC236}">
                    <a16:creationId xmlns:a16="http://schemas.microsoft.com/office/drawing/2014/main" id="{DD24EAC3-AE39-E15F-C202-6415FFB04B64}"/>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7" name="Rektangel 6">
              <a:extLst>
                <a:ext uri="{FF2B5EF4-FFF2-40B4-BE49-F238E27FC236}">
                  <a16:creationId xmlns:a16="http://schemas.microsoft.com/office/drawing/2014/main" id="{D548134A-07AF-4213-AFEA-3BB7B1D7D814}"/>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a:extLst>
                <a:ext uri="{FF2B5EF4-FFF2-40B4-BE49-F238E27FC236}">
                  <a16:creationId xmlns:a16="http://schemas.microsoft.com/office/drawing/2014/main" id="{7744930B-8CBB-6B07-1DE1-9B252B944013}"/>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22780713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 id="2147483763" r:id="rId50"/>
    <p:sldLayoutId id="2147483764" r:id="rId51"/>
    <p:sldLayoutId id="2147483765" r:id="rId52"/>
    <p:sldLayoutId id="2147483766" r:id="rId53"/>
    <p:sldLayoutId id="2147483767" r:id="rId54"/>
    <p:sldLayoutId id="2147483768" r:id="rId55"/>
    <p:sldLayoutId id="2147483769" r:id="rId56"/>
    <p:sldLayoutId id="2147483770" r:id="rId57"/>
    <p:sldLayoutId id="2147483771" r:id="rId58"/>
    <p:sldLayoutId id="2147483772" r:id="rId59"/>
    <p:sldLayoutId id="2147483773" r:id="rId60"/>
    <p:sldLayoutId id="2147483774" r:id="rId6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kern="1200">
          <a:solidFill>
            <a:srgbClr val="141E4D"/>
          </a:solidFill>
          <a:latin typeface="+mj-lt"/>
          <a:ea typeface="+mj-ea"/>
          <a:cs typeface="+mj-cs"/>
        </a:defRPr>
      </a:lvl1pPr>
    </p:titleStyle>
    <p:bodyStyle>
      <a:lvl1pPr marL="180000" indent="-180000" algn="l" defTabSz="914400" rtl="0" eaLnBrk="1" latinLnBrk="0" hangingPunct="1">
        <a:lnSpc>
          <a:spcPct val="120000"/>
        </a:lnSpc>
        <a:spcBef>
          <a:spcPts val="1000"/>
        </a:spcBef>
        <a:buFont typeface="Arial" panose="020B0604020202020204" pitchFamily="34" charset="0"/>
        <a:buChar char="•"/>
        <a:defRPr sz="1800" kern="1200">
          <a:solidFill>
            <a:srgbClr val="141E4D"/>
          </a:solidFill>
          <a:latin typeface="+mn-lt"/>
          <a:ea typeface="+mn-ea"/>
          <a:cs typeface="+mn-cs"/>
        </a:defRPr>
      </a:lvl1pPr>
      <a:lvl2pPr marL="612000" indent="-144000" algn="l" defTabSz="914400" rtl="0" eaLnBrk="1" latinLnBrk="0" hangingPunct="1">
        <a:lnSpc>
          <a:spcPct val="110000"/>
        </a:lnSpc>
        <a:spcBef>
          <a:spcPts val="0"/>
        </a:spcBef>
        <a:spcAft>
          <a:spcPts val="300"/>
        </a:spcAft>
        <a:buFont typeface="Arial" panose="020B0604020202020204" pitchFamily="34" charset="0"/>
        <a:buChar char="•"/>
        <a:defRPr sz="1600" kern="1200">
          <a:solidFill>
            <a:srgbClr val="141E4D"/>
          </a:solidFill>
          <a:latin typeface="+mn-lt"/>
          <a:ea typeface="+mn-ea"/>
          <a:cs typeface="+mn-cs"/>
        </a:defRPr>
      </a:lvl2pPr>
      <a:lvl3pPr marL="1044000" indent="-144000" algn="l" defTabSz="914400" rtl="0" eaLnBrk="1" latinLnBrk="0" hangingPunct="1">
        <a:lnSpc>
          <a:spcPct val="110000"/>
        </a:lnSpc>
        <a:spcBef>
          <a:spcPts val="0"/>
        </a:spcBef>
        <a:buFont typeface="Arial" panose="020B0604020202020204" pitchFamily="34" charset="0"/>
        <a:buChar char="•"/>
        <a:defRPr sz="1400" kern="1200">
          <a:solidFill>
            <a:srgbClr val="141E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38">
          <p15:clr>
            <a:srgbClr val="F26B43"/>
          </p15:clr>
        </p15:guide>
        <p15:guide id="4" orient="horz" pos="346">
          <p15:clr>
            <a:srgbClr val="F26B43"/>
          </p15:clr>
        </p15:guide>
        <p15:guide id="5" orient="horz" pos="3838">
          <p15:clr>
            <a:srgbClr val="F26B43"/>
          </p15:clr>
        </p15:guide>
        <p15:guide id="6" pos="438">
          <p15:clr>
            <a:srgbClr val="F26B43"/>
          </p15:clr>
        </p15:guide>
        <p15:guide id="7" orient="horz" pos="570">
          <p15:clr>
            <a:srgbClr val="F26B43"/>
          </p15:clr>
        </p15:guide>
        <p15:guide id="8" pos="3690">
          <p15:clr>
            <a:srgbClr val="F26B43"/>
          </p15:clr>
        </p15:guide>
        <p15:guide id="9" pos="3985">
          <p15:clr>
            <a:srgbClr val="F26B43"/>
          </p15:clr>
        </p15:guide>
        <p15:guide id="11" pos="3393">
          <p15:clr>
            <a:srgbClr val="F26B43"/>
          </p15:clr>
        </p15:guide>
        <p15:guide id="12" pos="1184">
          <p15:clr>
            <a:srgbClr val="F26B43"/>
          </p15:clr>
        </p15:guide>
        <p15:guide id="13" pos="425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41E50EE-86FB-F0FE-6D09-25CC95A45BC1}"/>
              </a:ext>
            </a:extLst>
          </p:cNvPr>
          <p:cNvSpPr>
            <a:spLocks noGrp="1"/>
          </p:cNvSpPr>
          <p:nvPr userDrawn="1">
            <p:ph type="title"/>
          </p:nvPr>
        </p:nvSpPr>
        <p:spPr>
          <a:xfrm>
            <a:off x="701675" y="908050"/>
            <a:ext cx="9994900" cy="1002638"/>
          </a:xfrm>
          <a:prstGeom prst="rect">
            <a:avLst/>
          </a:prstGeom>
        </p:spPr>
        <p:txBody>
          <a:bodyPr vert="horz" lIns="0" tIns="0" rIns="0" bIns="0" rtlCol="0" anchor="ctr">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1D62412D-B7F2-D292-CE6D-6BEC1AC15168}"/>
              </a:ext>
            </a:extLst>
          </p:cNvPr>
          <p:cNvSpPr>
            <a:spLocks noGrp="1"/>
          </p:cNvSpPr>
          <p:nvPr userDrawn="1">
            <p:ph type="body" idx="1"/>
          </p:nvPr>
        </p:nvSpPr>
        <p:spPr>
          <a:xfrm>
            <a:off x="701675" y="2101205"/>
            <a:ext cx="10795000" cy="3980913"/>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p:txBody>
      </p:sp>
      <p:sp>
        <p:nvSpPr>
          <p:cNvPr id="5" name="Pladsholder til sidefod 4">
            <a:extLst>
              <a:ext uri="{FF2B5EF4-FFF2-40B4-BE49-F238E27FC236}">
                <a16:creationId xmlns:a16="http://schemas.microsoft.com/office/drawing/2014/main" id="{1FE70166-1771-5E66-5193-F1E9A7F53171}"/>
              </a:ext>
            </a:extLst>
          </p:cNvPr>
          <p:cNvSpPr>
            <a:spLocks noGrp="1"/>
          </p:cNvSpPr>
          <p:nvPr userDrawn="1">
            <p:ph type="ftr" sz="quarter" idx="3"/>
          </p:nvPr>
        </p:nvSpPr>
        <p:spPr>
          <a:xfrm>
            <a:off x="7381875" y="6299183"/>
            <a:ext cx="4114800" cy="365125"/>
          </a:xfrm>
          <a:prstGeom prst="rect">
            <a:avLst/>
          </a:prstGeom>
        </p:spPr>
        <p:txBody>
          <a:bodyPr vert="horz" lIns="0" tIns="0" rIns="0" bIns="0" rtlCol="0" anchor="ctr"/>
          <a:lstStyle>
            <a:lvl1pPr algn="r">
              <a:defRPr sz="1000">
                <a:solidFill>
                  <a:srgbClr val="141E4D"/>
                </a:solidFill>
              </a:defRPr>
            </a:lvl1pPr>
          </a:lstStyle>
          <a:p>
            <a:r>
              <a:rPr lang="da-DK"/>
              <a:t>Skriv hvad præsentationen handler om</a:t>
            </a:r>
            <a:endParaRPr lang="da-DK" dirty="0"/>
          </a:p>
        </p:txBody>
      </p:sp>
      <p:sp>
        <p:nvSpPr>
          <p:cNvPr id="6" name="Pladsholder til slidenummer 5">
            <a:extLst>
              <a:ext uri="{FF2B5EF4-FFF2-40B4-BE49-F238E27FC236}">
                <a16:creationId xmlns:a16="http://schemas.microsoft.com/office/drawing/2014/main" id="{017E8857-3C8A-8E86-265B-D4016BED25EF}"/>
              </a:ext>
            </a:extLst>
          </p:cNvPr>
          <p:cNvSpPr>
            <a:spLocks noGrp="1"/>
          </p:cNvSpPr>
          <p:nvPr userDrawn="1">
            <p:ph type="sldNum" sz="quarter" idx="4"/>
          </p:nvPr>
        </p:nvSpPr>
        <p:spPr>
          <a:xfrm>
            <a:off x="701675" y="6302357"/>
            <a:ext cx="2743200" cy="365125"/>
          </a:xfrm>
          <a:prstGeom prst="rect">
            <a:avLst/>
          </a:prstGeom>
        </p:spPr>
        <p:txBody>
          <a:bodyPr vert="horz" lIns="0" tIns="0" rIns="0" bIns="0" rtlCol="0" anchor="ctr"/>
          <a:lstStyle>
            <a:lvl1pPr algn="l">
              <a:defRPr sz="1000">
                <a:solidFill>
                  <a:srgbClr val="141E4D"/>
                </a:solidFill>
              </a:defRPr>
            </a:lvl1pPr>
          </a:lstStyle>
          <a:p>
            <a:fld id="{021E1021-89F3-4E67-882D-FBA1129841CA}" type="slidenum">
              <a:rPr lang="da-DK" smtClean="0"/>
              <a:pPr/>
              <a:t>‹nr.›</a:t>
            </a:fld>
            <a:endParaRPr lang="da-DK"/>
          </a:p>
        </p:txBody>
      </p:sp>
      <p:pic>
        <p:nvPicPr>
          <p:cNvPr id="9" name="Grafik 8">
            <a:extLst>
              <a:ext uri="{FF2B5EF4-FFF2-40B4-BE49-F238E27FC236}">
                <a16:creationId xmlns:a16="http://schemas.microsoft.com/office/drawing/2014/main" id="{96949287-C533-DB5C-6659-A11D3C305E96}"/>
              </a:ext>
            </a:extLst>
          </p:cNvPr>
          <p:cNvPicPr>
            <a:picLocks noChangeAspect="1"/>
          </p:cNvPicPr>
          <p:nvPr userDrawn="1"/>
        </p:nvPicPr>
        <p:blipFill>
          <a:blip r:embed="rId63" cstate="screen">
            <a:extLst>
              <a:ext uri="{28A0092B-C50C-407E-A947-70E740481C1C}">
                <a14:useLocalDpi xmlns:a14="http://schemas.microsoft.com/office/drawing/2010/main"/>
              </a:ext>
              <a:ext uri="{96DAC541-7B7A-43D3-8B79-37D633B846F1}">
                <asvg:svgBlip xmlns:asvg="http://schemas.microsoft.com/office/drawing/2016/SVG/main" r:embed="rId64"/>
              </a:ext>
            </a:extLst>
          </a:blip>
          <a:stretch>
            <a:fillRect/>
          </a:stretch>
        </p:blipFill>
        <p:spPr>
          <a:xfrm>
            <a:off x="10931537" y="558817"/>
            <a:ext cx="565138" cy="337370"/>
          </a:xfrm>
          <a:prstGeom prst="rect">
            <a:avLst/>
          </a:prstGeom>
        </p:spPr>
      </p:pic>
      <p:grpSp>
        <p:nvGrpSpPr>
          <p:cNvPr id="17" name="Gruppe 16">
            <a:extLst>
              <a:ext uri="{FF2B5EF4-FFF2-40B4-BE49-F238E27FC236}">
                <a16:creationId xmlns:a16="http://schemas.microsoft.com/office/drawing/2014/main" id="{7976C3B7-367B-EEFD-01FF-7DAD9895B14A}"/>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58" name="Gruppe 57">
              <a:extLst>
                <a:ext uri="{FF2B5EF4-FFF2-40B4-BE49-F238E27FC236}">
                  <a16:creationId xmlns:a16="http://schemas.microsoft.com/office/drawing/2014/main" id="{62B84B9D-6FC4-CACC-E61D-2888E4D579FA}"/>
                </a:ext>
              </a:extLst>
            </p:cNvPr>
            <p:cNvGrpSpPr/>
            <p:nvPr userDrawn="1"/>
          </p:nvGrpSpPr>
          <p:grpSpPr>
            <a:xfrm>
              <a:off x="-1838312" y="-38102"/>
              <a:ext cx="1721353" cy="2467796"/>
              <a:chOff x="-1838312" y="-9527"/>
              <a:chExt cx="1721353" cy="2467796"/>
            </a:xfrm>
          </p:grpSpPr>
          <p:grpSp>
            <p:nvGrpSpPr>
              <p:cNvPr id="56" name="Gruppe 55">
                <a:extLst>
                  <a:ext uri="{FF2B5EF4-FFF2-40B4-BE49-F238E27FC236}">
                    <a16:creationId xmlns:a16="http://schemas.microsoft.com/office/drawing/2014/main" id="{6DAE384C-26E6-BC23-5DB6-1E352E725B4F}"/>
                  </a:ext>
                </a:extLst>
              </p:cNvPr>
              <p:cNvGrpSpPr/>
              <p:nvPr userDrawn="1"/>
            </p:nvGrpSpPr>
            <p:grpSpPr>
              <a:xfrm>
                <a:off x="-1838312" y="566838"/>
                <a:ext cx="1686995" cy="1891431"/>
                <a:chOff x="-2407803" y="1483724"/>
                <a:chExt cx="1686995" cy="1891431"/>
              </a:xfrm>
            </p:grpSpPr>
            <p:sp>
              <p:nvSpPr>
                <p:cNvPr id="55" name="Rektangel 54">
                  <a:extLst>
                    <a:ext uri="{FF2B5EF4-FFF2-40B4-BE49-F238E27FC236}">
                      <a16:creationId xmlns:a16="http://schemas.microsoft.com/office/drawing/2014/main" id="{D0A8DC51-CCCC-4583-95C9-8DDEDF9EA869}"/>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Gruppe 14">
                  <a:extLst>
                    <a:ext uri="{FF2B5EF4-FFF2-40B4-BE49-F238E27FC236}">
                      <a16:creationId xmlns:a16="http://schemas.microsoft.com/office/drawing/2014/main" id="{9E81AD9D-424F-4FA4-7F3A-350E9DE50163}"/>
                    </a:ext>
                  </a:extLst>
                </p:cNvPr>
                <p:cNvGrpSpPr/>
                <p:nvPr userDrawn="1"/>
              </p:nvGrpSpPr>
              <p:grpSpPr>
                <a:xfrm>
                  <a:off x="-2329929" y="1577145"/>
                  <a:ext cx="1531247" cy="737710"/>
                  <a:chOff x="-2855495" y="1483725"/>
                  <a:chExt cx="1531247" cy="737710"/>
                </a:xfrm>
              </p:grpSpPr>
              <p:sp>
                <p:nvSpPr>
                  <p:cNvPr id="4" name="Rektangel 3">
                    <a:extLst>
                      <a:ext uri="{FF2B5EF4-FFF2-40B4-BE49-F238E27FC236}">
                        <a16:creationId xmlns:a16="http://schemas.microsoft.com/office/drawing/2014/main" id="{2FF9A06C-F03F-B5FD-4E8D-40437C13838C}"/>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ktangel 7">
                    <a:extLst>
                      <a:ext uri="{FF2B5EF4-FFF2-40B4-BE49-F238E27FC236}">
                        <a16:creationId xmlns:a16="http://schemas.microsoft.com/office/drawing/2014/main" id="{164E61BA-136F-B14D-44B3-516620005EAE}"/>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ktangel 9">
                    <a:extLst>
                      <a:ext uri="{FF2B5EF4-FFF2-40B4-BE49-F238E27FC236}">
                        <a16:creationId xmlns:a16="http://schemas.microsoft.com/office/drawing/2014/main" id="{7DAD56D3-3909-7AE3-9024-70CD7B0BC00B}"/>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51" name="Gruppe 50">
                  <a:extLst>
                    <a:ext uri="{FF2B5EF4-FFF2-40B4-BE49-F238E27FC236}">
                      <a16:creationId xmlns:a16="http://schemas.microsoft.com/office/drawing/2014/main" id="{5F4E8AB2-63CA-6DD8-C45B-2FDCBDB9CDC9}"/>
                    </a:ext>
                  </a:extLst>
                </p:cNvPr>
                <p:cNvGrpSpPr/>
                <p:nvPr userDrawn="1"/>
              </p:nvGrpSpPr>
              <p:grpSpPr>
                <a:xfrm>
                  <a:off x="-2329929" y="2483522"/>
                  <a:ext cx="1531247" cy="737710"/>
                  <a:chOff x="-2879557" y="2390102"/>
                  <a:chExt cx="1531247" cy="737710"/>
                </a:xfrm>
              </p:grpSpPr>
              <p:sp>
                <p:nvSpPr>
                  <p:cNvPr id="11" name="Rektangel 10">
                    <a:extLst>
                      <a:ext uri="{FF2B5EF4-FFF2-40B4-BE49-F238E27FC236}">
                        <a16:creationId xmlns:a16="http://schemas.microsoft.com/office/drawing/2014/main" id="{64AF931D-257E-55B8-E291-A2F1C546DAC8}"/>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ktangel 11">
                    <a:extLst>
                      <a:ext uri="{FF2B5EF4-FFF2-40B4-BE49-F238E27FC236}">
                        <a16:creationId xmlns:a16="http://schemas.microsoft.com/office/drawing/2014/main" id="{B5FCD5A1-81B0-35DC-5FC1-337668B3E226}"/>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ktangel 12">
                    <a:extLst>
                      <a:ext uri="{FF2B5EF4-FFF2-40B4-BE49-F238E27FC236}">
                        <a16:creationId xmlns:a16="http://schemas.microsoft.com/office/drawing/2014/main" id="{BAC169FC-CBA6-0ED8-B819-036F98C88F58}"/>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57" name="Tekstfelt 56">
                <a:extLst>
                  <a:ext uri="{FF2B5EF4-FFF2-40B4-BE49-F238E27FC236}">
                    <a16:creationId xmlns:a16="http://schemas.microsoft.com/office/drawing/2014/main" id="{DD24EAC3-AE39-E15F-C202-6415FFB04B64}"/>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7" name="Rektangel 6">
              <a:extLst>
                <a:ext uri="{FF2B5EF4-FFF2-40B4-BE49-F238E27FC236}">
                  <a16:creationId xmlns:a16="http://schemas.microsoft.com/office/drawing/2014/main" id="{D548134A-07AF-4213-AFEA-3BB7B1D7D814}"/>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a:extLst>
                <a:ext uri="{FF2B5EF4-FFF2-40B4-BE49-F238E27FC236}">
                  <a16:creationId xmlns:a16="http://schemas.microsoft.com/office/drawing/2014/main" id="{7744930B-8CBB-6B07-1DE1-9B252B944013}"/>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367512908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 id="2147483801" r:id="rId26"/>
    <p:sldLayoutId id="2147483802" r:id="rId27"/>
    <p:sldLayoutId id="2147483803" r:id="rId28"/>
    <p:sldLayoutId id="2147483804" r:id="rId29"/>
    <p:sldLayoutId id="2147483805" r:id="rId30"/>
    <p:sldLayoutId id="2147483806" r:id="rId31"/>
    <p:sldLayoutId id="2147483807" r:id="rId32"/>
    <p:sldLayoutId id="2147483808" r:id="rId33"/>
    <p:sldLayoutId id="2147483809" r:id="rId34"/>
    <p:sldLayoutId id="2147483810" r:id="rId35"/>
    <p:sldLayoutId id="2147483811" r:id="rId36"/>
    <p:sldLayoutId id="2147483812" r:id="rId37"/>
    <p:sldLayoutId id="2147483813" r:id="rId38"/>
    <p:sldLayoutId id="2147483814" r:id="rId39"/>
    <p:sldLayoutId id="2147483815" r:id="rId40"/>
    <p:sldLayoutId id="2147483816" r:id="rId41"/>
    <p:sldLayoutId id="2147483817" r:id="rId42"/>
    <p:sldLayoutId id="2147483818" r:id="rId43"/>
    <p:sldLayoutId id="2147483819" r:id="rId44"/>
    <p:sldLayoutId id="2147483820" r:id="rId45"/>
    <p:sldLayoutId id="2147483821" r:id="rId46"/>
    <p:sldLayoutId id="2147483822" r:id="rId47"/>
    <p:sldLayoutId id="2147483823" r:id="rId48"/>
    <p:sldLayoutId id="2147483824" r:id="rId49"/>
    <p:sldLayoutId id="2147483825" r:id="rId50"/>
    <p:sldLayoutId id="2147483826" r:id="rId51"/>
    <p:sldLayoutId id="2147483827" r:id="rId52"/>
    <p:sldLayoutId id="2147483828" r:id="rId53"/>
    <p:sldLayoutId id="2147483829" r:id="rId54"/>
    <p:sldLayoutId id="2147483830" r:id="rId55"/>
    <p:sldLayoutId id="2147483831" r:id="rId56"/>
    <p:sldLayoutId id="2147483832" r:id="rId57"/>
    <p:sldLayoutId id="2147483833" r:id="rId58"/>
    <p:sldLayoutId id="2147483834" r:id="rId59"/>
    <p:sldLayoutId id="2147483835" r:id="rId60"/>
    <p:sldLayoutId id="2147483836" r:id="rId6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kern="1200">
          <a:solidFill>
            <a:srgbClr val="141E4D"/>
          </a:solidFill>
          <a:latin typeface="+mj-lt"/>
          <a:ea typeface="+mj-ea"/>
          <a:cs typeface="+mj-cs"/>
        </a:defRPr>
      </a:lvl1pPr>
    </p:titleStyle>
    <p:bodyStyle>
      <a:lvl1pPr marL="180000" indent="-180000" algn="l" defTabSz="914400" rtl="0" eaLnBrk="1" latinLnBrk="0" hangingPunct="1">
        <a:lnSpc>
          <a:spcPct val="120000"/>
        </a:lnSpc>
        <a:spcBef>
          <a:spcPts val="1000"/>
        </a:spcBef>
        <a:buFont typeface="Arial" panose="020B0604020202020204" pitchFamily="34" charset="0"/>
        <a:buChar char="•"/>
        <a:defRPr sz="1800" kern="1200">
          <a:solidFill>
            <a:srgbClr val="141E4D"/>
          </a:solidFill>
          <a:latin typeface="+mn-lt"/>
          <a:ea typeface="+mn-ea"/>
          <a:cs typeface="+mn-cs"/>
        </a:defRPr>
      </a:lvl1pPr>
      <a:lvl2pPr marL="612000" indent="-144000" algn="l" defTabSz="914400" rtl="0" eaLnBrk="1" latinLnBrk="0" hangingPunct="1">
        <a:lnSpc>
          <a:spcPct val="110000"/>
        </a:lnSpc>
        <a:spcBef>
          <a:spcPts val="0"/>
        </a:spcBef>
        <a:spcAft>
          <a:spcPts val="300"/>
        </a:spcAft>
        <a:buFont typeface="Arial" panose="020B0604020202020204" pitchFamily="34" charset="0"/>
        <a:buChar char="•"/>
        <a:defRPr sz="1600" kern="1200">
          <a:solidFill>
            <a:srgbClr val="141E4D"/>
          </a:solidFill>
          <a:latin typeface="+mn-lt"/>
          <a:ea typeface="+mn-ea"/>
          <a:cs typeface="+mn-cs"/>
        </a:defRPr>
      </a:lvl2pPr>
      <a:lvl3pPr marL="1044000" indent="-144000" algn="l" defTabSz="914400" rtl="0" eaLnBrk="1" latinLnBrk="0" hangingPunct="1">
        <a:lnSpc>
          <a:spcPct val="110000"/>
        </a:lnSpc>
        <a:spcBef>
          <a:spcPts val="0"/>
        </a:spcBef>
        <a:buFont typeface="Arial" panose="020B0604020202020204" pitchFamily="34" charset="0"/>
        <a:buChar char="•"/>
        <a:defRPr sz="1400" kern="1200">
          <a:solidFill>
            <a:srgbClr val="141E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38">
          <p15:clr>
            <a:srgbClr val="F26B43"/>
          </p15:clr>
        </p15:guide>
        <p15:guide id="4" orient="horz" pos="346">
          <p15:clr>
            <a:srgbClr val="F26B43"/>
          </p15:clr>
        </p15:guide>
        <p15:guide id="5" orient="horz" pos="3838">
          <p15:clr>
            <a:srgbClr val="F26B43"/>
          </p15:clr>
        </p15:guide>
        <p15:guide id="6" pos="438">
          <p15:clr>
            <a:srgbClr val="F26B43"/>
          </p15:clr>
        </p15:guide>
        <p15:guide id="7" orient="horz" pos="570">
          <p15:clr>
            <a:srgbClr val="F26B43"/>
          </p15:clr>
        </p15:guide>
        <p15:guide id="8" pos="3690">
          <p15:clr>
            <a:srgbClr val="F26B43"/>
          </p15:clr>
        </p15:guide>
        <p15:guide id="9" pos="3985">
          <p15:clr>
            <a:srgbClr val="F26B43"/>
          </p15:clr>
        </p15:guide>
        <p15:guide id="11" pos="3393">
          <p15:clr>
            <a:srgbClr val="F26B43"/>
          </p15:clr>
        </p15:guide>
        <p15:guide id="12" pos="1184">
          <p15:clr>
            <a:srgbClr val="F26B43"/>
          </p15:clr>
        </p15:guide>
        <p15:guide id="13" pos="425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41E50EE-86FB-F0FE-6D09-25CC95A45BC1}"/>
              </a:ext>
            </a:extLst>
          </p:cNvPr>
          <p:cNvSpPr>
            <a:spLocks noGrp="1"/>
          </p:cNvSpPr>
          <p:nvPr userDrawn="1">
            <p:ph type="title"/>
          </p:nvPr>
        </p:nvSpPr>
        <p:spPr>
          <a:xfrm>
            <a:off x="701675" y="908050"/>
            <a:ext cx="9994900" cy="1002638"/>
          </a:xfrm>
          <a:prstGeom prst="rect">
            <a:avLst/>
          </a:prstGeom>
        </p:spPr>
        <p:txBody>
          <a:bodyPr vert="horz" lIns="0" tIns="0" rIns="0" bIns="0" rtlCol="0" anchor="ctr">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1D62412D-B7F2-D292-CE6D-6BEC1AC15168}"/>
              </a:ext>
            </a:extLst>
          </p:cNvPr>
          <p:cNvSpPr>
            <a:spLocks noGrp="1"/>
          </p:cNvSpPr>
          <p:nvPr userDrawn="1">
            <p:ph type="body" idx="1"/>
          </p:nvPr>
        </p:nvSpPr>
        <p:spPr>
          <a:xfrm>
            <a:off x="701675" y="2101205"/>
            <a:ext cx="10795000" cy="3980913"/>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p:txBody>
      </p:sp>
      <p:sp>
        <p:nvSpPr>
          <p:cNvPr id="5" name="Pladsholder til sidefod 4">
            <a:extLst>
              <a:ext uri="{FF2B5EF4-FFF2-40B4-BE49-F238E27FC236}">
                <a16:creationId xmlns:a16="http://schemas.microsoft.com/office/drawing/2014/main" id="{1FE70166-1771-5E66-5193-F1E9A7F53171}"/>
              </a:ext>
            </a:extLst>
          </p:cNvPr>
          <p:cNvSpPr>
            <a:spLocks noGrp="1"/>
          </p:cNvSpPr>
          <p:nvPr userDrawn="1">
            <p:ph type="ftr" sz="quarter" idx="3"/>
          </p:nvPr>
        </p:nvSpPr>
        <p:spPr>
          <a:xfrm>
            <a:off x="7381875" y="6299183"/>
            <a:ext cx="4114800" cy="365125"/>
          </a:xfrm>
          <a:prstGeom prst="rect">
            <a:avLst/>
          </a:prstGeom>
        </p:spPr>
        <p:txBody>
          <a:bodyPr vert="horz" lIns="0" tIns="0" rIns="0" bIns="0" rtlCol="0" anchor="ctr"/>
          <a:lstStyle>
            <a:lvl1pPr algn="r">
              <a:defRPr sz="1000">
                <a:solidFill>
                  <a:srgbClr val="141E4D"/>
                </a:solidFill>
              </a:defRPr>
            </a:lvl1pPr>
          </a:lstStyle>
          <a:p>
            <a:r>
              <a:rPr lang="da-DK"/>
              <a:t>Skriv hvad præsentationen handler om</a:t>
            </a:r>
            <a:endParaRPr lang="da-DK" dirty="0"/>
          </a:p>
        </p:txBody>
      </p:sp>
      <p:sp>
        <p:nvSpPr>
          <p:cNvPr id="6" name="Pladsholder til slidenummer 5">
            <a:extLst>
              <a:ext uri="{FF2B5EF4-FFF2-40B4-BE49-F238E27FC236}">
                <a16:creationId xmlns:a16="http://schemas.microsoft.com/office/drawing/2014/main" id="{017E8857-3C8A-8E86-265B-D4016BED25EF}"/>
              </a:ext>
            </a:extLst>
          </p:cNvPr>
          <p:cNvSpPr>
            <a:spLocks noGrp="1"/>
          </p:cNvSpPr>
          <p:nvPr userDrawn="1">
            <p:ph type="sldNum" sz="quarter" idx="4"/>
          </p:nvPr>
        </p:nvSpPr>
        <p:spPr>
          <a:xfrm>
            <a:off x="701675" y="6302357"/>
            <a:ext cx="2743200" cy="365125"/>
          </a:xfrm>
          <a:prstGeom prst="rect">
            <a:avLst/>
          </a:prstGeom>
        </p:spPr>
        <p:txBody>
          <a:bodyPr vert="horz" lIns="0" tIns="0" rIns="0" bIns="0" rtlCol="0" anchor="ctr"/>
          <a:lstStyle>
            <a:lvl1pPr algn="l">
              <a:defRPr sz="1000">
                <a:solidFill>
                  <a:srgbClr val="141E4D"/>
                </a:solidFill>
              </a:defRPr>
            </a:lvl1pPr>
          </a:lstStyle>
          <a:p>
            <a:fld id="{021E1021-89F3-4E67-882D-FBA1129841CA}" type="slidenum">
              <a:rPr lang="da-DK" smtClean="0"/>
              <a:pPr/>
              <a:t>‹nr.›</a:t>
            </a:fld>
            <a:endParaRPr lang="da-DK"/>
          </a:p>
        </p:txBody>
      </p:sp>
      <p:pic>
        <p:nvPicPr>
          <p:cNvPr id="9" name="Grafik 8">
            <a:extLst>
              <a:ext uri="{FF2B5EF4-FFF2-40B4-BE49-F238E27FC236}">
                <a16:creationId xmlns:a16="http://schemas.microsoft.com/office/drawing/2014/main" id="{96949287-C533-DB5C-6659-A11D3C305E96}"/>
              </a:ext>
            </a:extLst>
          </p:cNvPr>
          <p:cNvPicPr>
            <a:picLocks noChangeAspect="1"/>
          </p:cNvPicPr>
          <p:nvPr userDrawn="1"/>
        </p:nvPicPr>
        <p:blipFill>
          <a:blip r:embed="rId62" cstate="screen">
            <a:extLst>
              <a:ext uri="{28A0092B-C50C-407E-A947-70E740481C1C}">
                <a14:useLocalDpi xmlns:a14="http://schemas.microsoft.com/office/drawing/2010/main"/>
              </a:ext>
              <a:ext uri="{96DAC541-7B7A-43D3-8B79-37D633B846F1}">
                <asvg:svgBlip xmlns:asvg="http://schemas.microsoft.com/office/drawing/2016/SVG/main" r:embed="rId63"/>
              </a:ext>
            </a:extLst>
          </a:blip>
          <a:stretch>
            <a:fillRect/>
          </a:stretch>
        </p:blipFill>
        <p:spPr>
          <a:xfrm>
            <a:off x="10931537" y="558817"/>
            <a:ext cx="565138" cy="337370"/>
          </a:xfrm>
          <a:prstGeom prst="rect">
            <a:avLst/>
          </a:prstGeom>
        </p:spPr>
      </p:pic>
      <p:grpSp>
        <p:nvGrpSpPr>
          <p:cNvPr id="17" name="Gruppe 16">
            <a:extLst>
              <a:ext uri="{FF2B5EF4-FFF2-40B4-BE49-F238E27FC236}">
                <a16:creationId xmlns:a16="http://schemas.microsoft.com/office/drawing/2014/main" id="{7976C3B7-367B-EEFD-01FF-7DAD9895B14A}"/>
              </a:ext>
              <a:ext uri="{C183D7F6-B498-43B3-948B-1728B52AA6E4}">
                <adec:decorative xmlns:adec="http://schemas.microsoft.com/office/drawing/2017/decorative" val="1"/>
              </a:ext>
            </a:extLst>
          </p:cNvPr>
          <p:cNvGrpSpPr/>
          <p:nvPr userDrawn="1"/>
        </p:nvGrpSpPr>
        <p:grpSpPr>
          <a:xfrm>
            <a:off x="-1838313" y="-38102"/>
            <a:ext cx="1721354" cy="2467796"/>
            <a:chOff x="-1838313" y="-38102"/>
            <a:chExt cx="1721354" cy="2467796"/>
          </a:xfrm>
        </p:grpSpPr>
        <p:grpSp>
          <p:nvGrpSpPr>
            <p:cNvPr id="58" name="Gruppe 57">
              <a:extLst>
                <a:ext uri="{FF2B5EF4-FFF2-40B4-BE49-F238E27FC236}">
                  <a16:creationId xmlns:a16="http://schemas.microsoft.com/office/drawing/2014/main" id="{62B84B9D-6FC4-CACC-E61D-2888E4D579FA}"/>
                </a:ext>
              </a:extLst>
            </p:cNvPr>
            <p:cNvGrpSpPr/>
            <p:nvPr userDrawn="1"/>
          </p:nvGrpSpPr>
          <p:grpSpPr>
            <a:xfrm>
              <a:off x="-1838312" y="-38102"/>
              <a:ext cx="1721353" cy="2467796"/>
              <a:chOff x="-1838312" y="-9527"/>
              <a:chExt cx="1721353" cy="2467796"/>
            </a:xfrm>
          </p:grpSpPr>
          <p:grpSp>
            <p:nvGrpSpPr>
              <p:cNvPr id="56" name="Gruppe 55">
                <a:extLst>
                  <a:ext uri="{FF2B5EF4-FFF2-40B4-BE49-F238E27FC236}">
                    <a16:creationId xmlns:a16="http://schemas.microsoft.com/office/drawing/2014/main" id="{6DAE384C-26E6-BC23-5DB6-1E352E725B4F}"/>
                  </a:ext>
                </a:extLst>
              </p:cNvPr>
              <p:cNvGrpSpPr/>
              <p:nvPr userDrawn="1"/>
            </p:nvGrpSpPr>
            <p:grpSpPr>
              <a:xfrm>
                <a:off x="-1838312" y="566838"/>
                <a:ext cx="1686995" cy="1891431"/>
                <a:chOff x="-2407803" y="1483724"/>
                <a:chExt cx="1686995" cy="1891431"/>
              </a:xfrm>
            </p:grpSpPr>
            <p:sp>
              <p:nvSpPr>
                <p:cNvPr id="55" name="Rektangel 54">
                  <a:extLst>
                    <a:ext uri="{FF2B5EF4-FFF2-40B4-BE49-F238E27FC236}">
                      <a16:creationId xmlns:a16="http://schemas.microsoft.com/office/drawing/2014/main" id="{D0A8DC51-CCCC-4583-95C9-8DDEDF9EA869}"/>
                    </a:ext>
                  </a:extLst>
                </p:cNvPr>
                <p:cNvSpPr/>
                <p:nvPr userDrawn="1"/>
              </p:nvSpPr>
              <p:spPr>
                <a:xfrm>
                  <a:off x="-2407803" y="1483724"/>
                  <a:ext cx="1686995" cy="189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Gruppe 14">
                  <a:extLst>
                    <a:ext uri="{FF2B5EF4-FFF2-40B4-BE49-F238E27FC236}">
                      <a16:creationId xmlns:a16="http://schemas.microsoft.com/office/drawing/2014/main" id="{9E81AD9D-424F-4FA4-7F3A-350E9DE50163}"/>
                    </a:ext>
                  </a:extLst>
                </p:cNvPr>
                <p:cNvGrpSpPr/>
                <p:nvPr userDrawn="1"/>
              </p:nvGrpSpPr>
              <p:grpSpPr>
                <a:xfrm>
                  <a:off x="-2329929" y="1577145"/>
                  <a:ext cx="1531247" cy="737710"/>
                  <a:chOff x="-2855495" y="1483725"/>
                  <a:chExt cx="1531247" cy="737710"/>
                </a:xfrm>
              </p:grpSpPr>
              <p:sp>
                <p:nvSpPr>
                  <p:cNvPr id="4" name="Rektangel 3">
                    <a:extLst>
                      <a:ext uri="{FF2B5EF4-FFF2-40B4-BE49-F238E27FC236}">
                        <a16:creationId xmlns:a16="http://schemas.microsoft.com/office/drawing/2014/main" id="{2FF9A06C-F03F-B5FD-4E8D-40437C13838C}"/>
                      </a:ext>
                    </a:extLst>
                  </p:cNvPr>
                  <p:cNvSpPr/>
                  <p:nvPr userDrawn="1"/>
                </p:nvSpPr>
                <p:spPr>
                  <a:xfrm>
                    <a:off x="-2855495" y="1483725"/>
                    <a:ext cx="433137" cy="737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ktangel 7">
                    <a:extLst>
                      <a:ext uri="{FF2B5EF4-FFF2-40B4-BE49-F238E27FC236}">
                        <a16:creationId xmlns:a16="http://schemas.microsoft.com/office/drawing/2014/main" id="{164E61BA-136F-B14D-44B3-516620005EAE}"/>
                      </a:ext>
                    </a:extLst>
                  </p:cNvPr>
                  <p:cNvSpPr/>
                  <p:nvPr userDrawn="1"/>
                </p:nvSpPr>
                <p:spPr>
                  <a:xfrm>
                    <a:off x="-2306440" y="1483725"/>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ktangel 9">
                    <a:extLst>
                      <a:ext uri="{FF2B5EF4-FFF2-40B4-BE49-F238E27FC236}">
                        <a16:creationId xmlns:a16="http://schemas.microsoft.com/office/drawing/2014/main" id="{7DAD56D3-3909-7AE3-9024-70CD7B0BC00B}"/>
                      </a:ext>
                    </a:extLst>
                  </p:cNvPr>
                  <p:cNvSpPr/>
                  <p:nvPr userDrawn="1"/>
                </p:nvSpPr>
                <p:spPr>
                  <a:xfrm>
                    <a:off x="-1757385" y="1483725"/>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51" name="Gruppe 50">
                  <a:extLst>
                    <a:ext uri="{FF2B5EF4-FFF2-40B4-BE49-F238E27FC236}">
                      <a16:creationId xmlns:a16="http://schemas.microsoft.com/office/drawing/2014/main" id="{5F4E8AB2-63CA-6DD8-C45B-2FDCBDB9CDC9}"/>
                    </a:ext>
                  </a:extLst>
                </p:cNvPr>
                <p:cNvGrpSpPr/>
                <p:nvPr userDrawn="1"/>
              </p:nvGrpSpPr>
              <p:grpSpPr>
                <a:xfrm>
                  <a:off x="-2329929" y="2483522"/>
                  <a:ext cx="1531247" cy="737710"/>
                  <a:chOff x="-2879557" y="2390102"/>
                  <a:chExt cx="1531247" cy="737710"/>
                </a:xfrm>
              </p:grpSpPr>
              <p:sp>
                <p:nvSpPr>
                  <p:cNvPr id="11" name="Rektangel 10">
                    <a:extLst>
                      <a:ext uri="{FF2B5EF4-FFF2-40B4-BE49-F238E27FC236}">
                        <a16:creationId xmlns:a16="http://schemas.microsoft.com/office/drawing/2014/main" id="{64AF931D-257E-55B8-E291-A2F1C546DAC8}"/>
                      </a:ext>
                    </a:extLst>
                  </p:cNvPr>
                  <p:cNvSpPr/>
                  <p:nvPr userDrawn="1"/>
                </p:nvSpPr>
                <p:spPr>
                  <a:xfrm>
                    <a:off x="-2879557" y="2390102"/>
                    <a:ext cx="433137" cy="737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ktangel 11">
                    <a:extLst>
                      <a:ext uri="{FF2B5EF4-FFF2-40B4-BE49-F238E27FC236}">
                        <a16:creationId xmlns:a16="http://schemas.microsoft.com/office/drawing/2014/main" id="{B5FCD5A1-81B0-35DC-5FC1-337668B3E226}"/>
                      </a:ext>
                    </a:extLst>
                  </p:cNvPr>
                  <p:cNvSpPr/>
                  <p:nvPr userDrawn="1"/>
                </p:nvSpPr>
                <p:spPr>
                  <a:xfrm>
                    <a:off x="-2330502" y="2390102"/>
                    <a:ext cx="433137" cy="73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ktangel 12">
                    <a:extLst>
                      <a:ext uri="{FF2B5EF4-FFF2-40B4-BE49-F238E27FC236}">
                        <a16:creationId xmlns:a16="http://schemas.microsoft.com/office/drawing/2014/main" id="{BAC169FC-CBA6-0ED8-B819-036F98C88F58}"/>
                      </a:ext>
                    </a:extLst>
                  </p:cNvPr>
                  <p:cNvSpPr/>
                  <p:nvPr userDrawn="1"/>
                </p:nvSpPr>
                <p:spPr>
                  <a:xfrm>
                    <a:off x="-1781447" y="2390102"/>
                    <a:ext cx="433137" cy="7377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
            <p:nvSpPr>
              <p:cNvPr id="57" name="Tekstfelt 56">
                <a:extLst>
                  <a:ext uri="{FF2B5EF4-FFF2-40B4-BE49-F238E27FC236}">
                    <a16:creationId xmlns:a16="http://schemas.microsoft.com/office/drawing/2014/main" id="{DD24EAC3-AE39-E15F-C202-6415FFB04B64}"/>
                  </a:ext>
                </a:extLst>
              </p:cNvPr>
              <p:cNvSpPr txBox="1"/>
              <p:nvPr userDrawn="1"/>
            </p:nvSpPr>
            <p:spPr>
              <a:xfrm>
                <a:off x="-1803954" y="-9527"/>
                <a:ext cx="1686995" cy="553998"/>
              </a:xfrm>
              <a:prstGeom prst="rect">
                <a:avLst/>
              </a:prstGeom>
              <a:noFill/>
            </p:spPr>
            <p:txBody>
              <a:bodyPr wrap="square" lIns="0" tIns="0" rIns="0" bIns="0" rtlCol="0">
                <a:spAutoFit/>
              </a:bodyPr>
              <a:lstStyle/>
              <a:p>
                <a:pPr algn="l"/>
                <a:r>
                  <a:rPr lang="da-DK" sz="1200" dirty="0">
                    <a:solidFill>
                      <a:schemeClr val="tx2"/>
                    </a:solidFill>
                  </a:rPr>
                  <a:t>Farvesammensætningen du må bruge i denne skabelon</a:t>
                </a:r>
                <a:endParaRPr lang="es-ES" sz="1200" dirty="0">
                  <a:solidFill>
                    <a:schemeClr val="tx2"/>
                  </a:solidFill>
                </a:endParaRPr>
              </a:p>
            </p:txBody>
          </p:sp>
        </p:grpSp>
        <p:sp>
          <p:nvSpPr>
            <p:cNvPr id="7" name="Rektangel 6">
              <a:extLst>
                <a:ext uri="{FF2B5EF4-FFF2-40B4-BE49-F238E27FC236}">
                  <a16:creationId xmlns:a16="http://schemas.microsoft.com/office/drawing/2014/main" id="{D548134A-07AF-4213-AFEA-3BB7B1D7D814}"/>
                </a:ext>
              </a:extLst>
            </p:cNvPr>
            <p:cNvSpPr/>
            <p:nvPr userDrawn="1"/>
          </p:nvSpPr>
          <p:spPr>
            <a:xfrm>
              <a:off x="-1838312" y="538263"/>
              <a:ext cx="1686995" cy="88650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a:extLst>
                <a:ext uri="{FF2B5EF4-FFF2-40B4-BE49-F238E27FC236}">
                  <a16:creationId xmlns:a16="http://schemas.microsoft.com/office/drawing/2014/main" id="{7744930B-8CBB-6B07-1DE1-9B252B944013}"/>
                </a:ext>
              </a:extLst>
            </p:cNvPr>
            <p:cNvSpPr/>
            <p:nvPr userDrawn="1"/>
          </p:nvSpPr>
          <p:spPr>
            <a:xfrm>
              <a:off x="-1838313" y="1462815"/>
              <a:ext cx="1686995" cy="961746"/>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3250867632"/>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 id="2147483919" r:id="rId20"/>
    <p:sldLayoutId id="2147483920" r:id="rId21"/>
    <p:sldLayoutId id="2147483921" r:id="rId22"/>
    <p:sldLayoutId id="2147483922" r:id="rId23"/>
    <p:sldLayoutId id="2147483923" r:id="rId24"/>
    <p:sldLayoutId id="2147483924" r:id="rId25"/>
    <p:sldLayoutId id="2147483925" r:id="rId26"/>
    <p:sldLayoutId id="2147483926" r:id="rId27"/>
    <p:sldLayoutId id="2147483927" r:id="rId28"/>
    <p:sldLayoutId id="2147483928" r:id="rId29"/>
    <p:sldLayoutId id="2147483929" r:id="rId30"/>
    <p:sldLayoutId id="2147483930" r:id="rId31"/>
    <p:sldLayoutId id="2147483931" r:id="rId32"/>
    <p:sldLayoutId id="2147483932" r:id="rId33"/>
    <p:sldLayoutId id="2147483933" r:id="rId34"/>
    <p:sldLayoutId id="2147483934" r:id="rId35"/>
    <p:sldLayoutId id="2147483935" r:id="rId36"/>
    <p:sldLayoutId id="2147483936" r:id="rId37"/>
    <p:sldLayoutId id="2147483937" r:id="rId38"/>
    <p:sldLayoutId id="2147483938" r:id="rId39"/>
    <p:sldLayoutId id="2147483939" r:id="rId40"/>
    <p:sldLayoutId id="2147483940" r:id="rId41"/>
    <p:sldLayoutId id="2147483941" r:id="rId42"/>
    <p:sldLayoutId id="2147483942" r:id="rId43"/>
    <p:sldLayoutId id="2147483943" r:id="rId44"/>
    <p:sldLayoutId id="2147483944" r:id="rId45"/>
    <p:sldLayoutId id="2147483945" r:id="rId46"/>
    <p:sldLayoutId id="2147483946" r:id="rId47"/>
    <p:sldLayoutId id="2147483947" r:id="rId48"/>
    <p:sldLayoutId id="2147483948" r:id="rId49"/>
    <p:sldLayoutId id="2147483949" r:id="rId50"/>
    <p:sldLayoutId id="2147483950" r:id="rId51"/>
    <p:sldLayoutId id="2147483951" r:id="rId52"/>
    <p:sldLayoutId id="2147483952" r:id="rId53"/>
    <p:sldLayoutId id="2147483953" r:id="rId54"/>
    <p:sldLayoutId id="2147483954" r:id="rId55"/>
    <p:sldLayoutId id="2147483955" r:id="rId56"/>
    <p:sldLayoutId id="2147483956" r:id="rId57"/>
    <p:sldLayoutId id="2147483957" r:id="rId58"/>
    <p:sldLayoutId id="2147483958" r:id="rId59"/>
    <p:sldLayoutId id="2147483959" r:id="rId6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kern="1200">
          <a:solidFill>
            <a:srgbClr val="141E4D"/>
          </a:solidFill>
          <a:latin typeface="+mj-lt"/>
          <a:ea typeface="+mj-ea"/>
          <a:cs typeface="+mj-cs"/>
        </a:defRPr>
      </a:lvl1pPr>
    </p:titleStyle>
    <p:bodyStyle>
      <a:lvl1pPr marL="180000" indent="-180000" algn="l" defTabSz="914400" rtl="0" eaLnBrk="1" latinLnBrk="0" hangingPunct="1">
        <a:lnSpc>
          <a:spcPct val="120000"/>
        </a:lnSpc>
        <a:spcBef>
          <a:spcPts val="1000"/>
        </a:spcBef>
        <a:buFont typeface="Arial" panose="020B0604020202020204" pitchFamily="34" charset="0"/>
        <a:buChar char="•"/>
        <a:defRPr sz="1800" kern="1200">
          <a:solidFill>
            <a:srgbClr val="141E4D"/>
          </a:solidFill>
          <a:latin typeface="+mn-lt"/>
          <a:ea typeface="+mn-ea"/>
          <a:cs typeface="+mn-cs"/>
        </a:defRPr>
      </a:lvl1pPr>
      <a:lvl2pPr marL="612000" indent="-144000" algn="l" defTabSz="914400" rtl="0" eaLnBrk="1" latinLnBrk="0" hangingPunct="1">
        <a:lnSpc>
          <a:spcPct val="110000"/>
        </a:lnSpc>
        <a:spcBef>
          <a:spcPts val="0"/>
        </a:spcBef>
        <a:spcAft>
          <a:spcPts val="300"/>
        </a:spcAft>
        <a:buFont typeface="Arial" panose="020B0604020202020204" pitchFamily="34" charset="0"/>
        <a:buChar char="•"/>
        <a:defRPr sz="1600" kern="1200">
          <a:solidFill>
            <a:srgbClr val="141E4D"/>
          </a:solidFill>
          <a:latin typeface="+mn-lt"/>
          <a:ea typeface="+mn-ea"/>
          <a:cs typeface="+mn-cs"/>
        </a:defRPr>
      </a:lvl2pPr>
      <a:lvl3pPr marL="1044000" indent="-144000" algn="l" defTabSz="914400" rtl="0" eaLnBrk="1" latinLnBrk="0" hangingPunct="1">
        <a:lnSpc>
          <a:spcPct val="110000"/>
        </a:lnSpc>
        <a:spcBef>
          <a:spcPts val="0"/>
        </a:spcBef>
        <a:buFont typeface="Arial" panose="020B0604020202020204" pitchFamily="34" charset="0"/>
        <a:buChar char="•"/>
        <a:defRPr sz="1400" kern="1200">
          <a:solidFill>
            <a:srgbClr val="141E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38">
          <p15:clr>
            <a:srgbClr val="F26B43"/>
          </p15:clr>
        </p15:guide>
        <p15:guide id="4" orient="horz" pos="346">
          <p15:clr>
            <a:srgbClr val="F26B43"/>
          </p15:clr>
        </p15:guide>
        <p15:guide id="5" orient="horz" pos="3838">
          <p15:clr>
            <a:srgbClr val="F26B43"/>
          </p15:clr>
        </p15:guide>
        <p15:guide id="6" pos="438">
          <p15:clr>
            <a:srgbClr val="F26B43"/>
          </p15:clr>
        </p15:guide>
        <p15:guide id="7" orient="horz" pos="570">
          <p15:clr>
            <a:srgbClr val="F26B43"/>
          </p15:clr>
        </p15:guide>
        <p15:guide id="8" pos="3690">
          <p15:clr>
            <a:srgbClr val="F26B43"/>
          </p15:clr>
        </p15:guide>
        <p15:guide id="9" pos="3985">
          <p15:clr>
            <a:srgbClr val="F26B43"/>
          </p15:clr>
        </p15:guide>
        <p15:guide id="11" pos="3393">
          <p15:clr>
            <a:srgbClr val="F26B43"/>
          </p15:clr>
        </p15:guide>
        <p15:guide id="12" pos="1184">
          <p15:clr>
            <a:srgbClr val="F26B43"/>
          </p15:clr>
        </p15:guide>
        <p15:guide id="13" pos="425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9.xml"/></Relationships>
</file>

<file path=ppt/slides/_rels/slide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3" Type="http://schemas.openxmlformats.org/officeDocument/2006/relationships/hyperlink" Target="https://danskelove.dk/sundhedsloven/84" TargetMode="External"/><Relationship Id="rId2" Type="http://schemas.openxmlformats.org/officeDocument/2006/relationships/hyperlink" Target="https://danskelove.dk/serviceloven/83#1" TargetMode="External"/><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0.xml"/></Relationships>
</file>

<file path=ppt/slides/_rels/slide27.xml.rels><?xml version="1.0" encoding="UTF-8" standalone="yes"?>
<Relationships xmlns="http://schemas.openxmlformats.org/package/2006/relationships"><Relationship Id="rId8" Type="http://schemas.openxmlformats.org/officeDocument/2006/relationships/hyperlink" Target="https://medcom.dk/wp-content/uploads/2023/02/printevenlig_trin-for-trin-guide-til-den-gode-genoptraeningsplan-g-gop-_2016.pdf" TargetMode="External"/><Relationship Id="rId3" Type="http://schemas.openxmlformats.org/officeDocument/2006/relationships/hyperlink" Target="https://www.retsinformation.dk/eli/lta/2022/210" TargetMode="External"/><Relationship Id="rId7" Type="http://schemas.openxmlformats.org/officeDocument/2006/relationships/hyperlink" Target="https://www.retsinformation.dk/eli/retsinfo/2021/9520" TargetMode="External"/><Relationship Id="rId2" Type="http://schemas.openxmlformats.org/officeDocument/2006/relationships/notesSlide" Target="../notesSlides/notesSlide22.xml"/><Relationship Id="rId1" Type="http://schemas.openxmlformats.org/officeDocument/2006/relationships/slideLayout" Target="../slideLayouts/slideLayout58.xml"/><Relationship Id="rId6" Type="http://schemas.openxmlformats.org/officeDocument/2006/relationships/hyperlink" Target="https://www.retsinformation.dk/eli/lta/2021/1225" TargetMode="External"/><Relationship Id="rId11" Type="http://schemas.openxmlformats.org/officeDocument/2006/relationships/hyperlink" Target="https://sundhedsdatastyrelsen.dk/da/registre-og-services/esundhed/sundhedsdata_paa_tvaers" TargetMode="External"/><Relationship Id="rId5" Type="http://schemas.openxmlformats.org/officeDocument/2006/relationships/hyperlink" Target="https://www.retsinformation.dk/eli/retsinfo/2018/9538" TargetMode="External"/><Relationship Id="rId10" Type="http://schemas.openxmlformats.org/officeDocument/2006/relationships/hyperlink" Target="https://www.kl.dk/oekonomi-og-administration/oekonomi-og-styring/flis" TargetMode="External"/><Relationship Id="rId4" Type="http://schemas.openxmlformats.org/officeDocument/2006/relationships/hyperlink" Target="https://www.retsinformation.dk/eli/lta/2018/918" TargetMode="External"/><Relationship Id="rId9" Type="http://schemas.openxmlformats.org/officeDocument/2006/relationships/hyperlink" Target="https://www.kl.dk/sundhed-og-aeldre/data-dokumentation-og-digitalisering/faelles-sprog-iii/faelles-sprog-iii-sundhedsfremme-og-forebyggelse-sundhedslovens-119-og-genoptraening-efter-sygehusophold-sundhedslovens-140"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mailto:FSIII@kombit.dk" TargetMode="Externa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8.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16ACED08-AD67-DA9E-E8C5-AE2F44BBBBF8}"/>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6" name="Pladsholder til sidefod 5">
            <a:extLst>
              <a:ext uri="{FF2B5EF4-FFF2-40B4-BE49-F238E27FC236}">
                <a16:creationId xmlns:a16="http://schemas.microsoft.com/office/drawing/2014/main" id="{7D90D35C-6E4C-98B7-4FB9-B9DCF4FD1071}"/>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prstClr val="white"/>
                </a:solidFill>
                <a:effectLst/>
                <a:uLnTx/>
                <a:uFillTx/>
                <a:latin typeface="Georgia"/>
                <a:ea typeface="+mn-ea"/>
                <a:cs typeface="+mn-cs"/>
              </a:rPr>
              <a:t>Skriv hvad præsentationen handler om</a:t>
            </a:r>
            <a:endParaRPr kumimoji="0" lang="da-DK" sz="1000" b="0" i="0" u="none" strike="noStrike" kern="1200" cap="none" spc="0" normalizeH="0" baseline="0" noProof="0" dirty="0">
              <a:ln>
                <a:noFill/>
              </a:ln>
              <a:solidFill>
                <a:prstClr val="white"/>
              </a:solidFill>
              <a:effectLst/>
              <a:uLnTx/>
              <a:uFillTx/>
              <a:latin typeface="Georgia"/>
              <a:ea typeface="+mn-ea"/>
              <a:cs typeface="+mn-cs"/>
            </a:endParaRPr>
          </a:p>
        </p:txBody>
      </p:sp>
      <p:sp>
        <p:nvSpPr>
          <p:cNvPr id="9" name="Tekstfelt 8">
            <a:extLst>
              <a:ext uri="{FF2B5EF4-FFF2-40B4-BE49-F238E27FC236}">
                <a16:creationId xmlns:a16="http://schemas.microsoft.com/office/drawing/2014/main" id="{0D368C8C-57F8-772A-A443-7D15A41EFD94}"/>
              </a:ext>
            </a:extLst>
          </p:cNvPr>
          <p:cNvSpPr txBox="1"/>
          <p:nvPr/>
        </p:nvSpPr>
        <p:spPr>
          <a:xfrm>
            <a:off x="2338832" y="6020080"/>
            <a:ext cx="1811393" cy="307777"/>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808080">
                    <a:lumMod val="90000"/>
                    <a:lumOff val="10000"/>
                  </a:srgbClr>
                </a:solidFill>
                <a:effectLst/>
                <a:uLnTx/>
                <a:uFillTx/>
                <a:latin typeface="Georgia"/>
                <a:ea typeface="+mn-ea"/>
                <a:cs typeface="+mn-cs"/>
              </a:rPr>
              <a:t>Fælles Sprog III</a:t>
            </a:r>
            <a:endParaRPr kumimoji="0" lang="da-DK" sz="2000" b="0" i="0" u="none" strike="noStrike" kern="1200" cap="none" spc="0" normalizeH="0" baseline="0" noProof="0" dirty="0">
              <a:ln>
                <a:noFill/>
              </a:ln>
              <a:solidFill>
                <a:srgbClr val="FF6800"/>
              </a:solidFill>
              <a:effectLst/>
              <a:uLnTx/>
              <a:uFillTx/>
              <a:latin typeface="Georgia"/>
              <a:ea typeface="+mn-ea"/>
              <a:cs typeface="+mn-cs"/>
            </a:endParaRPr>
          </a:p>
        </p:txBody>
      </p:sp>
      <p:pic>
        <p:nvPicPr>
          <p:cNvPr id="1026" name="Billede 6">
            <a:extLst>
              <a:ext uri="{FF2B5EF4-FFF2-40B4-BE49-F238E27FC236}">
                <a16:creationId xmlns:a16="http://schemas.microsoft.com/office/drawing/2014/main" id="{663147DE-F7DD-B5E6-C2AF-FFBBF0A41531}"/>
              </a:ext>
              <a:ext uri="{C183D7F6-B498-43B3-948B-1728B52AA6E4}">
                <adec:decorative xmlns:adec="http://schemas.microsoft.com/office/drawing/2017/decorative" val="1"/>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8518"/>
            <a:ext cx="12192000" cy="80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4">
            <a:extLst>
              <a:ext uri="{FF2B5EF4-FFF2-40B4-BE49-F238E27FC236}">
                <a16:creationId xmlns:a16="http://schemas.microsoft.com/office/drawing/2014/main" id="{AF01B8E1-E9E0-A5CC-ED1C-D0214BD436FD}"/>
              </a:ext>
            </a:extLst>
          </p:cNvPr>
          <p:cNvSpPr>
            <a:spLocks noGrp="1"/>
          </p:cNvSpPr>
          <p:nvPr>
            <p:ph type="title"/>
          </p:nvPr>
        </p:nvSpPr>
        <p:spPr>
          <a:xfrm>
            <a:off x="0" y="1272876"/>
            <a:ext cx="12192000" cy="2449002"/>
          </a:xfrm>
        </p:spPr>
        <p:txBody>
          <a:bodyPr vert="horz" lIns="91440" tIns="45720" rIns="91440" bIns="45720" rtlCol="0" anchor="b">
            <a:normAutofit fontScale="90000"/>
          </a:bodyPr>
          <a:lstStyle/>
          <a:p>
            <a:pPr algn="ctr"/>
            <a:r>
              <a:rPr lang="en-US" b="1" dirty="0">
                <a:solidFill>
                  <a:srgbClr val="576B7C"/>
                </a:solidFill>
              </a:rPr>
              <a:t>  </a:t>
            </a:r>
            <a:br>
              <a:rPr lang="en-US" b="1" dirty="0">
                <a:solidFill>
                  <a:srgbClr val="576B7C"/>
                </a:solidFill>
              </a:rPr>
            </a:br>
            <a:br>
              <a:rPr lang="da-DK" b="1" dirty="0">
                <a:solidFill>
                  <a:srgbClr val="576B7C"/>
                </a:solidFill>
              </a:rPr>
            </a:br>
            <a:r>
              <a:rPr lang="da-DK" sz="4400" b="1" dirty="0">
                <a:solidFill>
                  <a:srgbClr val="576B7C"/>
                </a:solidFill>
              </a:rPr>
              <a:t>En guide til dokumentation</a:t>
            </a:r>
            <a:br>
              <a:rPr lang="da-DK" sz="4400" b="1" dirty="0">
                <a:solidFill>
                  <a:srgbClr val="576B7C"/>
                </a:solidFill>
              </a:rPr>
            </a:br>
            <a:r>
              <a:rPr lang="da-DK" sz="4400" b="1" dirty="0">
                <a:solidFill>
                  <a:srgbClr val="576B7C"/>
                </a:solidFill>
              </a:rPr>
              <a:t>- Kommunal genoptræning efter </a:t>
            </a:r>
            <a:r>
              <a:rPr lang="da-DK" sz="4400" b="1">
                <a:solidFill>
                  <a:srgbClr val="576B7C"/>
                </a:solidFill>
              </a:rPr>
              <a:t>sygehusophold            </a:t>
            </a:r>
            <a:br>
              <a:rPr lang="da-DK" sz="4400" b="1" dirty="0">
                <a:solidFill>
                  <a:srgbClr val="576B7C"/>
                </a:solidFill>
              </a:rPr>
            </a:br>
            <a:r>
              <a:rPr lang="da-DK" sz="4400" b="1" dirty="0">
                <a:solidFill>
                  <a:srgbClr val="576B7C"/>
                </a:solidFill>
              </a:rPr>
              <a:t>               </a:t>
            </a:r>
            <a:br>
              <a:rPr lang="en-US" b="1" dirty="0">
                <a:solidFill>
                  <a:srgbClr val="576B7C"/>
                </a:solidFill>
              </a:rPr>
            </a:br>
            <a:r>
              <a:rPr lang="en-US" sz="3100" dirty="0">
                <a:solidFill>
                  <a:srgbClr val="576B7C"/>
                </a:solidFill>
              </a:rPr>
              <a:t>Sundhedslovens § 140</a:t>
            </a:r>
          </a:p>
        </p:txBody>
      </p:sp>
      <p:sp>
        <p:nvSpPr>
          <p:cNvPr id="2" name="Rektangel 1">
            <a:extLst>
              <a:ext uri="{FF2B5EF4-FFF2-40B4-BE49-F238E27FC236}">
                <a16:creationId xmlns:a16="http://schemas.microsoft.com/office/drawing/2014/main" id="{6936DAE3-F491-45C5-59DC-7D18DDDF0D32}"/>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
        <p:nvSpPr>
          <p:cNvPr id="3" name="Tekstfelt 2">
            <a:extLst>
              <a:ext uri="{FF2B5EF4-FFF2-40B4-BE49-F238E27FC236}">
                <a16:creationId xmlns:a16="http://schemas.microsoft.com/office/drawing/2014/main" id="{E3CDB49E-0075-C1BF-375E-249A49A5C44C}"/>
              </a:ext>
            </a:extLst>
          </p:cNvPr>
          <p:cNvSpPr txBox="1"/>
          <p:nvPr/>
        </p:nvSpPr>
        <p:spPr>
          <a:xfrm>
            <a:off x="367517" y="5991406"/>
            <a:ext cx="1275990"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576B7C"/>
                </a:solidFill>
                <a:effectLst/>
                <a:uLnTx/>
                <a:uFillTx/>
                <a:latin typeface="Georgia"/>
                <a:ea typeface="+mn-ea"/>
                <a:cs typeface="+mn-cs"/>
              </a:rPr>
              <a:t>Version 1.0</a:t>
            </a:r>
          </a:p>
        </p:txBody>
      </p:sp>
    </p:spTree>
    <p:extLst>
      <p:ext uri="{BB962C8B-B14F-4D97-AF65-F5344CB8AC3E}">
        <p14:creationId xmlns:p14="http://schemas.microsoft.com/office/powerpoint/2010/main" val="320287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30314BA8-322D-2792-5A0F-5A33E13C9DD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8" name="Rektangel 7">
            <a:extLst>
              <a:ext uri="{FF2B5EF4-FFF2-40B4-BE49-F238E27FC236}">
                <a16:creationId xmlns:a16="http://schemas.microsoft.com/office/drawing/2014/main" id="{53B8BB3A-2E5B-0534-18D5-95C72B8D7AD8}"/>
              </a:ext>
              <a:ext uri="{C183D7F6-B498-43B3-948B-1728B52AA6E4}">
                <adec:decorative xmlns:adec="http://schemas.microsoft.com/office/drawing/2017/decorative" val="1"/>
              </a:ext>
            </a:extLst>
          </p:cNvPr>
          <p:cNvSpPr/>
          <p:nvPr/>
        </p:nvSpPr>
        <p:spPr>
          <a:xfrm>
            <a:off x="599803" y="2652123"/>
            <a:ext cx="2485611" cy="3577691"/>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Modtagelse af G-GOP</a:t>
            </a:r>
            <a:endParaRPr kumimoji="0" lang="da-DK" sz="14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lang="da-DK" sz="1200" dirty="0">
              <a:solidFill>
                <a:prstClr val="white"/>
              </a:solidFill>
              <a:latin typeface="Georgia"/>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lang="da-DK" sz="1200" dirty="0">
              <a:solidFill>
                <a:prstClr val="white"/>
              </a:solidFill>
              <a:latin typeface="Georgia"/>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schemeClr val="bg1"/>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lang="da-DK" sz="1200" dirty="0">
                <a:solidFill>
                  <a:schemeClr val="bg1"/>
                </a:solidFill>
                <a:latin typeface="Georgia"/>
              </a:rPr>
              <a:t>I den modtagne genoptræningsplan fremgår det at  borger har en apopleksi.</a:t>
            </a:r>
            <a:endParaRPr kumimoji="0" lang="da-DK" sz="1200" b="0" i="0" u="none" strike="noStrike" kern="1200" cap="none" spc="0" normalizeH="0" baseline="0" noProof="0" dirty="0">
              <a:ln>
                <a:noFill/>
              </a:ln>
              <a:solidFill>
                <a:schemeClr val="bg1"/>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lang="da-DK" sz="1200" dirty="0">
              <a:solidFill>
                <a:schemeClr val="bg1"/>
              </a:solidFill>
              <a:latin typeface="Georgia"/>
            </a:endParaRPr>
          </a:p>
          <a:p>
            <a:pPr marL="0" marR="0" lvl="0" indent="0" algn="ctr" defTabSz="914400" rtl="0" eaLnBrk="1" fontAlgn="auto" latinLnBrk="0" hangingPunct="1">
              <a:lnSpc>
                <a:spcPct val="104000"/>
              </a:lnSpc>
              <a:spcBef>
                <a:spcPts val="0"/>
              </a:spcBef>
              <a:spcAft>
                <a:spcPts val="0"/>
              </a:spcAft>
              <a:buClrTx/>
              <a:buSzTx/>
              <a:buFontTx/>
              <a:buNone/>
              <a:tabLst/>
              <a:defRPr/>
            </a:pPr>
            <a:r>
              <a:rPr lang="da-DK" sz="1200" dirty="0">
                <a:solidFill>
                  <a:schemeClr val="bg1"/>
                </a:solidFill>
                <a:latin typeface="Georgia"/>
              </a:rPr>
              <a:t>Genoptræningsplanen registreres som </a:t>
            </a:r>
            <a:r>
              <a:rPr kumimoji="0" lang="da-DK" sz="1200" b="0" i="1" u="none" strike="noStrike" kern="1200" cap="none" spc="0" normalizeH="0" baseline="0" noProof="0" dirty="0">
                <a:ln>
                  <a:noFill/>
                </a:ln>
                <a:solidFill>
                  <a:schemeClr val="bg1"/>
                </a:solidFill>
                <a:effectLst/>
                <a:uLnTx/>
                <a:uFillTx/>
                <a:latin typeface="Georgia"/>
                <a:ea typeface="+mn-ea"/>
                <a:cs typeface="+mn-cs"/>
              </a:rPr>
              <a:t>Avanceret</a:t>
            </a:r>
            <a:r>
              <a:rPr kumimoji="0" lang="da-DK" sz="1200" b="0" i="0" u="none" strike="noStrike" kern="1200" cap="none" spc="0" normalizeH="0" baseline="0" noProof="0" dirty="0">
                <a:ln>
                  <a:noFill/>
                </a:ln>
                <a:solidFill>
                  <a:schemeClr val="bg1"/>
                </a:solidFill>
                <a:effectLst/>
                <a:uLnTx/>
                <a:uFillTx/>
                <a:latin typeface="Georgia"/>
                <a:ea typeface="+mn-ea"/>
                <a:cs typeface="+mn-cs"/>
              </a:rPr>
              <a:t> genoptræningsniveau</a:t>
            </a:r>
          </a:p>
        </p:txBody>
      </p:sp>
      <p:sp>
        <p:nvSpPr>
          <p:cNvPr id="9" name="Rektangel 8">
            <a:extLst>
              <a:ext uri="{FF2B5EF4-FFF2-40B4-BE49-F238E27FC236}">
                <a16:creationId xmlns:a16="http://schemas.microsoft.com/office/drawing/2014/main" id="{D9D27DF0-0633-A5E8-C789-8E40BC536E3F}"/>
              </a:ext>
              <a:ext uri="{C183D7F6-B498-43B3-948B-1728B52AA6E4}">
                <adec:decorative xmlns:adec="http://schemas.microsoft.com/office/drawing/2017/decorative" val="1"/>
              </a:ext>
            </a:extLst>
          </p:cNvPr>
          <p:cNvSpPr/>
          <p:nvPr/>
        </p:nvSpPr>
        <p:spPr>
          <a:xfrm>
            <a:off x="3373663" y="2652123"/>
            <a:ext cx="2743200" cy="3577691"/>
          </a:xfrm>
          <a:prstGeom prst="rect">
            <a:avLst/>
          </a:prstGeom>
          <a:solidFill>
            <a:schemeClr val="tx1">
              <a:lumMod val="50000"/>
              <a:lumOff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Terapeutfaglig udredning</a:t>
            </a:r>
          </a:p>
          <a:p>
            <a:pPr marL="0" marR="0" lvl="0" indent="0" algn="ctr" defTabSz="914400" rtl="0" eaLnBrk="1" fontAlgn="auto" latinLnBrk="0" hangingPunct="1">
              <a:lnSpc>
                <a:spcPct val="104000"/>
              </a:lnSpc>
              <a:spcBef>
                <a:spcPts val="0"/>
              </a:spcBef>
              <a:spcAft>
                <a:spcPts val="0"/>
              </a:spcAft>
              <a:buClrTx/>
              <a:buSzTx/>
              <a:buFontTx/>
              <a:buNone/>
              <a:tabLst/>
              <a:defRPr/>
            </a:pPr>
            <a:endParaRPr lang="da-DK" sz="1200" dirty="0">
              <a:solidFill>
                <a:srgbClr val="FF0000"/>
              </a:solidFill>
              <a:latin typeface="Georgia"/>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lang="da-DK" sz="1200" dirty="0">
              <a:solidFill>
                <a:srgbClr val="FF0000"/>
              </a:solidFill>
              <a:latin typeface="Georgia"/>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lang="da-DK" sz="1200" dirty="0">
              <a:solidFill>
                <a:srgbClr val="FF0000"/>
              </a:solidFill>
              <a:latin typeface="Georgia"/>
            </a:endParaRPr>
          </a:p>
          <a:p>
            <a:pPr marL="0" marR="0" lvl="0" indent="0" algn="ctr" defTabSz="914400" rtl="0" eaLnBrk="1" fontAlgn="auto" latinLnBrk="0" hangingPunct="1">
              <a:lnSpc>
                <a:spcPct val="104000"/>
              </a:lnSpc>
              <a:spcBef>
                <a:spcPts val="0"/>
              </a:spcBef>
              <a:spcAft>
                <a:spcPts val="0"/>
              </a:spcAft>
              <a:buClrTx/>
              <a:buSzTx/>
              <a:buFontTx/>
              <a:buNone/>
              <a:tabLst/>
              <a:defRPr/>
            </a:pPr>
            <a:r>
              <a:rPr lang="da-DK" sz="1200" dirty="0">
                <a:solidFill>
                  <a:schemeClr val="bg1"/>
                </a:solidFill>
                <a:latin typeface="Georgia"/>
              </a:rPr>
              <a:t>Borgers funktionsevne udredes og der foretages evt. test til understøttelse af den kliniske ræsonnering.</a:t>
            </a:r>
          </a:p>
          <a:p>
            <a:pPr marL="0" marR="0" lvl="0" indent="0" algn="ctr" defTabSz="914400" rtl="0" eaLnBrk="1" fontAlgn="auto" latinLnBrk="0" hangingPunct="1">
              <a:lnSpc>
                <a:spcPct val="104000"/>
              </a:lnSpc>
              <a:spcBef>
                <a:spcPts val="0"/>
              </a:spcBef>
              <a:spcAft>
                <a:spcPts val="0"/>
              </a:spcAft>
              <a:buClrTx/>
              <a:buSzTx/>
              <a:buFontTx/>
              <a:buNone/>
              <a:tabLst/>
              <a:defRPr/>
            </a:pPr>
            <a:endParaRPr lang="da-DK" sz="1200" dirty="0">
              <a:solidFill>
                <a:schemeClr val="bg1"/>
              </a:solidFill>
              <a:latin typeface="Georgia"/>
            </a:endParaRPr>
          </a:p>
          <a:p>
            <a:pPr marR="0" lvl="0" algn="ctr" defTabSz="914400" rtl="0" eaLnBrk="1" fontAlgn="auto" latinLnBrk="0" hangingPunct="1">
              <a:lnSpc>
                <a:spcPct val="104000"/>
              </a:lnSpc>
              <a:spcBef>
                <a:spcPts val="0"/>
              </a:spcBef>
              <a:spcAft>
                <a:spcPts val="0"/>
              </a:spcAft>
              <a:buClrTx/>
              <a:buSzTx/>
              <a:tabLst/>
              <a:defRPr/>
            </a:pPr>
            <a:r>
              <a:rPr lang="da-DK" sz="1200" dirty="0">
                <a:solidFill>
                  <a:schemeClr val="bg1"/>
                </a:solidFill>
                <a:latin typeface="Georgia"/>
              </a:rPr>
              <a:t>Her identificeres følgende tilstande i forløbet</a:t>
            </a:r>
          </a:p>
          <a:p>
            <a:pPr marR="0" lvl="0" algn="ctr" defTabSz="914400" rtl="0" eaLnBrk="1" fontAlgn="auto" latinLnBrk="0" hangingPunct="1">
              <a:lnSpc>
                <a:spcPct val="104000"/>
              </a:lnSpc>
              <a:spcBef>
                <a:spcPts val="0"/>
              </a:spcBef>
              <a:spcAft>
                <a:spcPts val="0"/>
              </a:spcAft>
              <a:buClrTx/>
              <a:buSzTx/>
              <a:tabLst/>
              <a:defRPr/>
            </a:pPr>
            <a:endParaRPr lang="da-DK" sz="1200" dirty="0">
              <a:solidFill>
                <a:schemeClr val="bg1"/>
              </a:solidFill>
              <a:latin typeface="Georgia"/>
            </a:endParaRPr>
          </a:p>
          <a:p>
            <a:pPr marL="171450" marR="0" lvl="0" indent="-171450" algn="ctr" defTabSz="9144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sz="1200" b="1" dirty="0">
                <a:solidFill>
                  <a:schemeClr val="bg1"/>
                </a:solidFill>
                <a:latin typeface="Georgia"/>
              </a:rPr>
              <a:t>Personlig pleje</a:t>
            </a:r>
          </a:p>
          <a:p>
            <a:pPr marL="171450" marR="0" lvl="0" indent="-171450" algn="ctr" defTabSz="9144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sz="1200" b="1" dirty="0">
                <a:solidFill>
                  <a:schemeClr val="bg1"/>
                </a:solidFill>
                <a:latin typeface="Georgia"/>
              </a:rPr>
              <a:t>Mobilitet og Bevægelse</a:t>
            </a:r>
          </a:p>
          <a:p>
            <a:pPr marL="171450" marR="0" lvl="0" indent="-171450" algn="ctr" defTabSz="9144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sz="1200" b="1" dirty="0">
                <a:solidFill>
                  <a:schemeClr val="bg1"/>
                </a:solidFill>
                <a:latin typeface="Georgia"/>
              </a:rPr>
              <a:t>Hukommelse</a:t>
            </a:r>
          </a:p>
          <a:p>
            <a:pPr marL="171450" marR="0" lvl="0" indent="-171450" algn="ctr" defTabSz="9144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sz="1200" b="1" dirty="0">
                <a:solidFill>
                  <a:schemeClr val="bg1"/>
                </a:solidFill>
                <a:latin typeface="Georgia"/>
              </a:rPr>
              <a:t>Kognitive funktioner</a:t>
            </a:r>
          </a:p>
          <a:p>
            <a:pPr marL="171450" marR="0" lvl="0" indent="-171450" algn="ctr" defTabSz="9144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sz="1200" b="1" dirty="0">
                <a:solidFill>
                  <a:schemeClr val="bg1"/>
                </a:solidFill>
                <a:latin typeface="Georgia"/>
              </a:rPr>
              <a:t>Bevægeapparatet</a:t>
            </a:r>
          </a:p>
          <a:p>
            <a:pPr marL="0" marR="0" lvl="0" indent="0" algn="ctr" defTabSz="914400" rtl="0" eaLnBrk="1" fontAlgn="auto" latinLnBrk="0" hangingPunct="1">
              <a:lnSpc>
                <a:spcPct val="104000"/>
              </a:lnSpc>
              <a:spcBef>
                <a:spcPts val="0"/>
              </a:spcBef>
              <a:spcAft>
                <a:spcPts val="0"/>
              </a:spcAft>
              <a:buClrTx/>
              <a:buSzTx/>
              <a:buFontTx/>
              <a:buNone/>
              <a:tabLst/>
              <a:defRPr/>
            </a:pPr>
            <a:endParaRPr lang="da-DK" sz="1200" dirty="0">
              <a:solidFill>
                <a:srgbClr val="FF0000"/>
              </a:solidFill>
              <a:latin typeface="Georgia"/>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10" name="Rektangel 9">
            <a:extLst>
              <a:ext uri="{FF2B5EF4-FFF2-40B4-BE49-F238E27FC236}">
                <a16:creationId xmlns:a16="http://schemas.microsoft.com/office/drawing/2014/main" id="{0B3A6AD6-5616-51EF-6D2F-4901E98C4BDD}"/>
              </a:ext>
              <a:ext uri="{C183D7F6-B498-43B3-948B-1728B52AA6E4}">
                <adec:decorative xmlns:adec="http://schemas.microsoft.com/office/drawing/2017/decorative" val="1"/>
              </a:ext>
            </a:extLst>
          </p:cNvPr>
          <p:cNvSpPr/>
          <p:nvPr/>
        </p:nvSpPr>
        <p:spPr>
          <a:xfrm>
            <a:off x="6255778" y="2652124"/>
            <a:ext cx="2576547" cy="3577692"/>
          </a:xfrm>
          <a:prstGeom prst="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Indsatser iværksættes</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171450" marR="0" lvl="0" indent="-171450" algn="ctr" defTabSz="914400" rtl="0" eaLnBrk="1" fontAlgn="auto" latinLnBrk="0" hangingPunct="1">
              <a:lnSpc>
                <a:spcPct val="104000"/>
              </a:lnSpc>
              <a:spcBef>
                <a:spcPts val="0"/>
              </a:spcBef>
              <a:spcAft>
                <a:spcPts val="0"/>
              </a:spcAft>
              <a:buClrTx/>
              <a:buSzTx/>
              <a:buFontTx/>
              <a:buChar char="-"/>
              <a:tabLst/>
              <a:defRPr/>
            </a:pPr>
            <a:endParaRPr kumimoji="0" lang="da-DK" sz="1200" b="0" i="0" u="none" strike="noStrike" kern="1200" cap="none" spc="0" normalizeH="0" baseline="0" noProof="0" dirty="0">
              <a:ln>
                <a:noFill/>
              </a:ln>
              <a:solidFill>
                <a:srgbClr val="FF0000"/>
              </a:solidFill>
              <a:effectLst/>
              <a:uLnTx/>
              <a:uFillTx/>
              <a:latin typeface="Georgia"/>
              <a:ea typeface="+mn-ea"/>
              <a:cs typeface="+mn-cs"/>
            </a:endParaRPr>
          </a:p>
          <a:p>
            <a:pPr marL="171450" marR="0" lvl="0" indent="-171450" algn="ctr" defTabSz="914400" rtl="0" eaLnBrk="1" fontAlgn="auto" latinLnBrk="0" hangingPunct="1">
              <a:lnSpc>
                <a:spcPct val="104000"/>
              </a:lnSpc>
              <a:spcBef>
                <a:spcPts val="0"/>
              </a:spcBef>
              <a:spcAft>
                <a:spcPts val="0"/>
              </a:spcAft>
              <a:buClrTx/>
              <a:buSzTx/>
              <a:buFontTx/>
              <a:buChar char="-"/>
              <a:tabLst/>
              <a:defRPr/>
            </a:pPr>
            <a:endParaRPr kumimoji="0" lang="da-DK" sz="1200" b="0" i="0" u="none" strike="noStrike" kern="1200" cap="none" spc="0" normalizeH="0" baseline="0" noProof="0" dirty="0">
              <a:ln>
                <a:noFill/>
              </a:ln>
              <a:solidFill>
                <a:srgbClr val="FF0000"/>
              </a:solidFill>
              <a:effectLst/>
              <a:uLnTx/>
              <a:uFillTx/>
              <a:latin typeface="Georgia"/>
              <a:ea typeface="+mn-ea"/>
              <a:cs typeface="+mn-cs"/>
            </a:endParaRPr>
          </a:p>
          <a:p>
            <a:pPr algn="ctr">
              <a:lnSpc>
                <a:spcPct val="104000"/>
              </a:lnSpc>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Følgende indsatser iværksættes på baggrund af udredningen af borger.</a:t>
            </a:r>
          </a:p>
          <a:p>
            <a:pPr algn="ctr">
              <a:lnSpc>
                <a:spcPct val="104000"/>
              </a:lnSpc>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171450" marR="0" lvl="0" indent="-171450" algn="ctr" defTabSz="9144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sz="1200" b="1" dirty="0">
                <a:solidFill>
                  <a:schemeClr val="bg1"/>
                </a:solidFill>
                <a:latin typeface="Georgia"/>
              </a:rPr>
              <a:t>Kognitiv træning</a:t>
            </a:r>
          </a:p>
          <a:p>
            <a:pPr marL="171450" marR="0" lvl="0" indent="-171450" algn="ctr" defTabSz="9144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sz="1200" b="1" dirty="0">
                <a:solidFill>
                  <a:schemeClr val="bg1"/>
                </a:solidFill>
                <a:latin typeface="Georgia"/>
              </a:rPr>
              <a:t>Fysisk træning </a:t>
            </a:r>
          </a:p>
          <a:p>
            <a:pPr marL="171450" marR="0" lvl="0" indent="-171450" algn="ctr" defTabSz="914400" rtl="0" eaLnBrk="1" fontAlgn="auto" latinLnBrk="0" hangingPunct="1">
              <a:lnSpc>
                <a:spcPct val="104000"/>
              </a:lnSpc>
              <a:spcBef>
                <a:spcPts val="0"/>
              </a:spcBef>
              <a:spcAft>
                <a:spcPts val="0"/>
              </a:spcAft>
              <a:buClrTx/>
              <a:buSzTx/>
              <a:buFont typeface="Arial" panose="020B0604020202020204" pitchFamily="34" charset="0"/>
              <a:buChar char="•"/>
              <a:tabLst/>
              <a:defRPr/>
            </a:pPr>
            <a:r>
              <a:rPr kumimoji="0" lang="da-DK" sz="1200" b="1" i="0" u="none" strike="noStrike" kern="1200" cap="none" spc="0" normalizeH="0" baseline="0" noProof="0" dirty="0">
                <a:ln>
                  <a:noFill/>
                </a:ln>
                <a:solidFill>
                  <a:schemeClr val="bg1"/>
                </a:solidFill>
                <a:effectLst/>
                <a:uLnTx/>
                <a:uFillTx/>
                <a:latin typeface="Georgia"/>
                <a:ea typeface="+mn-ea"/>
                <a:cs typeface="+mn-cs"/>
              </a:rPr>
              <a:t>Funktionstræning</a:t>
            </a:r>
          </a:p>
          <a:p>
            <a:pPr marL="171450" marR="0" lvl="0" indent="-171450" algn="ctr" defTabSz="9144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sz="1200" b="1" dirty="0">
                <a:solidFill>
                  <a:schemeClr val="bg1"/>
                </a:solidFill>
                <a:latin typeface="Georgia"/>
              </a:rPr>
              <a:t>ADL træning</a:t>
            </a:r>
            <a:endParaRPr kumimoji="0" lang="da-DK" sz="1200" b="1" i="0" u="none" strike="noStrike" kern="1200" cap="none" spc="0" normalizeH="0" baseline="0" noProof="0" dirty="0">
              <a:ln>
                <a:noFill/>
              </a:ln>
              <a:solidFill>
                <a:schemeClr val="bg1"/>
              </a:solidFill>
              <a:effectLst/>
              <a:uLnTx/>
              <a:uFillTx/>
              <a:latin typeface="Georgia"/>
              <a:ea typeface="+mn-ea"/>
              <a:cs typeface="+mn-cs"/>
            </a:endParaRPr>
          </a:p>
          <a:p>
            <a:pPr marR="0" lvl="0" algn="ctr" defTabSz="914400" rtl="0" eaLnBrk="1" fontAlgn="auto" latinLnBrk="0" hangingPunct="1">
              <a:lnSpc>
                <a:spcPct val="104000"/>
              </a:lnSpc>
              <a:spcBef>
                <a:spcPts val="0"/>
              </a:spcBef>
              <a:spcAft>
                <a:spcPts val="0"/>
              </a:spcAft>
              <a:buClrTx/>
              <a:buSzTx/>
              <a:tabLst/>
              <a:defRPr/>
            </a:pPr>
            <a:r>
              <a:rPr kumimoji="0" lang="da-DK" sz="1200" b="0" i="0" u="none" strike="noStrike" kern="1200" cap="none" spc="0" normalizeH="0" baseline="0" noProof="0" dirty="0">
                <a:ln>
                  <a:noFill/>
                </a:ln>
                <a:solidFill>
                  <a:schemeClr val="bg1"/>
                </a:solidFill>
                <a:effectLst/>
                <a:uLnTx/>
                <a:uFillTx/>
                <a:latin typeface="Georgia"/>
                <a:ea typeface="+mn-ea"/>
                <a:cs typeface="+mn-cs"/>
              </a:rPr>
              <a:t> </a:t>
            </a:r>
          </a:p>
        </p:txBody>
      </p:sp>
      <p:sp>
        <p:nvSpPr>
          <p:cNvPr id="11" name="Rektangel 10">
            <a:extLst>
              <a:ext uri="{FF2B5EF4-FFF2-40B4-BE49-F238E27FC236}">
                <a16:creationId xmlns:a16="http://schemas.microsoft.com/office/drawing/2014/main" id="{CA25FD51-23D9-FBF5-5043-C6DFE7874838}"/>
              </a:ext>
              <a:ext uri="{C183D7F6-B498-43B3-948B-1728B52AA6E4}">
                <adec:decorative xmlns:adec="http://schemas.microsoft.com/office/drawing/2017/decorative" val="1"/>
              </a:ext>
            </a:extLst>
          </p:cNvPr>
          <p:cNvSpPr/>
          <p:nvPr/>
        </p:nvSpPr>
        <p:spPr>
          <a:xfrm>
            <a:off x="9137896" y="2650256"/>
            <a:ext cx="2542478" cy="3555494"/>
          </a:xfrm>
          <a:prstGeom prst="rect">
            <a:avLst/>
          </a:prstGeom>
          <a:solidFill>
            <a:schemeClr val="accent5">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Afslutning</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 </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algn="ctr">
              <a:lnSpc>
                <a:spcPct val="104000"/>
              </a:lnSpc>
              <a:defRPr/>
            </a:pPr>
            <a:r>
              <a:rPr kumimoji="0" lang="da-DK" sz="1200" i="0" u="none" strike="noStrike" kern="1200" cap="none" spc="0" normalizeH="0" baseline="0" noProof="0" dirty="0">
                <a:ln>
                  <a:noFill/>
                </a:ln>
                <a:solidFill>
                  <a:prstClr val="white"/>
                </a:solidFill>
                <a:effectLst/>
                <a:uLnTx/>
                <a:uFillTx/>
                <a:latin typeface="Georgia"/>
                <a:ea typeface="+mn-ea"/>
                <a:cs typeface="+mn-cs"/>
              </a:rPr>
              <a:t>Tilstande og indsatser afsluttes, når borger ikke længere modtager indsatser og forløbet afsluttes i kommunen.</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12" name="Tekstfelt 11">
            <a:extLst>
              <a:ext uri="{FF2B5EF4-FFF2-40B4-BE49-F238E27FC236}">
                <a16:creationId xmlns:a16="http://schemas.microsoft.com/office/drawing/2014/main" id="{33A6CD05-2B5B-FDD6-79AC-DCAA84494646}"/>
              </a:ext>
            </a:extLst>
          </p:cNvPr>
          <p:cNvSpPr txBox="1"/>
          <p:nvPr/>
        </p:nvSpPr>
        <p:spPr>
          <a:xfrm>
            <a:off x="1079089" y="383511"/>
            <a:ext cx="8390143" cy="732940"/>
          </a:xfrm>
          <a:prstGeom prst="rect">
            <a:avLst/>
          </a:prstGeom>
        </p:spPr>
        <p:txBody>
          <a:bodyPr vert="horz" lIns="0" tIns="0" rIns="0" bIns="0" rtlCol="0" anchor="ctr">
            <a:noAutofit/>
          </a:bodyPr>
          <a:lstStyle>
            <a:lvl1pPr algn="ctr">
              <a:lnSpc>
                <a:spcPct val="90000"/>
              </a:lnSpc>
              <a:spcBef>
                <a:spcPct val="0"/>
              </a:spcBef>
              <a:buNone/>
              <a:defRPr sz="2000" b="1">
                <a:solidFill>
                  <a:srgbClr val="576B7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1" i="0" u="none" strike="noStrike" kern="1200" cap="none" spc="0" normalizeH="0" baseline="0" noProof="0" dirty="0">
                <a:ln>
                  <a:noFill/>
                </a:ln>
                <a:solidFill>
                  <a:srgbClr val="576B7C"/>
                </a:solidFill>
                <a:effectLst/>
                <a:uLnTx/>
                <a:uFillTx/>
                <a:latin typeface="Georgia"/>
                <a:ea typeface="+mj-ea"/>
                <a:cs typeface="+mj-cs"/>
              </a:rPr>
              <a:t>Eksempel på anvendelse af Fælles Sprog III</a:t>
            </a:r>
            <a:endParaRPr kumimoji="0" lang="da-DK" sz="2000" b="0" i="0" u="none" strike="noStrike" kern="1200" cap="none" spc="0" normalizeH="0" baseline="0" noProof="0" dirty="0">
              <a:ln>
                <a:noFill/>
              </a:ln>
              <a:solidFill>
                <a:srgbClr val="576B7C"/>
              </a:solidFill>
              <a:effectLst/>
              <a:uLnTx/>
              <a:uFillTx/>
              <a:latin typeface="Georgia"/>
              <a:ea typeface="+mj-ea"/>
              <a:cs typeface="+mj-cs"/>
            </a:endParaRPr>
          </a:p>
        </p:txBody>
      </p:sp>
      <p:sp>
        <p:nvSpPr>
          <p:cNvPr id="2" name="Rektangel 1">
            <a:extLst>
              <a:ext uri="{FF2B5EF4-FFF2-40B4-BE49-F238E27FC236}">
                <a16:creationId xmlns:a16="http://schemas.microsoft.com/office/drawing/2014/main" id="{B1710A5A-E58B-25A5-58B8-4A27DCB9A152}"/>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chemeClr val="bg1">
              <a:lumMod val="85000"/>
            </a:schemeClr>
          </a:solidFill>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grpSp>
        <p:nvGrpSpPr>
          <p:cNvPr id="13" name="Gruppe 12">
            <a:extLst>
              <a:ext uri="{FF2B5EF4-FFF2-40B4-BE49-F238E27FC236}">
                <a16:creationId xmlns:a16="http://schemas.microsoft.com/office/drawing/2014/main" id="{344E754C-3D5A-5478-E804-C925E235AFD2}"/>
              </a:ext>
            </a:extLst>
          </p:cNvPr>
          <p:cNvGrpSpPr/>
          <p:nvPr/>
        </p:nvGrpSpPr>
        <p:grpSpPr>
          <a:xfrm>
            <a:off x="-576280" y="2186955"/>
            <a:ext cx="13664115" cy="314852"/>
            <a:chOff x="-602956" y="1957818"/>
            <a:chExt cx="13664115" cy="637309"/>
          </a:xfrm>
          <a:solidFill>
            <a:srgbClr val="7F7F7F"/>
          </a:solidFill>
        </p:grpSpPr>
        <p:sp>
          <p:nvSpPr>
            <p:cNvPr id="14" name="Højrepil 56">
              <a:extLst>
                <a:ext uri="{FF2B5EF4-FFF2-40B4-BE49-F238E27FC236}">
                  <a16:creationId xmlns:a16="http://schemas.microsoft.com/office/drawing/2014/main" id="{53A0B96E-3D1A-79AC-C3F0-6B8418BAC98E}"/>
                </a:ext>
              </a:extLst>
            </p:cNvPr>
            <p:cNvSpPr/>
            <p:nvPr/>
          </p:nvSpPr>
          <p:spPr>
            <a:xfrm>
              <a:off x="10853887" y="1957818"/>
              <a:ext cx="2207272" cy="637309"/>
            </a:xfrm>
            <a:prstGeom prst="rightArrow">
              <a:avLst/>
            </a:pr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3B7A"/>
                </a:solidFill>
                <a:effectLst/>
                <a:uLnTx/>
                <a:uFillTx/>
                <a:latin typeface="Georgia"/>
                <a:ea typeface="+mn-ea"/>
                <a:cs typeface="+mn-cs"/>
              </a:endParaRPr>
            </a:p>
          </p:txBody>
        </p:sp>
        <p:sp>
          <p:nvSpPr>
            <p:cNvPr id="15" name="Højrepil 57">
              <a:extLst>
                <a:ext uri="{FF2B5EF4-FFF2-40B4-BE49-F238E27FC236}">
                  <a16:creationId xmlns:a16="http://schemas.microsoft.com/office/drawing/2014/main" id="{9820B1DE-209D-3454-6FD0-6435AC4614EC}"/>
                </a:ext>
              </a:extLst>
            </p:cNvPr>
            <p:cNvSpPr/>
            <p:nvPr/>
          </p:nvSpPr>
          <p:spPr>
            <a:xfrm>
              <a:off x="270025" y="1957818"/>
              <a:ext cx="11340950" cy="637309"/>
            </a:xfrm>
            <a:prstGeom prst="rightArrow">
              <a:avLst/>
            </a:pr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3B7A"/>
                </a:solidFill>
                <a:effectLst/>
                <a:uLnTx/>
                <a:uFillTx/>
                <a:latin typeface="Georgia"/>
                <a:ea typeface="+mn-ea"/>
                <a:cs typeface="+mn-cs"/>
              </a:endParaRPr>
            </a:p>
          </p:txBody>
        </p:sp>
        <p:sp>
          <p:nvSpPr>
            <p:cNvPr id="16" name="Højrepil 58">
              <a:extLst>
                <a:ext uri="{FF2B5EF4-FFF2-40B4-BE49-F238E27FC236}">
                  <a16:creationId xmlns:a16="http://schemas.microsoft.com/office/drawing/2014/main" id="{522A5523-53AF-2EDB-DC10-7F77D662BF98}"/>
                </a:ext>
              </a:extLst>
            </p:cNvPr>
            <p:cNvSpPr/>
            <p:nvPr/>
          </p:nvSpPr>
          <p:spPr>
            <a:xfrm>
              <a:off x="-602956" y="1957818"/>
              <a:ext cx="1496291" cy="637309"/>
            </a:xfrm>
            <a:prstGeom prst="rightArrow">
              <a:avLst/>
            </a:pr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3B7A"/>
                </a:solidFill>
                <a:effectLst/>
                <a:uLnTx/>
                <a:uFillTx/>
                <a:latin typeface="Georgia"/>
                <a:ea typeface="+mn-ea"/>
                <a:cs typeface="+mn-cs"/>
              </a:endParaRPr>
            </a:p>
          </p:txBody>
        </p:sp>
      </p:grpSp>
      <p:sp>
        <p:nvSpPr>
          <p:cNvPr id="4" name="Rektangel 3">
            <a:extLst>
              <a:ext uri="{FF2B5EF4-FFF2-40B4-BE49-F238E27FC236}">
                <a16:creationId xmlns:a16="http://schemas.microsoft.com/office/drawing/2014/main" id="{F1BFE96A-C21A-0605-99BB-2E20A3A455D5}"/>
              </a:ext>
              <a:ext uri="{C183D7F6-B498-43B3-948B-1728B52AA6E4}">
                <adec:decorative xmlns:adec="http://schemas.microsoft.com/office/drawing/2017/decorative" val="1"/>
              </a:ext>
            </a:extLst>
          </p:cNvPr>
          <p:cNvSpPr/>
          <p:nvPr/>
        </p:nvSpPr>
        <p:spPr>
          <a:xfrm>
            <a:off x="890746" y="1422824"/>
            <a:ext cx="2148083" cy="613814"/>
          </a:xfrm>
          <a:prstGeom prst="rect">
            <a:avLst/>
          </a:prstGeom>
          <a:solidFill>
            <a:schemeClr val="bg1">
              <a:lumMod val="65000"/>
            </a:schemeClr>
          </a:solidFill>
          <a:ln w="9525" cap="flat" cmpd="sng" algn="ctr">
            <a:no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1" i="0" u="none" strike="noStrike" kern="0" cap="none" spc="0" normalizeH="0" baseline="0" noProof="0" dirty="0">
                <a:ln>
                  <a:noFill/>
                </a:ln>
                <a:solidFill>
                  <a:prstClr val="white"/>
                </a:solidFill>
                <a:effectLst/>
                <a:uLnTx/>
                <a:uFillTx/>
                <a:latin typeface="Georgia"/>
                <a:ea typeface="+mn-ea"/>
                <a:cs typeface="+mn-cs"/>
              </a:rPr>
              <a:t>Modtagelse </a:t>
            </a:r>
          </a:p>
        </p:txBody>
      </p:sp>
      <p:sp>
        <p:nvSpPr>
          <p:cNvPr id="5" name="Rektangel 4">
            <a:extLst>
              <a:ext uri="{FF2B5EF4-FFF2-40B4-BE49-F238E27FC236}">
                <a16:creationId xmlns:a16="http://schemas.microsoft.com/office/drawing/2014/main" id="{69D0A728-B428-0CCB-00E0-49A568C3C375}"/>
              </a:ext>
              <a:ext uri="{C183D7F6-B498-43B3-948B-1728B52AA6E4}">
                <adec:decorative xmlns:adec="http://schemas.microsoft.com/office/drawing/2017/decorative" val="1"/>
              </a:ext>
            </a:extLst>
          </p:cNvPr>
          <p:cNvSpPr/>
          <p:nvPr/>
        </p:nvSpPr>
        <p:spPr>
          <a:xfrm>
            <a:off x="3709833" y="1422824"/>
            <a:ext cx="2211112" cy="630093"/>
          </a:xfrm>
          <a:prstGeom prst="rect">
            <a:avLst/>
          </a:prstGeom>
          <a:solidFill>
            <a:schemeClr val="tx1">
              <a:lumMod val="50000"/>
              <a:lumOff val="50000"/>
            </a:schemeClr>
          </a:solidFill>
          <a:ln w="9525" cap="flat" cmpd="sng" algn="ctr">
            <a:no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1" i="0" u="none" strike="noStrike" kern="0" cap="none" spc="0" normalizeH="0" baseline="0" noProof="0" dirty="0">
                <a:ln>
                  <a:noFill/>
                </a:ln>
                <a:solidFill>
                  <a:prstClr val="white"/>
                </a:solidFill>
                <a:effectLst/>
                <a:uLnTx/>
                <a:uFillTx/>
                <a:latin typeface="Georgia"/>
                <a:ea typeface="+mn-ea"/>
                <a:cs typeface="+mn-cs"/>
              </a:rPr>
              <a:t>Afklaring</a:t>
            </a:r>
          </a:p>
        </p:txBody>
      </p:sp>
      <p:sp>
        <p:nvSpPr>
          <p:cNvPr id="6" name="Rektangel 5">
            <a:extLst>
              <a:ext uri="{FF2B5EF4-FFF2-40B4-BE49-F238E27FC236}">
                <a16:creationId xmlns:a16="http://schemas.microsoft.com/office/drawing/2014/main" id="{9099BE56-2E62-C034-1C34-02C1CA4B91B7}"/>
              </a:ext>
              <a:ext uri="{C183D7F6-B498-43B3-948B-1728B52AA6E4}">
                <adec:decorative xmlns:adec="http://schemas.microsoft.com/office/drawing/2017/decorative" val="1"/>
              </a:ext>
            </a:extLst>
          </p:cNvPr>
          <p:cNvSpPr/>
          <p:nvPr/>
        </p:nvSpPr>
        <p:spPr>
          <a:xfrm>
            <a:off x="6577963" y="1422824"/>
            <a:ext cx="2211113" cy="630093"/>
          </a:xfrm>
          <a:prstGeom prst="rect">
            <a:avLst/>
          </a:prstGeom>
          <a:solidFill>
            <a:schemeClr val="tx1">
              <a:lumMod val="65000"/>
              <a:lumOff val="35000"/>
            </a:schemeClr>
          </a:solidFill>
          <a:ln w="9525" cap="flat" cmpd="sng" algn="ctr">
            <a:no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1" i="0" u="none" strike="noStrike" kern="0" cap="none" spc="0" normalizeH="0" baseline="0" noProof="0" dirty="0">
                <a:ln>
                  <a:noFill/>
                </a:ln>
                <a:solidFill>
                  <a:prstClr val="white"/>
                </a:solidFill>
                <a:effectLst/>
                <a:uLnTx/>
                <a:uFillTx/>
                <a:latin typeface="Georgia"/>
                <a:ea typeface="+mn-ea"/>
                <a:cs typeface="+mn-cs"/>
              </a:rPr>
              <a:t>Indsats</a:t>
            </a:r>
          </a:p>
        </p:txBody>
      </p:sp>
      <p:sp>
        <p:nvSpPr>
          <p:cNvPr id="7" name="Rektangel 6">
            <a:extLst>
              <a:ext uri="{FF2B5EF4-FFF2-40B4-BE49-F238E27FC236}">
                <a16:creationId xmlns:a16="http://schemas.microsoft.com/office/drawing/2014/main" id="{AA91E62B-589A-8377-D0D9-A6F6A62FF683}"/>
              </a:ext>
              <a:ext uri="{C183D7F6-B498-43B3-948B-1728B52AA6E4}">
                <adec:decorative xmlns:adec="http://schemas.microsoft.com/office/drawing/2017/decorative" val="1"/>
              </a:ext>
            </a:extLst>
          </p:cNvPr>
          <p:cNvSpPr/>
          <p:nvPr/>
        </p:nvSpPr>
        <p:spPr>
          <a:xfrm>
            <a:off x="9469232" y="1422824"/>
            <a:ext cx="2181876" cy="630093"/>
          </a:xfrm>
          <a:prstGeom prst="rect">
            <a:avLst/>
          </a:prstGeom>
          <a:solidFill>
            <a:schemeClr val="accent5">
              <a:lumMod val="75000"/>
            </a:schemeClr>
          </a:solidFill>
          <a:ln w="9525" cap="flat" cmpd="sng" algn="ctr">
            <a:no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1" i="0" u="none" strike="noStrike" kern="0" cap="none" spc="0" normalizeH="0" baseline="0" noProof="0" dirty="0">
                <a:ln>
                  <a:noFill/>
                </a:ln>
                <a:solidFill>
                  <a:prstClr val="white"/>
                </a:solidFill>
                <a:effectLst/>
                <a:uLnTx/>
                <a:uFillTx/>
                <a:latin typeface="Georgia"/>
                <a:ea typeface="+mn-ea"/>
                <a:cs typeface="+mn-cs"/>
              </a:rPr>
              <a:t>Afslutning</a:t>
            </a:r>
          </a:p>
        </p:txBody>
      </p:sp>
    </p:spTree>
    <p:extLst>
      <p:ext uri="{BB962C8B-B14F-4D97-AF65-F5344CB8AC3E}">
        <p14:creationId xmlns:p14="http://schemas.microsoft.com/office/powerpoint/2010/main" val="115471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83431-3642-5657-FC49-0041FAF65707}"/>
              </a:ext>
            </a:extLst>
          </p:cNvPr>
          <p:cNvSpPr>
            <a:spLocks noGrp="1"/>
          </p:cNvSpPr>
          <p:nvPr>
            <p:ph type="title"/>
          </p:nvPr>
        </p:nvSpPr>
        <p:spPr>
          <a:xfrm>
            <a:off x="315100" y="2927681"/>
            <a:ext cx="8151825" cy="1002638"/>
          </a:xfrm>
        </p:spPr>
        <p:txBody>
          <a:bodyPr/>
          <a:lstStyle/>
          <a:p>
            <a:r>
              <a:rPr lang="da-DK" sz="2800" b="1" dirty="0">
                <a:solidFill>
                  <a:srgbClr val="576B7C"/>
                </a:solidFill>
              </a:rPr>
              <a:t>Kommunale genoptræning efter </a:t>
            </a:r>
            <a:r>
              <a:rPr lang="da-DK" sz="2800" b="1" dirty="0" err="1">
                <a:solidFill>
                  <a:srgbClr val="576B7C"/>
                </a:solidFill>
              </a:rPr>
              <a:t>sygehusopholdstilstande</a:t>
            </a:r>
            <a:endParaRPr lang="da-DK" sz="2800" b="1" dirty="0">
              <a:solidFill>
                <a:srgbClr val="576B7C"/>
              </a:solidFill>
            </a:endParaRPr>
          </a:p>
        </p:txBody>
      </p:sp>
      <p:sp>
        <p:nvSpPr>
          <p:cNvPr id="5" name="Pladsholder til slidenummer 4">
            <a:extLst>
              <a:ext uri="{FF2B5EF4-FFF2-40B4-BE49-F238E27FC236}">
                <a16:creationId xmlns:a16="http://schemas.microsoft.com/office/drawing/2014/main" id="{2E4EB78B-01C9-89A2-EAF9-85012DF44094}"/>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6" name="Rektangel 5">
            <a:extLst>
              <a:ext uri="{FF2B5EF4-FFF2-40B4-BE49-F238E27FC236}">
                <a16:creationId xmlns:a16="http://schemas.microsoft.com/office/drawing/2014/main" id="{C57CB076-48CA-17BE-9751-6A637447F16E}"/>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chemeClr val="bg1">
              <a:lumMod val="85000"/>
            </a:schemeClr>
          </a:solidFill>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310786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9E3B6FDA-6DDE-6379-F9F1-BA336B6848E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6" name="Rektangel 5">
            <a:extLst>
              <a:ext uri="{FF2B5EF4-FFF2-40B4-BE49-F238E27FC236}">
                <a16:creationId xmlns:a16="http://schemas.microsoft.com/office/drawing/2014/main" id="{BE583C37-76CD-C676-1BAD-64FB994014D1}"/>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chemeClr val="bg1">
              <a:lumMod val="85000"/>
            </a:schemeClr>
          </a:solidFill>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
        <p:nvSpPr>
          <p:cNvPr id="7" name="Titel 3">
            <a:extLst>
              <a:ext uri="{FF2B5EF4-FFF2-40B4-BE49-F238E27FC236}">
                <a16:creationId xmlns:a16="http://schemas.microsoft.com/office/drawing/2014/main" id="{F272D973-C625-92B5-4AC0-1075EB554051}"/>
              </a:ext>
            </a:extLst>
          </p:cNvPr>
          <p:cNvSpPr txBox="1">
            <a:spLocks/>
          </p:cNvSpPr>
          <p:nvPr/>
        </p:nvSpPr>
        <p:spPr>
          <a:xfrm>
            <a:off x="392408" y="283046"/>
            <a:ext cx="10633555" cy="54466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rgbClr val="141E4D"/>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1" i="0" u="none" strike="noStrike" kern="1200" cap="none" spc="0" normalizeH="0" baseline="0" noProof="0" dirty="0">
                <a:ln>
                  <a:noFill/>
                </a:ln>
                <a:solidFill>
                  <a:srgbClr val="576B7C"/>
                </a:solidFill>
                <a:effectLst/>
                <a:uLnTx/>
                <a:uFillTx/>
                <a:latin typeface="Georgia"/>
                <a:ea typeface="+mj-ea"/>
                <a:cs typeface="+mj-cs"/>
              </a:rPr>
              <a:t>Kommunale genoptræning efter </a:t>
            </a:r>
            <a:r>
              <a:rPr kumimoji="0" lang="da-DK" sz="2800" b="1" i="0" u="none" strike="noStrike" kern="1200" cap="none" spc="0" normalizeH="0" baseline="0" noProof="0" dirty="0" err="1">
                <a:ln>
                  <a:noFill/>
                </a:ln>
                <a:solidFill>
                  <a:srgbClr val="576B7C"/>
                </a:solidFill>
                <a:effectLst/>
                <a:uLnTx/>
                <a:uFillTx/>
                <a:latin typeface="Georgia"/>
                <a:ea typeface="+mj-ea"/>
                <a:cs typeface="+mj-cs"/>
              </a:rPr>
              <a:t>sygehusopholdstilstande</a:t>
            </a:r>
            <a:endParaRPr kumimoji="0" lang="da-DK" sz="2800" b="1" i="0" u="none" strike="noStrike" kern="1200" cap="none" spc="0" normalizeH="0" baseline="0" noProof="0" dirty="0">
              <a:ln>
                <a:noFill/>
              </a:ln>
              <a:solidFill>
                <a:srgbClr val="576B7C"/>
              </a:solidFill>
              <a:effectLst/>
              <a:uLnTx/>
              <a:uFillTx/>
              <a:latin typeface="Georgia"/>
              <a:ea typeface="+mj-ea"/>
              <a:cs typeface="+mj-cs"/>
            </a:endParaRPr>
          </a:p>
        </p:txBody>
      </p:sp>
      <p:sp>
        <p:nvSpPr>
          <p:cNvPr id="9" name="Tekstfelt 8">
            <a:extLst>
              <a:ext uri="{FF2B5EF4-FFF2-40B4-BE49-F238E27FC236}">
                <a16:creationId xmlns:a16="http://schemas.microsoft.com/office/drawing/2014/main" id="{B6E540A3-4EB3-AD16-CC9A-021F829F89B8}"/>
              </a:ext>
            </a:extLst>
          </p:cNvPr>
          <p:cNvSpPr txBox="1"/>
          <p:nvPr/>
        </p:nvSpPr>
        <p:spPr>
          <a:xfrm>
            <a:off x="1003300" y="999332"/>
            <a:ext cx="10185400"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212529"/>
                </a:solidFill>
                <a:effectLst/>
                <a:uLnTx/>
                <a:uFillTx/>
                <a:latin typeface="Georgia"/>
                <a:ea typeface="+mn-ea"/>
                <a:cs typeface="+mn-cs"/>
              </a:rPr>
              <a:t>Hvad er en tilstand?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212529"/>
                </a:solidFill>
                <a:effectLst/>
                <a:uLnTx/>
                <a:uFillTx/>
                <a:latin typeface="Georgia"/>
                <a:ea typeface="+mn-ea"/>
                <a:cs typeface="+mn-cs"/>
              </a:rPr>
              <a:t>Tilstande er et fælles sprog for områder af borgerens livssituation, der typisk rettes indsatser imod.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212529"/>
                </a:solidFill>
                <a:effectLst/>
                <a:uLnTx/>
                <a:uFillTx/>
                <a:latin typeface="Georgia"/>
                <a:ea typeface="+mn-ea"/>
                <a:cs typeface="+mn-cs"/>
              </a:rPr>
              <a:t>Tilstandene er fælleskommunale, hvilket betyder, at de er udviklet og beskrevet i tæt samarbejde med kommunale medarbejdere. Tilstandene er dermed ens på tværs af kommunerne, og muliggør en ensartet og sammenlignelig dokumentation.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212529"/>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212529"/>
                </a:solidFill>
                <a:effectLst/>
                <a:uLnTx/>
                <a:uFillTx/>
                <a:latin typeface="Georgia"/>
                <a:ea typeface="+mn-ea"/>
                <a:cs typeface="+mn-cs"/>
              </a:rPr>
              <a:t>De 17 Kommunal genoptræning efter sygehusopholdtilstande er grupperet i 5 tilstandsområder: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u="none" strike="noStrike" kern="1200" cap="none" spc="0" normalizeH="0" baseline="0" noProof="0" dirty="0">
                <a:ln>
                  <a:noFill/>
                </a:ln>
                <a:solidFill>
                  <a:srgbClr val="576B7C"/>
                </a:solidFill>
                <a:effectLst/>
                <a:uLnTx/>
                <a:uFillTx/>
                <a:latin typeface="Georgia"/>
                <a:ea typeface="+mn-ea"/>
                <a:cs typeface="+mn-cs"/>
              </a:rPr>
              <a:t>Egenomsorg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u="none" strike="noStrike" kern="1200" cap="none" spc="0" normalizeH="0" baseline="0" noProof="0" dirty="0">
                <a:ln>
                  <a:noFill/>
                </a:ln>
                <a:solidFill>
                  <a:srgbClr val="576B7C"/>
                </a:solidFill>
                <a:effectLst/>
                <a:uLnTx/>
                <a:uFillTx/>
                <a:latin typeface="Georgia"/>
                <a:ea typeface="+mn-ea"/>
                <a:cs typeface="+mn-cs"/>
              </a:rPr>
              <a:t>Praktiske Opgaver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u="none" strike="noStrike" kern="1200" cap="none" spc="0" normalizeH="0" baseline="0" noProof="0" dirty="0">
                <a:ln>
                  <a:noFill/>
                </a:ln>
                <a:solidFill>
                  <a:srgbClr val="576B7C"/>
                </a:solidFill>
                <a:effectLst/>
                <a:uLnTx/>
                <a:uFillTx/>
                <a:latin typeface="Georgia"/>
                <a:ea typeface="+mn-ea"/>
                <a:cs typeface="+mn-cs"/>
              </a:rPr>
              <a:t>Mobilitet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u="none" strike="noStrike" kern="1200" cap="none" spc="0" normalizeH="0" baseline="0" noProof="0" dirty="0">
                <a:ln>
                  <a:noFill/>
                </a:ln>
                <a:solidFill>
                  <a:srgbClr val="576B7C"/>
                </a:solidFill>
                <a:effectLst/>
                <a:uLnTx/>
                <a:uFillTx/>
                <a:latin typeface="Georgia"/>
                <a:ea typeface="+mn-ea"/>
                <a:cs typeface="+mn-cs"/>
              </a:rPr>
              <a:t>Mentale Funktioner </a:t>
            </a:r>
            <a:endParaRPr lang="da-DK" sz="1400" dirty="0">
              <a:solidFill>
                <a:srgbClr val="576B7C"/>
              </a:solidFill>
              <a:latin typeface="Georgi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u="none" strike="noStrike" kern="1200" cap="none" spc="0" normalizeH="0" baseline="0" noProof="0" dirty="0">
                <a:ln>
                  <a:noFill/>
                </a:ln>
                <a:solidFill>
                  <a:srgbClr val="576B7C"/>
                </a:solidFill>
                <a:effectLst/>
                <a:uLnTx/>
                <a:uFillTx/>
                <a:latin typeface="Georgia"/>
                <a:ea typeface="+mn-ea"/>
                <a:cs typeface="+mn-cs"/>
              </a:rPr>
              <a:t>Kroppen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400" b="0" i="0" u="none" strike="noStrike" kern="1200" cap="none" spc="0" normalizeH="0" baseline="0" noProof="0" dirty="0">
              <a:ln>
                <a:noFill/>
              </a:ln>
              <a:solidFill>
                <a:srgbClr val="212529"/>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Hver enkelttilstand indeholder en titel, en beskrivelse samt en række eksempler.</a:t>
            </a:r>
            <a:endParaRPr kumimoji="0" lang="da-DK" sz="1400" b="0" i="0" u="none" strike="noStrike" kern="1200" cap="none" spc="0" normalizeH="0" baseline="0" noProof="0" dirty="0">
              <a:ln>
                <a:noFill/>
              </a:ln>
              <a:solidFill>
                <a:srgbClr val="212529"/>
              </a:solidFill>
              <a:effectLst/>
              <a:uLnTx/>
              <a:uFillTx/>
              <a:latin typeface="Georgia"/>
              <a:ea typeface="+mn-ea"/>
              <a:cs typeface="+mn-cs"/>
            </a:endParaRPr>
          </a:p>
        </p:txBody>
      </p:sp>
      <p:graphicFrame>
        <p:nvGraphicFramePr>
          <p:cNvPr id="2" name="Tabel 1">
            <a:extLst>
              <a:ext uri="{FF2B5EF4-FFF2-40B4-BE49-F238E27FC236}">
                <a16:creationId xmlns:a16="http://schemas.microsoft.com/office/drawing/2014/main" id="{2F913B0D-629F-9494-7B34-5A3321E99CC4}"/>
              </a:ext>
            </a:extLst>
          </p:cNvPr>
          <p:cNvGraphicFramePr>
            <a:graphicFrameLocks noGrp="1"/>
          </p:cNvGraphicFramePr>
          <p:nvPr>
            <p:extLst>
              <p:ext uri="{D42A27DB-BD31-4B8C-83A1-F6EECF244321}">
                <p14:modId xmlns:p14="http://schemas.microsoft.com/office/powerpoint/2010/main" val="3695321902"/>
              </p:ext>
            </p:extLst>
          </p:nvPr>
        </p:nvGraphicFramePr>
        <p:xfrm>
          <a:off x="1431131" y="4279222"/>
          <a:ext cx="9329738" cy="1851787"/>
        </p:xfrm>
        <a:graphic>
          <a:graphicData uri="http://schemas.openxmlformats.org/drawingml/2006/table">
            <a:tbl>
              <a:tblPr firstRow="1" bandRow="1">
                <a:tableStyleId>{5C22544A-7EE6-4342-B048-85BDC9FD1C3A}</a:tableStyleId>
              </a:tblPr>
              <a:tblGrid>
                <a:gridCol w="2838116">
                  <a:extLst>
                    <a:ext uri="{9D8B030D-6E8A-4147-A177-3AD203B41FA5}">
                      <a16:colId xmlns:a16="http://schemas.microsoft.com/office/drawing/2014/main" val="2137368982"/>
                    </a:ext>
                  </a:extLst>
                </a:gridCol>
                <a:gridCol w="3283283">
                  <a:extLst>
                    <a:ext uri="{9D8B030D-6E8A-4147-A177-3AD203B41FA5}">
                      <a16:colId xmlns:a16="http://schemas.microsoft.com/office/drawing/2014/main" val="602762510"/>
                    </a:ext>
                  </a:extLst>
                </a:gridCol>
                <a:gridCol w="3208339">
                  <a:extLst>
                    <a:ext uri="{9D8B030D-6E8A-4147-A177-3AD203B41FA5}">
                      <a16:colId xmlns:a16="http://schemas.microsoft.com/office/drawing/2014/main" val="1829392243"/>
                    </a:ext>
                  </a:extLst>
                </a:gridCol>
              </a:tblGrid>
              <a:tr h="370840">
                <a:tc>
                  <a:txBody>
                    <a:bodyPr/>
                    <a:lstStyle/>
                    <a:p>
                      <a:pPr algn="ctr"/>
                      <a:r>
                        <a:rPr lang="da-DK" sz="1200" b="1" dirty="0">
                          <a:solidFill>
                            <a:schemeClr val="tx1"/>
                          </a:solidFill>
                        </a:rPr>
                        <a:t>Titel</a:t>
                      </a:r>
                    </a:p>
                    <a:p>
                      <a:pPr algn="ctr"/>
                      <a:endParaRPr lang="da-DK" sz="1200" b="0" dirty="0">
                        <a:solidFill>
                          <a:schemeClr val="tx1"/>
                        </a:solidFill>
                      </a:endParaRPr>
                    </a:p>
                    <a:p>
                      <a:pPr algn="ctr"/>
                      <a:r>
                        <a:rPr lang="da-DK" sz="1200" b="0" dirty="0">
                          <a:solidFill>
                            <a:schemeClr val="tx1"/>
                          </a:solidFill>
                        </a:rPr>
                        <a:t>Er udtryk for tilstandens fælleskommunale benævnelse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a-DK" sz="1200" b="1" dirty="0">
                          <a:solidFill>
                            <a:schemeClr val="tx1"/>
                          </a:solidFill>
                        </a:rPr>
                        <a:t>Beskrivelse </a:t>
                      </a:r>
                    </a:p>
                    <a:p>
                      <a:pPr algn="ctr"/>
                      <a:endParaRPr lang="da-DK" sz="1200" b="0" dirty="0">
                        <a:solidFill>
                          <a:schemeClr val="tx1"/>
                        </a:solidFill>
                      </a:endParaRPr>
                    </a:p>
                    <a:p>
                      <a:pPr algn="ctr"/>
                      <a:r>
                        <a:rPr lang="da-DK" sz="1200" b="0" dirty="0">
                          <a:solidFill>
                            <a:schemeClr val="tx1"/>
                          </a:solidFill>
                        </a:rPr>
                        <a:t>Er udtryk for den fælleskommunale beskrivelse af, hvad tilstanden handler 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a-DK" sz="1200" b="1" dirty="0">
                          <a:solidFill>
                            <a:schemeClr val="tx1"/>
                          </a:solidFill>
                        </a:rPr>
                        <a:t>Eksempler</a:t>
                      </a:r>
                      <a:r>
                        <a:rPr lang="da-DK" sz="1200" b="0" dirty="0">
                          <a:solidFill>
                            <a:schemeClr val="tx1"/>
                          </a:solidFill>
                        </a:rPr>
                        <a:t> </a:t>
                      </a:r>
                      <a:br>
                        <a:rPr lang="da-DK" sz="1200" b="0" dirty="0">
                          <a:solidFill>
                            <a:schemeClr val="tx1"/>
                          </a:solidFill>
                        </a:rPr>
                      </a:br>
                      <a:endParaRPr lang="da-DK" sz="1200" b="0" dirty="0">
                        <a:solidFill>
                          <a:schemeClr val="tx1"/>
                        </a:solidFill>
                      </a:endParaRPr>
                    </a:p>
                    <a:p>
                      <a:pPr algn="ctr"/>
                      <a:r>
                        <a:rPr lang="da-DK" sz="1200" b="0" dirty="0">
                          <a:solidFill>
                            <a:schemeClr val="tx1"/>
                          </a:solidFill>
                        </a:rPr>
                        <a:t>Eksempler på, hvad tilstanden kunne indeholde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3901809"/>
                  </a:ext>
                </a:extLst>
              </a:tr>
              <a:tr h="370840">
                <a:tc>
                  <a:txBody>
                    <a:bodyPr/>
                    <a:lstStyle/>
                    <a:p>
                      <a:pPr algn="ctr">
                        <a:lnSpc>
                          <a:spcPct val="107000"/>
                        </a:lnSpc>
                        <a:spcAft>
                          <a:spcPts val="800"/>
                        </a:spcAft>
                      </a:pPr>
                      <a:r>
                        <a:rPr lang="da-DK" sz="1200" b="1" kern="0" dirty="0">
                          <a:effectLst/>
                        </a:rPr>
                        <a:t>Titel, eksempel</a:t>
                      </a:r>
                    </a:p>
                    <a:p>
                      <a:pPr algn="ctr" fontAlgn="ctr"/>
                      <a:r>
                        <a:rPr lang="da-DK" sz="1200" b="0" u="none" strike="noStrike" dirty="0">
                          <a:solidFill>
                            <a:srgbClr val="03001E"/>
                          </a:solidFill>
                          <a:effectLst/>
                        </a:rPr>
                        <a:t>Bevægeapparat</a:t>
                      </a:r>
                      <a:endParaRPr lang="da-DK" sz="1200" b="0" i="0" u="none" strike="noStrike" dirty="0">
                        <a:solidFill>
                          <a:srgbClr val="03001E"/>
                        </a:solidFill>
                        <a:effectLst/>
                        <a:latin typeface="Calibri Light" panose="020F0302020204030204" pitchFamily="34" charset="0"/>
                      </a:endParaRPr>
                    </a:p>
                  </a:txBody>
                  <a:tcPr marL="20200" marR="20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da-DK" sz="1200" b="1" kern="0" dirty="0">
                          <a:effectLst/>
                        </a:rPr>
                        <a:t>Beskrivelse, eksempel</a:t>
                      </a:r>
                    </a:p>
                    <a:p>
                      <a:pPr algn="ctr" fontAlgn="ctr"/>
                      <a:r>
                        <a:rPr lang="da-DK" sz="1200" b="0" u="none" strike="noStrike" dirty="0">
                          <a:solidFill>
                            <a:srgbClr val="03001E"/>
                          </a:solidFill>
                          <a:effectLst/>
                        </a:rPr>
                        <a:t>Fund vedrørende muskelstyrke, ledbevægelighed og koordination</a:t>
                      </a:r>
                      <a:endParaRPr lang="da-DK" sz="1200" b="0" i="0" u="none" strike="noStrike" dirty="0">
                        <a:solidFill>
                          <a:srgbClr val="03001E"/>
                        </a:solidFill>
                        <a:effectLst/>
                        <a:latin typeface="Calibri Light" panose="020F0302020204030204" pitchFamily="34" charset="0"/>
                      </a:endParaRPr>
                    </a:p>
                  </a:txBody>
                  <a:tcPr marL="20200" marR="20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da-DK" sz="1200" b="1" kern="0" dirty="0">
                          <a:effectLst/>
                        </a:rPr>
                        <a:t>Eksempler </a:t>
                      </a:r>
                    </a:p>
                    <a:p>
                      <a:pPr algn="ctr" fontAlgn="ctr"/>
                      <a:r>
                        <a:rPr lang="da-DK" sz="1200" b="0" u="none" strike="noStrike" dirty="0">
                          <a:solidFill>
                            <a:srgbClr val="03001E"/>
                          </a:solidFill>
                          <a:effectLst/>
                        </a:rPr>
                        <a:t>Muskelstyrke, </a:t>
                      </a:r>
                      <a:r>
                        <a:rPr lang="da-DK" sz="1200" b="0" u="none" strike="noStrike" dirty="0" err="1">
                          <a:solidFill>
                            <a:srgbClr val="03001E"/>
                          </a:solidFill>
                          <a:effectLst/>
                        </a:rPr>
                        <a:t>muskeltonus</a:t>
                      </a:r>
                      <a:r>
                        <a:rPr lang="da-DK" sz="1200" b="0" u="none" strike="noStrike" dirty="0">
                          <a:solidFill>
                            <a:srgbClr val="03001E"/>
                          </a:solidFill>
                          <a:effectLst/>
                        </a:rPr>
                        <a:t>, stabilitet i et eller flere led, koordination og viljebestemte bevægelser, muskeludholdenhed, ledbevægelighed</a:t>
                      </a:r>
                      <a:endParaRPr lang="da-DK" sz="1200" b="0" i="0" u="none" strike="noStrike" dirty="0">
                        <a:solidFill>
                          <a:srgbClr val="03001E"/>
                        </a:solidFill>
                        <a:effectLst/>
                        <a:latin typeface="Calibri Light" panose="020F0302020204030204" pitchFamily="34" charset="0"/>
                      </a:endParaRPr>
                    </a:p>
                  </a:txBody>
                  <a:tcPr marL="20200" marR="20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625259"/>
                  </a:ext>
                </a:extLst>
              </a:tr>
            </a:tbl>
          </a:graphicData>
        </a:graphic>
      </p:graphicFrame>
    </p:spTree>
    <p:extLst>
      <p:ext uri="{BB962C8B-B14F-4D97-AF65-F5344CB8AC3E}">
        <p14:creationId xmlns:p14="http://schemas.microsoft.com/office/powerpoint/2010/main" val="180853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9E3B6FDA-6DDE-6379-F9F1-BA336B6848E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6" name="Rektangel 5">
            <a:extLst>
              <a:ext uri="{FF2B5EF4-FFF2-40B4-BE49-F238E27FC236}">
                <a16:creationId xmlns:a16="http://schemas.microsoft.com/office/drawing/2014/main" id="{BE583C37-76CD-C676-1BAD-64FB994014D1}"/>
              </a:ext>
              <a:ext uri="{C183D7F6-B498-43B3-948B-1728B52AA6E4}">
                <adec:decorative xmlns:adec="http://schemas.microsoft.com/office/drawing/2017/decorative" val="1"/>
              </a:ext>
            </a:extLst>
          </p:cNvPr>
          <p:cNvSpPr/>
          <p:nvPr/>
        </p:nvSpPr>
        <p:spPr>
          <a:xfrm>
            <a:off x="10789919" y="494612"/>
            <a:ext cx="1402081" cy="428718"/>
          </a:xfrm>
          <a:prstGeom prst="rect">
            <a:avLst/>
          </a:prstGeom>
          <a:solidFill>
            <a:schemeClr val="bg1">
              <a:lumMod val="85000"/>
            </a:schemeClr>
          </a:solidFill>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
        <p:nvSpPr>
          <p:cNvPr id="7" name="Titel 3">
            <a:extLst>
              <a:ext uri="{FF2B5EF4-FFF2-40B4-BE49-F238E27FC236}">
                <a16:creationId xmlns:a16="http://schemas.microsoft.com/office/drawing/2014/main" id="{F272D973-C625-92B5-4AC0-1075EB554051}"/>
              </a:ext>
            </a:extLst>
          </p:cNvPr>
          <p:cNvSpPr txBox="1">
            <a:spLocks/>
          </p:cNvSpPr>
          <p:nvPr/>
        </p:nvSpPr>
        <p:spPr>
          <a:xfrm>
            <a:off x="335898" y="536000"/>
            <a:ext cx="11148411" cy="38733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rgbClr val="141E4D"/>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1" i="0" u="none" strike="noStrike" kern="1200" cap="none" spc="0" normalizeH="0" baseline="0" noProof="0" dirty="0">
                <a:ln>
                  <a:noFill/>
                </a:ln>
                <a:solidFill>
                  <a:srgbClr val="576B7C"/>
                </a:solidFill>
                <a:effectLst/>
                <a:uLnTx/>
                <a:uFillTx/>
                <a:latin typeface="Georgia"/>
                <a:ea typeface="+mj-ea"/>
                <a:cs typeface="+mj-cs"/>
              </a:rPr>
              <a:t>Kommunale genoptræning efter </a:t>
            </a:r>
            <a:r>
              <a:rPr kumimoji="0" lang="da-DK" sz="2800" b="1" i="0" u="none" strike="noStrike" kern="1200" cap="none" spc="0" normalizeH="0" baseline="0" noProof="0" dirty="0" err="1">
                <a:ln>
                  <a:noFill/>
                </a:ln>
                <a:solidFill>
                  <a:srgbClr val="576B7C"/>
                </a:solidFill>
                <a:effectLst/>
                <a:uLnTx/>
                <a:uFillTx/>
                <a:latin typeface="Georgia"/>
                <a:ea typeface="+mj-ea"/>
                <a:cs typeface="+mj-cs"/>
              </a:rPr>
              <a:t>sygehusopholdstilstande</a:t>
            </a:r>
            <a:endParaRPr kumimoji="0" lang="da-DK" sz="2800" b="1" i="0" u="none" strike="noStrike" kern="1200" cap="none" spc="0" normalizeH="0" baseline="0" noProof="0" dirty="0">
              <a:ln>
                <a:noFill/>
              </a:ln>
              <a:solidFill>
                <a:srgbClr val="576B7C"/>
              </a:solidFill>
              <a:effectLst/>
              <a:uLnTx/>
              <a:uFillTx/>
              <a:latin typeface="Georgia"/>
              <a:ea typeface="+mj-ea"/>
              <a:cs typeface="+mj-cs"/>
            </a:endParaRPr>
          </a:p>
        </p:txBody>
      </p:sp>
      <p:sp>
        <p:nvSpPr>
          <p:cNvPr id="9" name="Tekstfelt 8">
            <a:extLst>
              <a:ext uri="{FF2B5EF4-FFF2-40B4-BE49-F238E27FC236}">
                <a16:creationId xmlns:a16="http://schemas.microsoft.com/office/drawing/2014/main" id="{B6E540A3-4EB3-AD16-CC9A-021F829F89B8}"/>
              </a:ext>
            </a:extLst>
          </p:cNvPr>
          <p:cNvSpPr txBox="1"/>
          <p:nvPr/>
        </p:nvSpPr>
        <p:spPr>
          <a:xfrm>
            <a:off x="979079" y="997439"/>
            <a:ext cx="9862051"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212529"/>
                </a:solidFill>
                <a:effectLst/>
                <a:uLnTx/>
                <a:uFillTx/>
                <a:latin typeface="Georgia"/>
                <a:ea typeface="+mn-ea"/>
                <a:cs typeface="+mn-cs"/>
              </a:rPr>
              <a:t>Hvad anvendes tilstande til?</a:t>
            </a:r>
          </a:p>
          <a:p>
            <a:pPr>
              <a:defRPr/>
            </a:pPr>
            <a:r>
              <a:rPr kumimoji="0" lang="da-DK" sz="1400" b="0" i="0" u="none" strike="noStrike" kern="1200" cap="none" spc="0" normalizeH="0" baseline="0" noProof="0" dirty="0">
                <a:ln>
                  <a:noFill/>
                </a:ln>
                <a:solidFill>
                  <a:srgbClr val="212529"/>
                </a:solidFill>
                <a:effectLst/>
                <a:uLnTx/>
                <a:uFillTx/>
                <a:latin typeface="Georgia"/>
                <a:ea typeface="+mn-ea"/>
                <a:cs typeface="+mn-cs"/>
              </a:rPr>
              <a:t>Borgerens begrænsninger og behov for genoptræning dokumenteres på relevante Kommunale genoptræning efter sygehusopholdtilstande. Ved oplysning af sagen tages der stilling til hvilke træningspotentialer borgeren har samt, hvilke indsatser, der skal iværksættes. </a:t>
            </a:r>
          </a:p>
          <a:p>
            <a:pPr>
              <a:defRPr/>
            </a:pPr>
            <a:endParaRPr kumimoji="0" lang="da-DK" sz="1400" b="0" i="0" u="none" strike="noStrike" kern="1200" cap="none" spc="0" normalizeH="0" baseline="0" noProof="0" dirty="0">
              <a:ln>
                <a:noFill/>
              </a:ln>
              <a:solidFill>
                <a:srgbClr val="212529"/>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effectLst/>
                <a:uLnTx/>
                <a:uFillTx/>
                <a:latin typeface="Georgia"/>
                <a:ea typeface="+mn-ea"/>
                <a:cs typeface="+mn-cs"/>
              </a:rPr>
              <a:t>Det er vigtigt, at det er de tilstande, som kommunen iværksætter indsatser overfor, der bliver aktiveret og beskrevet.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effectLst/>
                <a:uLnTx/>
                <a:uFillTx/>
                <a:latin typeface="Georgia"/>
                <a:ea typeface="+mn-ea"/>
                <a:cs typeface="+mn-cs"/>
              </a:rPr>
              <a:t>Kommunen kan imidlertid vælge at lave en </a:t>
            </a:r>
            <a:r>
              <a:rPr kumimoji="0" lang="da-DK" sz="1400" b="0" i="1" u="none" strike="noStrike" kern="1200" cap="none" spc="0" normalizeH="0" baseline="0" noProof="0" dirty="0">
                <a:ln>
                  <a:noFill/>
                </a:ln>
                <a:effectLst/>
                <a:uLnTx/>
                <a:uFillTx/>
                <a:latin typeface="Georgia"/>
                <a:ea typeface="+mn-ea"/>
                <a:cs typeface="+mn-cs"/>
              </a:rPr>
              <a:t>helhedsvurdering</a:t>
            </a:r>
            <a:r>
              <a:rPr kumimoji="0" lang="da-DK" sz="1400" b="0" i="0" u="none" strike="noStrike" kern="1200" cap="none" spc="0" normalizeH="0" baseline="0" noProof="0" dirty="0">
                <a:ln>
                  <a:noFill/>
                </a:ln>
                <a:effectLst/>
                <a:uLnTx/>
                <a:uFillTx/>
                <a:latin typeface="Georgia"/>
                <a:ea typeface="+mn-ea"/>
                <a:cs typeface="+mn-cs"/>
              </a:rPr>
              <a:t> ved </a:t>
            </a:r>
            <a:r>
              <a:rPr lang="da-DK" sz="1400" dirty="0">
                <a:latin typeface="Georgia"/>
              </a:rPr>
              <a:t>afklaringen af borgerens begrænsninger og behov for støtte</a:t>
            </a:r>
            <a:r>
              <a:rPr kumimoji="0" lang="da-DK" sz="1400" b="0" i="0" u="none" strike="noStrike" kern="1200" cap="none" spc="0" normalizeH="0" baseline="0" noProof="0" dirty="0">
                <a:ln>
                  <a:noFill/>
                </a:ln>
                <a:effectLst/>
                <a:uLnTx/>
                <a:uFillTx/>
                <a:latin typeface="Georgia"/>
                <a:ea typeface="+mn-ea"/>
                <a:cs typeface="+mn-cs"/>
              </a:rPr>
              <a:t>, for at få overblik over borgerens samlede udfordringer og problemstillinger. Her er det imidlertid vigtigt - tydeligt - at skelne mellem tilstande, der er beskrevet i forbindelse med helhedsvurderingen og tilstande, der er aktuelle i forhold til iværksættelse af indsatser, således: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Tilstande, der iværksættes indsatser overfor, dokumenteres på </a:t>
            </a:r>
            <a:r>
              <a:rPr kumimoji="0" lang="da-DK" sz="1400" b="0" i="1" u="none" strike="noStrike" kern="1200" cap="none" spc="0" normalizeH="0" baseline="0" noProof="0" dirty="0">
                <a:ln>
                  <a:noFill/>
                </a:ln>
                <a:solidFill>
                  <a:prstClr val="black"/>
                </a:solidFill>
                <a:effectLst/>
                <a:uLnTx/>
                <a:uFillTx/>
                <a:latin typeface="Georgia"/>
                <a:ea typeface="+mn-ea"/>
                <a:cs typeface="+mn-cs"/>
              </a:rPr>
              <a:t>tilstande </a:t>
            </a:r>
            <a:r>
              <a:rPr kumimoji="0" lang="da-DK" sz="1400" b="0" i="0" u="none" strike="noStrike" kern="1200" cap="none" spc="0" normalizeH="0" baseline="0" noProof="0" dirty="0">
                <a:ln>
                  <a:noFill/>
                </a:ln>
                <a:solidFill>
                  <a:prstClr val="black"/>
                </a:solidFill>
                <a:effectLst/>
                <a:uLnTx/>
                <a:uFillTx/>
                <a:latin typeface="Georgia"/>
                <a:ea typeface="+mn-ea"/>
                <a:cs typeface="+mn-cs"/>
              </a:rPr>
              <a:t>(på enkelttilstande)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Ved helhedsvurdering kan dokumentationen </a:t>
            </a:r>
            <a:r>
              <a:rPr kumimoji="0" lang="da-DK" sz="1400" b="1" i="0" u="none" strike="noStrike" kern="1200" cap="none" spc="0" normalizeH="0" baseline="0" noProof="0" dirty="0">
                <a:ln>
                  <a:noFill/>
                </a:ln>
                <a:solidFill>
                  <a:prstClr val="black"/>
                </a:solidFill>
                <a:effectLst/>
                <a:uLnTx/>
                <a:uFillTx/>
                <a:latin typeface="Georgia"/>
                <a:ea typeface="+mn-ea"/>
                <a:cs typeface="+mn-cs"/>
              </a:rPr>
              <a:t>fx</a:t>
            </a:r>
            <a:r>
              <a:rPr kumimoji="0" lang="da-DK" sz="1400" b="0" i="0" u="none" strike="noStrike" kern="1200" cap="none" spc="0" normalizeH="0" baseline="0" noProof="0" dirty="0">
                <a:ln>
                  <a:noFill/>
                </a:ln>
                <a:solidFill>
                  <a:prstClr val="black"/>
                </a:solidFill>
                <a:effectLst/>
                <a:uLnTx/>
                <a:uFillTx/>
                <a:latin typeface="Georgia"/>
                <a:ea typeface="+mn-ea"/>
                <a:cs typeface="+mn-cs"/>
              </a:rPr>
              <a:t> ske på </a:t>
            </a:r>
            <a:r>
              <a:rPr kumimoji="0" lang="da-DK" sz="1400" b="0" i="1" u="none" strike="noStrike" kern="1200" cap="none" spc="0" normalizeH="0" baseline="0" noProof="0" dirty="0">
                <a:ln>
                  <a:noFill/>
                </a:ln>
                <a:solidFill>
                  <a:prstClr val="black"/>
                </a:solidFill>
                <a:effectLst/>
                <a:uLnTx/>
                <a:uFillTx/>
                <a:latin typeface="Georgia"/>
                <a:ea typeface="+mn-ea"/>
                <a:cs typeface="+mn-cs"/>
              </a:rPr>
              <a:t>tilstandsområder</a:t>
            </a:r>
          </a:p>
          <a:p>
            <a:pPr marR="0" lvl="1" algn="l" defTabSz="914400" rtl="0" eaLnBrk="1" fontAlgn="auto" latinLnBrk="0" hangingPunct="1">
              <a:lnSpc>
                <a:spcPct val="100000"/>
              </a:lnSpc>
              <a:spcBef>
                <a:spcPts val="0"/>
              </a:spcBef>
              <a:spcAft>
                <a:spcPts val="0"/>
              </a:spcAft>
              <a:buClrTx/>
              <a:buSzTx/>
              <a:tabLst/>
              <a:defRPr/>
            </a:pPr>
            <a:endParaRPr kumimoji="0" lang="da-DK" sz="1400" b="0" i="1"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Det er nødvendigt med denne skelnen, så medarbejderne kan få et overblik over borgers aktuelle problemer og udfordringer samt hvilke indsatser, kommunen leverer.</a:t>
            </a:r>
            <a:r>
              <a:rPr lang="da-DK" sz="1400" dirty="0">
                <a:solidFill>
                  <a:prstClr val="black"/>
                </a:solidFill>
                <a:latin typeface="Georgia"/>
              </a:rPr>
              <a:t> </a:t>
            </a: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Tilstandene bør </a:t>
            </a:r>
            <a:r>
              <a:rPr kumimoji="0" lang="da-DK" sz="1400" b="0" i="1" u="none" strike="noStrike" kern="1200" cap="none" spc="0" normalizeH="0" baseline="0" noProof="0" dirty="0">
                <a:ln>
                  <a:noFill/>
                </a:ln>
                <a:solidFill>
                  <a:prstClr val="black"/>
                </a:solidFill>
                <a:effectLst/>
                <a:uLnTx/>
                <a:uFillTx/>
                <a:latin typeface="Georgia"/>
                <a:ea typeface="+mn-ea"/>
                <a:cs typeface="+mn-cs"/>
              </a:rPr>
              <a:t>ikke</a:t>
            </a:r>
            <a:r>
              <a:rPr kumimoji="0" lang="da-DK" sz="1400" b="0" i="0" u="none" strike="noStrike" kern="1200" cap="none" spc="0" normalizeH="0" baseline="0" noProof="0" dirty="0">
                <a:ln>
                  <a:noFill/>
                </a:ln>
                <a:solidFill>
                  <a:prstClr val="black"/>
                </a:solidFill>
                <a:effectLst/>
                <a:uLnTx/>
                <a:uFillTx/>
                <a:latin typeface="Georgia"/>
                <a:ea typeface="+mn-ea"/>
                <a:cs typeface="+mn-cs"/>
              </a:rPr>
              <a:t> anvendes til bemærkninger i dagligdagen mellem medarbejdere fx ”</a:t>
            </a:r>
            <a:r>
              <a:rPr kumimoji="0" lang="da-DK" sz="1400" b="0" i="1" u="none" strike="noStrike" kern="1200" cap="none" spc="0" normalizeH="0" baseline="0" noProof="0" dirty="0">
                <a:ln>
                  <a:noFill/>
                </a:ln>
                <a:solidFill>
                  <a:prstClr val="black"/>
                </a:solidFill>
                <a:effectLst/>
                <a:uLnTx/>
                <a:uFillTx/>
                <a:latin typeface="Georgia"/>
                <a:ea typeface="+mn-ea"/>
                <a:cs typeface="+mn-cs"/>
              </a:rPr>
              <a:t>Borger ønskede ikke at gå i bad i dag”</a:t>
            </a:r>
            <a:r>
              <a:rPr kumimoji="0" lang="da-DK" sz="1400" b="0" i="0" u="none" strike="noStrike" kern="1200" cap="none" spc="0" normalizeH="0" baseline="0" noProof="0" dirty="0">
                <a:ln>
                  <a:noFill/>
                </a:ln>
                <a:solidFill>
                  <a:prstClr val="black"/>
                </a:solidFill>
                <a:effectLst/>
                <a:uLnTx/>
                <a:uFillTx/>
                <a:latin typeface="Georgia"/>
                <a:ea typeface="+mn-ea"/>
                <a:cs typeface="+mn-cs"/>
              </a:rPr>
              <a:t>. Denne type udveksling af bemærkninger, der ikke er udtryk for ændring i den aktuelle tilstand, kan med fordel noteres </a:t>
            </a:r>
            <a:r>
              <a:rPr lang="da-DK" sz="1400" dirty="0">
                <a:solidFill>
                  <a:prstClr val="black"/>
                </a:solidFill>
                <a:latin typeface="Georgia"/>
              </a:rPr>
              <a:t>et andet sted i journalen.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212529"/>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212529"/>
                </a:solidFill>
                <a:effectLst/>
                <a:uLnTx/>
                <a:uFillTx/>
                <a:latin typeface="Georgia"/>
                <a:ea typeface="+mn-ea"/>
                <a:cs typeface="+mn-cs"/>
              </a:rPr>
              <a:t>Tilstandspræcisering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212529"/>
                </a:solidFill>
                <a:effectLst/>
                <a:uLnTx/>
                <a:uFillTx/>
                <a:latin typeface="Georgia"/>
                <a:ea typeface="+mn-ea"/>
                <a:cs typeface="+mn-cs"/>
              </a:rPr>
              <a:t>Det er </a:t>
            </a:r>
            <a:r>
              <a:rPr kumimoji="0" lang="da-DK" sz="1400" b="1" i="0" u="none" strike="noStrike" kern="1200" cap="none" spc="0" normalizeH="0" baseline="0" noProof="0" dirty="0">
                <a:ln>
                  <a:noFill/>
                </a:ln>
                <a:solidFill>
                  <a:srgbClr val="212529"/>
                </a:solidFill>
                <a:effectLst/>
                <a:uLnTx/>
                <a:uFillTx/>
                <a:latin typeface="Georgia"/>
                <a:ea typeface="+mn-ea"/>
                <a:cs typeface="+mn-cs"/>
              </a:rPr>
              <a:t>et krav, </a:t>
            </a:r>
            <a:r>
              <a:rPr kumimoji="0" lang="da-DK" sz="1400" b="0" i="0" u="none" strike="noStrike" kern="1200" cap="none" spc="0" normalizeH="0" baseline="0" noProof="0" dirty="0">
                <a:ln>
                  <a:noFill/>
                </a:ln>
                <a:solidFill>
                  <a:srgbClr val="212529"/>
                </a:solidFill>
                <a:effectLst/>
                <a:uLnTx/>
                <a:uFillTx/>
                <a:latin typeface="Georgia"/>
                <a:ea typeface="+mn-ea"/>
                <a:cs typeface="+mn-cs"/>
              </a:rPr>
              <a:t>at de relevante tilstande aktiveres.  Det </a:t>
            </a:r>
            <a:r>
              <a:rPr kumimoji="0" lang="da-DK" sz="1400" b="1" i="0" u="none" strike="noStrike" kern="1200" cap="none" spc="0" normalizeH="0" baseline="0" noProof="0" dirty="0">
                <a:ln>
                  <a:noFill/>
                </a:ln>
                <a:solidFill>
                  <a:srgbClr val="212529"/>
                </a:solidFill>
                <a:effectLst/>
                <a:uLnTx/>
                <a:uFillTx/>
                <a:latin typeface="Georgia"/>
                <a:ea typeface="+mn-ea"/>
                <a:cs typeface="+mn-cs"/>
              </a:rPr>
              <a:t>anbefales</a:t>
            </a:r>
            <a:r>
              <a:rPr kumimoji="0" lang="da-DK" sz="1400" b="0" i="0" u="none" strike="noStrike" kern="1200" cap="none" spc="0" normalizeH="0" baseline="0" noProof="0" dirty="0">
                <a:ln>
                  <a:noFill/>
                </a:ln>
                <a:solidFill>
                  <a:srgbClr val="212529"/>
                </a:solidFill>
                <a:effectLst/>
                <a:uLnTx/>
                <a:uFillTx/>
                <a:latin typeface="Georgia"/>
                <a:ea typeface="+mn-ea"/>
                <a:cs typeface="+mn-cs"/>
              </a:rPr>
              <a:t>, at tilstandens ‘vurdering’ udfyldes.</a:t>
            </a:r>
          </a:p>
        </p:txBody>
      </p:sp>
    </p:spTree>
    <p:extLst>
      <p:ext uri="{BB962C8B-B14F-4D97-AF65-F5344CB8AC3E}">
        <p14:creationId xmlns:p14="http://schemas.microsoft.com/office/powerpoint/2010/main" val="251450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8D4EF20-CB7C-68FA-5D79-8C1DA0818E15}"/>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 useBgFill="1">
        <p:nvSpPr>
          <p:cNvPr id="15" name="Rectangle 14">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graphicFrame>
        <p:nvGraphicFramePr>
          <p:cNvPr id="6" name="Tabel 5">
            <a:extLst>
              <a:ext uri="{FF2B5EF4-FFF2-40B4-BE49-F238E27FC236}">
                <a16:creationId xmlns:a16="http://schemas.microsoft.com/office/drawing/2014/main" id="{5203990E-FFEE-19B8-F90F-73589B5762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68770233"/>
              </p:ext>
            </p:extLst>
          </p:nvPr>
        </p:nvGraphicFramePr>
        <p:xfrm>
          <a:off x="74341" y="134148"/>
          <a:ext cx="11841626" cy="6595628"/>
        </p:xfrm>
        <a:graphic>
          <a:graphicData uri="http://schemas.openxmlformats.org/drawingml/2006/table">
            <a:tbl>
              <a:tblPr>
                <a:tableStyleId>{BC89EF96-8CEA-46FF-86C4-4CE0E7609802}</a:tableStyleId>
              </a:tblPr>
              <a:tblGrid>
                <a:gridCol w="1599190">
                  <a:extLst>
                    <a:ext uri="{9D8B030D-6E8A-4147-A177-3AD203B41FA5}">
                      <a16:colId xmlns:a16="http://schemas.microsoft.com/office/drawing/2014/main" val="3463449701"/>
                    </a:ext>
                  </a:extLst>
                </a:gridCol>
                <a:gridCol w="1109557">
                  <a:extLst>
                    <a:ext uri="{9D8B030D-6E8A-4147-A177-3AD203B41FA5}">
                      <a16:colId xmlns:a16="http://schemas.microsoft.com/office/drawing/2014/main" val="2034610569"/>
                    </a:ext>
                  </a:extLst>
                </a:gridCol>
                <a:gridCol w="3478708">
                  <a:extLst>
                    <a:ext uri="{9D8B030D-6E8A-4147-A177-3AD203B41FA5}">
                      <a16:colId xmlns:a16="http://schemas.microsoft.com/office/drawing/2014/main" val="3841179473"/>
                    </a:ext>
                  </a:extLst>
                </a:gridCol>
                <a:gridCol w="730833">
                  <a:extLst>
                    <a:ext uri="{9D8B030D-6E8A-4147-A177-3AD203B41FA5}">
                      <a16:colId xmlns:a16="http://schemas.microsoft.com/office/drawing/2014/main" val="3954863495"/>
                    </a:ext>
                  </a:extLst>
                </a:gridCol>
                <a:gridCol w="4923338">
                  <a:extLst>
                    <a:ext uri="{9D8B030D-6E8A-4147-A177-3AD203B41FA5}">
                      <a16:colId xmlns:a16="http://schemas.microsoft.com/office/drawing/2014/main" val="1300420917"/>
                    </a:ext>
                  </a:extLst>
                </a:gridCol>
              </a:tblGrid>
              <a:tr h="179822">
                <a:tc gridSpan="2">
                  <a:txBody>
                    <a:bodyPr/>
                    <a:lstStyle/>
                    <a:p>
                      <a:pPr algn="l" fontAlgn="t"/>
                      <a:r>
                        <a:rPr lang="da-DK" sz="1400" b="1" u="none" strike="noStrike" dirty="0">
                          <a:solidFill>
                            <a:schemeClr val="bg1"/>
                          </a:solidFill>
                          <a:effectLst/>
                        </a:rPr>
                        <a:t>FSIII term</a:t>
                      </a:r>
                      <a:endParaRPr lang="da-DK" sz="1400" b="1" i="0" u="none" strike="noStrike" dirty="0">
                        <a:solidFill>
                          <a:schemeClr val="bg1"/>
                        </a:solidFill>
                        <a:effectLst/>
                        <a:latin typeface="Calibri Light" panose="020F0302020204030204" pitchFamily="34" charset="0"/>
                      </a:endParaRPr>
                    </a:p>
                  </a:txBody>
                  <a:tcPr marL="1303" marR="1303" marT="1303"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75000"/>
                      </a:schemeClr>
                    </a:solidFill>
                  </a:tcPr>
                </a:tc>
                <a:tc hMerge="1">
                  <a:txBody>
                    <a:bodyPr/>
                    <a:lstStyle/>
                    <a:p>
                      <a:endParaRPr lang="da-DK"/>
                    </a:p>
                  </a:txBody>
                  <a:tcPr/>
                </a:tc>
                <a:tc gridSpan="2">
                  <a:txBody>
                    <a:bodyPr/>
                    <a:lstStyle/>
                    <a:p>
                      <a:pPr algn="l" fontAlgn="t"/>
                      <a:r>
                        <a:rPr lang="da-DK" sz="1400" b="1" u="none" strike="noStrike" dirty="0">
                          <a:solidFill>
                            <a:schemeClr val="bg1"/>
                          </a:solidFill>
                          <a:effectLst/>
                        </a:rPr>
                        <a:t>Beskrivelse</a:t>
                      </a:r>
                      <a:endParaRPr lang="da-DK" sz="1400" b="1" i="0" u="none" strike="noStrike" dirty="0">
                        <a:solidFill>
                          <a:schemeClr val="bg1"/>
                        </a:solidFill>
                        <a:effectLst/>
                        <a:latin typeface="Calibri Light" panose="020F0302020204030204" pitchFamily="34" charset="0"/>
                      </a:endParaRPr>
                    </a:p>
                  </a:txBody>
                  <a:tcPr marL="1303" marR="1303" marT="1303" marB="0">
                    <a:lnT w="12700" cap="flat" cmpd="sng" algn="ctr">
                      <a:solidFill>
                        <a:schemeClr val="tx1"/>
                      </a:solidFill>
                      <a:prstDash val="solid"/>
                      <a:round/>
                      <a:headEnd type="none" w="med" len="med"/>
                      <a:tailEnd type="none" w="med" len="med"/>
                    </a:lnT>
                    <a:solidFill>
                      <a:schemeClr val="accent5">
                        <a:lumMod val="75000"/>
                      </a:schemeClr>
                    </a:solidFill>
                  </a:tcPr>
                </a:tc>
                <a:tc hMerge="1">
                  <a:txBody>
                    <a:bodyPr/>
                    <a:lstStyle/>
                    <a:p>
                      <a:endParaRPr lang="da-DK"/>
                    </a:p>
                  </a:txBody>
                  <a:tcPr/>
                </a:tc>
                <a:tc>
                  <a:txBody>
                    <a:bodyPr/>
                    <a:lstStyle/>
                    <a:p>
                      <a:pPr algn="l" fontAlgn="t"/>
                      <a:r>
                        <a:rPr lang="da-DK" sz="1400" b="1" u="none" strike="noStrike" dirty="0">
                          <a:solidFill>
                            <a:schemeClr val="bg1"/>
                          </a:solidFill>
                          <a:effectLst/>
                        </a:rPr>
                        <a:t>Eksempler</a:t>
                      </a:r>
                      <a:endParaRPr lang="da-DK" sz="1400" b="1" i="0" u="none" strike="noStrike" dirty="0">
                        <a:solidFill>
                          <a:schemeClr val="bg1"/>
                        </a:solidFill>
                        <a:effectLst/>
                        <a:latin typeface="Calibri Light" panose="020F0302020204030204" pitchFamily="34" charset="0"/>
                      </a:endParaRPr>
                    </a:p>
                  </a:txBody>
                  <a:tcPr marL="1303" marR="1303" marT="1303"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75000"/>
                      </a:schemeClr>
                    </a:solidFill>
                  </a:tcPr>
                </a:tc>
                <a:extLst>
                  <a:ext uri="{0D108BD9-81ED-4DB2-BD59-A6C34878D82A}">
                    <a16:rowId xmlns:a16="http://schemas.microsoft.com/office/drawing/2014/main" val="3977973222"/>
                  </a:ext>
                </a:extLst>
              </a:tr>
              <a:tr h="179822">
                <a:tc gridSpan="5">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a-DK" sz="1200" b="1" u="none" strike="noStrike" dirty="0">
                          <a:solidFill>
                            <a:srgbClr val="03001E"/>
                          </a:solidFill>
                          <a:effectLst/>
                        </a:rPr>
                        <a:t>Egenomsorg</a:t>
                      </a:r>
                      <a:endParaRPr lang="da-DK" sz="1200" b="1" i="0" u="none" strike="noStrike" dirty="0">
                        <a:solidFill>
                          <a:srgbClr val="03001E"/>
                        </a:solidFill>
                        <a:effectLst/>
                        <a:latin typeface="Calibri Light" panose="020F0302020204030204" pitchFamily="34" charset="0"/>
                      </a:endParaRPr>
                    </a:p>
                  </a:txBody>
                  <a:tcPr marL="1303" marR="1303" marT="130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da-DK"/>
                    </a:p>
                  </a:txBody>
                  <a:tcPr/>
                </a:tc>
                <a:tc hMerge="1">
                  <a:txBody>
                    <a:bodyPr/>
                    <a:lstStyle/>
                    <a:p>
                      <a:endParaRPr lang="da-DK"/>
                    </a:p>
                  </a:txBody>
                  <a:tcPr>
                    <a:lnL w="12700" cmpd="sng">
                      <a:noFill/>
                      <a:prstDash val="solid"/>
                    </a:lnL>
                    <a:lnT w="6350" cap="flat" cmpd="sng" algn="ctr">
                      <a:solidFill>
                        <a:srgbClr val="000000"/>
                      </a:solidFill>
                      <a:prstDash val="solid"/>
                      <a:round/>
                      <a:headEnd type="none" w="med" len="med"/>
                      <a:tailEnd type="none" w="med" len="med"/>
                    </a:lnT>
                  </a:tcPr>
                </a:tc>
                <a:tc hMerge="1">
                  <a:txBody>
                    <a:bodyPr/>
                    <a:lstStyle/>
                    <a:p>
                      <a:endParaRPr lang="da-DK"/>
                    </a:p>
                  </a:txBody>
                  <a:tcPr/>
                </a:tc>
                <a:tc hMerge="1">
                  <a:txBody>
                    <a:bodyPr/>
                    <a:lstStyle/>
                    <a:p>
                      <a:endParaRPr lang="da-DK"/>
                    </a:p>
                  </a:txBody>
                  <a:tcPr>
                    <a:lnL w="12700" cmpd="sng">
                      <a:noFill/>
                      <a:prstDash val="soli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658510678"/>
                  </a:ext>
                </a:extLst>
              </a:tr>
              <a:tr h="328614">
                <a:tc>
                  <a:txBody>
                    <a:bodyPr/>
                    <a:lstStyle/>
                    <a:p>
                      <a:pPr algn="l" fontAlgn="ctr"/>
                      <a:r>
                        <a:rPr lang="da-DK" sz="1100" b="0" u="none" strike="noStrike" dirty="0">
                          <a:solidFill>
                            <a:srgbClr val="03001E"/>
                          </a:solidFill>
                          <a:effectLst/>
                        </a:rPr>
                        <a:t>Personlig pleje</a:t>
                      </a:r>
                      <a:endParaRPr lang="da-DK" sz="1100" b="0" i="0" u="none" strike="noStrike" dirty="0">
                        <a:solidFill>
                          <a:srgbClr val="03001E"/>
                        </a:solidFill>
                        <a:effectLst/>
                        <a:latin typeface="Calibri Light" panose="020F0302020204030204" pitchFamily="34" charset="0"/>
                      </a:endParaRPr>
                    </a:p>
                  </a:txBody>
                  <a:tcPr marL="1303" marR="1303" marT="1303" marB="0">
                    <a:lnL w="12700" cap="flat" cmpd="sng" algn="ctr">
                      <a:solidFill>
                        <a:schemeClr val="tx1"/>
                      </a:solidFill>
                      <a:prstDash val="solid"/>
                      <a:round/>
                      <a:headEnd type="none" w="med" len="med"/>
                      <a:tailEnd type="none" w="med" len="med"/>
                    </a:lnL>
                  </a:tcPr>
                </a:tc>
                <a:tc gridSpan="2">
                  <a:txBody>
                    <a:bodyPr/>
                    <a:lstStyle/>
                    <a:p>
                      <a:pPr algn="l" fontAlgn="ctr"/>
                      <a:r>
                        <a:rPr lang="da-DK" sz="1100" b="0" u="none" strike="noStrike">
                          <a:solidFill>
                            <a:srgbClr val="03001E"/>
                          </a:solidFill>
                          <a:effectLst/>
                        </a:rPr>
                        <a:t>Aktiviteter forbundet med evnen til at udføre hygiejne og soignere sig og holde sig ren.</a:t>
                      </a:r>
                      <a:endParaRPr lang="da-DK" sz="1100" b="0" i="0" u="none" strike="noStrike" dirty="0">
                        <a:solidFill>
                          <a:srgbClr val="03001E"/>
                        </a:solidFill>
                        <a:effectLst/>
                        <a:latin typeface="Calibri Light" panose="020F0302020204030204" pitchFamily="34" charset="0"/>
                      </a:endParaRPr>
                    </a:p>
                  </a:txBody>
                  <a:tcPr marL="1303" marR="1303" marT="1303" marB="0"/>
                </a:tc>
                <a:tc hMerge="1">
                  <a:txBody>
                    <a:bodyPr/>
                    <a:lstStyle/>
                    <a:p>
                      <a:pPr algn="l" fontAlgn="ctr"/>
                      <a:r>
                        <a:rPr lang="da-DK" sz="1100" b="0" i="0" u="none" strike="noStrike">
                          <a:solidFill>
                            <a:srgbClr val="03001E"/>
                          </a:solidFill>
                          <a:effectLst/>
                          <a:latin typeface="Calibri Light" panose="020F0302020204030204" pitchFamily="34" charset="0"/>
                        </a:rPr>
                        <a:t>Aktiviteter forbundet med evnen til at udføre hygiejne og soignere sig og holde sig ren.</a:t>
                      </a:r>
                      <a:br>
                        <a:rPr lang="da-DK" sz="1100" b="0" i="0" u="none" strike="noStrike">
                          <a:solidFill>
                            <a:srgbClr val="03001E"/>
                          </a:solidFill>
                          <a:effectLst/>
                          <a:latin typeface="Calibri Light" panose="020F0302020204030204" pitchFamily="34" charset="0"/>
                        </a:rPr>
                      </a:br>
                      <a:endParaRPr lang="da-DK" sz="1100" b="0" i="0" u="none" strike="noStrike">
                        <a:solidFill>
                          <a:srgbClr val="03001E"/>
                        </a:solidFill>
                        <a:effectLst/>
                        <a:latin typeface="Calibri Light" panose="020F0302020204030204" pitchFamily="34" charset="0"/>
                      </a:endParaRPr>
                    </a:p>
                  </a:txBody>
                  <a:tcPr marL="1303" marR="1303" marT="1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gridSpan="2">
                  <a:txBody>
                    <a:bodyPr/>
                    <a:lstStyle/>
                    <a:p>
                      <a:pPr algn="l" fontAlgn="ctr"/>
                      <a:r>
                        <a:rPr lang="da-DK" sz="1100" b="0" u="none" strike="noStrike">
                          <a:solidFill>
                            <a:srgbClr val="03001E"/>
                          </a:solidFill>
                          <a:effectLst/>
                        </a:rPr>
                        <a:t>Toiletbesøg, tandbørstning, vaske sig , hårpleje, af-og påklædning,</a:t>
                      </a:r>
                      <a:r>
                        <a:rPr lang="da-DK" sz="1100" b="0" u="none" strike="noStrike">
                          <a:solidFill>
                            <a:srgbClr val="FF0000"/>
                          </a:solidFill>
                          <a:effectLst/>
                        </a:rPr>
                        <a:t> </a:t>
                      </a:r>
                      <a:r>
                        <a:rPr lang="da-DK" sz="1100" b="0" u="none" strike="noStrike">
                          <a:solidFill>
                            <a:srgbClr val="03001E"/>
                          </a:solidFill>
                          <a:effectLst/>
                        </a:rPr>
                        <a:t>neglepleje, barbering.</a:t>
                      </a:r>
                      <a:endParaRPr lang="da-DK" sz="1100" b="0" i="0" u="none" strike="noStrike" dirty="0">
                        <a:solidFill>
                          <a:srgbClr val="03001E"/>
                        </a:solidFill>
                        <a:effectLst/>
                        <a:latin typeface="Calibri Light" panose="020F0302020204030204" pitchFamily="34" charset="0"/>
                      </a:endParaRPr>
                    </a:p>
                  </a:txBody>
                  <a:tcPr marL="1303" marR="1303" marT="1303" marB="0">
                    <a:lnR w="12700" cap="flat" cmpd="sng" algn="ctr">
                      <a:solidFill>
                        <a:schemeClr val="tx1"/>
                      </a:solidFill>
                      <a:prstDash val="solid"/>
                      <a:round/>
                      <a:headEnd type="none" w="med" len="med"/>
                      <a:tailEnd type="none" w="med" len="med"/>
                    </a:lnR>
                  </a:tcPr>
                </a:tc>
                <a:tc hMerge="1">
                  <a:txBody>
                    <a:bodyPr/>
                    <a:lstStyle/>
                    <a:p>
                      <a:pPr algn="l" fontAlgn="ctr"/>
                      <a:r>
                        <a:rPr lang="da-DK" sz="1100" b="0" i="0" u="none" strike="noStrike" dirty="0">
                          <a:solidFill>
                            <a:srgbClr val="03001E"/>
                          </a:solidFill>
                          <a:effectLst/>
                          <a:latin typeface="Calibri Light" panose="020F0302020204030204" pitchFamily="34" charset="0"/>
                        </a:rPr>
                        <a:t>Toiletbesøg, tandbørstning, vaske sig , hårpleje, af-og påklædning,</a:t>
                      </a:r>
                      <a:r>
                        <a:rPr lang="da-DK" sz="1100" b="0" i="0" u="none" strike="noStrike" dirty="0">
                          <a:solidFill>
                            <a:srgbClr val="FF0000"/>
                          </a:solidFill>
                          <a:effectLst/>
                          <a:latin typeface="Calibri Light" panose="020F0302020204030204" pitchFamily="34" charset="0"/>
                        </a:rPr>
                        <a:t> </a:t>
                      </a:r>
                      <a:r>
                        <a:rPr lang="da-DK" sz="1100" b="0" i="0" u="none" strike="noStrike" dirty="0">
                          <a:solidFill>
                            <a:srgbClr val="03001E"/>
                          </a:solidFill>
                          <a:effectLst/>
                          <a:latin typeface="Calibri Light" panose="020F0302020204030204" pitchFamily="34" charset="0"/>
                        </a:rPr>
                        <a:t>neglepleje, barbering.</a:t>
                      </a:r>
                    </a:p>
                  </a:txBody>
                  <a:tcPr marL="1303" marR="1303" marT="13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2369610"/>
                  </a:ext>
                </a:extLst>
              </a:tr>
              <a:tr h="348593">
                <a:tc>
                  <a:txBody>
                    <a:bodyPr/>
                    <a:lstStyle/>
                    <a:p>
                      <a:pPr algn="l" fontAlgn="ctr"/>
                      <a:r>
                        <a:rPr lang="da-DK" sz="1100" b="0" u="none" strike="noStrike">
                          <a:solidFill>
                            <a:srgbClr val="03001E"/>
                          </a:solidFill>
                          <a:effectLst/>
                        </a:rPr>
                        <a:t>Spise og drikke</a:t>
                      </a:r>
                      <a:endParaRPr lang="da-DK" sz="1100" b="0" i="0" u="none" strike="noStrike">
                        <a:solidFill>
                          <a:srgbClr val="03001E"/>
                        </a:solidFill>
                        <a:effectLst/>
                        <a:latin typeface="Calibri Light" panose="020F0302020204030204" pitchFamily="34" charset="0"/>
                      </a:endParaRPr>
                    </a:p>
                  </a:txBody>
                  <a:tcPr marL="1303" marR="1303" marT="1303" marB="0">
                    <a:lnL w="12700" cap="flat" cmpd="sng" algn="ctr">
                      <a:solidFill>
                        <a:schemeClr val="tx1"/>
                      </a:solidFill>
                      <a:prstDash val="solid"/>
                      <a:round/>
                      <a:headEnd type="none" w="med" len="med"/>
                      <a:tailEnd type="none" w="med" len="med"/>
                    </a:lnL>
                  </a:tcPr>
                </a:tc>
                <a:tc gridSpan="2">
                  <a:txBody>
                    <a:bodyPr/>
                    <a:lstStyle/>
                    <a:p>
                      <a:pPr algn="l" fontAlgn="ctr"/>
                      <a:r>
                        <a:rPr lang="da-DK" sz="1100" b="0" u="none" strike="noStrike">
                          <a:solidFill>
                            <a:srgbClr val="03001E"/>
                          </a:solidFill>
                          <a:effectLst/>
                        </a:rPr>
                        <a:t>Aktiviteter forbundet med evnen til at indtage fødevarer og væsker. </a:t>
                      </a:r>
                      <a:endParaRPr lang="da-DK" sz="1100" b="0" i="0" u="none" strike="noStrike">
                        <a:solidFill>
                          <a:srgbClr val="03001E"/>
                        </a:solidFill>
                        <a:effectLst/>
                        <a:latin typeface="Calibri Light" panose="020F0302020204030204" pitchFamily="34" charset="0"/>
                      </a:endParaRPr>
                    </a:p>
                  </a:txBody>
                  <a:tcPr marL="1303" marR="1303" marT="1303" marB="0"/>
                </a:tc>
                <a:tc hMerge="1">
                  <a:txBody>
                    <a:bodyPr/>
                    <a:lstStyle/>
                    <a:p>
                      <a:pPr algn="l" rtl="0" fontAlgn="ctr"/>
                      <a:r>
                        <a:rPr lang="da-DK" sz="1100" b="0" i="0" u="none" strike="noStrike">
                          <a:solidFill>
                            <a:srgbClr val="03001E"/>
                          </a:solidFill>
                          <a:effectLst/>
                          <a:latin typeface="Calibri Light" panose="020F0302020204030204" pitchFamily="34" charset="0"/>
                        </a:rPr>
                        <a:t>Aktiviteter forbundet med evnen til at indtage fødevarer og væsker. </a:t>
                      </a:r>
                    </a:p>
                  </a:txBody>
                  <a:tcPr marL="1303" marR="1303" marT="1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ctr"/>
                      <a:r>
                        <a:rPr lang="da-DK" sz="1100" b="0" u="none" strike="noStrike">
                          <a:solidFill>
                            <a:srgbClr val="03001E"/>
                          </a:solidFill>
                          <a:effectLst/>
                        </a:rPr>
                        <a:t>Bearbejdning af føde, optagelse af næringsstoffer, synkefunktion, koordinere aktiviteter i forbindelse med at føre mad og drikke til munden.</a:t>
                      </a:r>
                      <a:endParaRPr lang="da-DK" sz="1100" b="0" i="0" u="none" strike="noStrike">
                        <a:solidFill>
                          <a:srgbClr val="03001E"/>
                        </a:solidFill>
                        <a:effectLst/>
                        <a:latin typeface="Calibri Light" panose="020F0302020204030204" pitchFamily="34" charset="0"/>
                      </a:endParaRPr>
                    </a:p>
                  </a:txBody>
                  <a:tcPr marL="1303" marR="1303" marT="1303" marB="0">
                    <a:lnR w="12700" cap="flat" cmpd="sng" algn="ctr">
                      <a:solidFill>
                        <a:schemeClr val="tx1"/>
                      </a:solidFill>
                      <a:prstDash val="solid"/>
                      <a:round/>
                      <a:headEnd type="none" w="med" len="med"/>
                      <a:tailEnd type="none" w="med" len="med"/>
                    </a:lnR>
                  </a:tcPr>
                </a:tc>
                <a:tc hMerge="1">
                  <a:txBody>
                    <a:bodyPr/>
                    <a:lstStyle/>
                    <a:p>
                      <a:pPr algn="l" fontAlgn="ctr"/>
                      <a:r>
                        <a:rPr lang="da-DK" sz="1100" b="0" i="0" u="none" strike="noStrike">
                          <a:solidFill>
                            <a:srgbClr val="03001E"/>
                          </a:solidFill>
                          <a:effectLst/>
                          <a:latin typeface="Calibri Light" panose="020F0302020204030204" pitchFamily="34" charset="0"/>
                        </a:rPr>
                        <a:t>Bearbejdning af føde, optagelse af næringsstoffer, synkefunktion, koordinere aktiviteter i forbindelse med at føre mad og drikke til munden.</a:t>
                      </a:r>
                    </a:p>
                  </a:txBody>
                  <a:tcPr marL="1303" marR="1303" marT="13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0873972"/>
                  </a:ext>
                </a:extLst>
              </a:tr>
              <a:tr h="342508">
                <a:tc>
                  <a:txBody>
                    <a:bodyPr/>
                    <a:lstStyle/>
                    <a:p>
                      <a:pPr algn="l" fontAlgn="ctr"/>
                      <a:r>
                        <a:rPr lang="da-DK" sz="1100" b="0" u="none" strike="noStrike">
                          <a:solidFill>
                            <a:srgbClr val="03001E"/>
                          </a:solidFill>
                          <a:effectLst/>
                        </a:rPr>
                        <a:t>Sundhedskompetence</a:t>
                      </a:r>
                      <a:endParaRPr lang="da-DK" sz="1100" b="0" i="0" u="none" strike="noStrike">
                        <a:solidFill>
                          <a:srgbClr val="03001E"/>
                        </a:solidFill>
                        <a:effectLst/>
                        <a:latin typeface="Calibri Light" panose="020F0302020204030204" pitchFamily="34" charset="0"/>
                      </a:endParaRPr>
                    </a:p>
                  </a:txBody>
                  <a:tcPr marL="1303" marR="1303" marT="1303" marB="0">
                    <a:lnL w="12700" cap="flat" cmpd="sng" algn="ctr">
                      <a:solidFill>
                        <a:schemeClr val="tx1"/>
                      </a:solidFill>
                      <a:prstDash val="solid"/>
                      <a:round/>
                      <a:headEnd type="none" w="med" len="med"/>
                      <a:tailEnd type="none" w="med" len="med"/>
                    </a:lnL>
                  </a:tcPr>
                </a:tc>
                <a:tc gridSpan="2">
                  <a:txBody>
                    <a:bodyPr/>
                    <a:lstStyle/>
                    <a:p>
                      <a:pPr algn="l" fontAlgn="ctr"/>
                      <a:r>
                        <a:rPr lang="da-DK" sz="1100" b="0" u="none" strike="noStrike" dirty="0">
                          <a:solidFill>
                            <a:srgbClr val="03001E"/>
                          </a:solidFill>
                          <a:effectLst/>
                        </a:rPr>
                        <a:t>Aktiviteter forbundet med evnen til at finde, forstå, vurdere og bruge informationer til at tage beslutninger om sundhed og handle herefter.</a:t>
                      </a:r>
                      <a:endParaRPr lang="da-DK" sz="1100" b="0" i="0" u="none" strike="noStrike" dirty="0">
                        <a:solidFill>
                          <a:srgbClr val="03001E"/>
                        </a:solidFill>
                        <a:effectLst/>
                        <a:latin typeface="Calibri Light" panose="020F0302020204030204" pitchFamily="34" charset="0"/>
                      </a:endParaRPr>
                    </a:p>
                  </a:txBody>
                  <a:tcPr marL="1303" marR="1303" marT="1303" marB="0"/>
                </a:tc>
                <a:tc hMerge="1">
                  <a:txBody>
                    <a:bodyPr/>
                    <a:lstStyle/>
                    <a:p>
                      <a:pPr algn="l" fontAlgn="ctr"/>
                      <a:r>
                        <a:rPr lang="da-DK" sz="1100" b="0" i="0" u="none" strike="noStrike" dirty="0">
                          <a:solidFill>
                            <a:srgbClr val="03001E"/>
                          </a:solidFill>
                          <a:effectLst/>
                          <a:latin typeface="Calibri Light" panose="020F0302020204030204" pitchFamily="34" charset="0"/>
                        </a:rPr>
                        <a:t>Aktiviteter forbundet med evnen til at finde, forstå, vurdere og bruge informationer til at tage beslutninger om sundhed og handle herefter.</a:t>
                      </a:r>
                    </a:p>
                  </a:txBody>
                  <a:tcPr marL="1303" marR="1303" marT="1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ctr"/>
                      <a:r>
                        <a:rPr lang="da-DK" sz="1100" b="0" u="none" strike="noStrike" dirty="0">
                          <a:solidFill>
                            <a:srgbClr val="03001E"/>
                          </a:solidFill>
                          <a:effectLst/>
                        </a:rPr>
                        <a:t>Samarbejde og kontakt med sundhedsvæsenet, indsigt i eget helbred og behandling.</a:t>
                      </a:r>
                      <a:endParaRPr lang="da-DK" sz="1100" b="0" i="0" u="none" strike="noStrike" dirty="0">
                        <a:solidFill>
                          <a:srgbClr val="03001E"/>
                        </a:solidFill>
                        <a:effectLst/>
                        <a:latin typeface="Calibri Light" panose="020F0302020204030204" pitchFamily="34" charset="0"/>
                      </a:endParaRPr>
                    </a:p>
                  </a:txBody>
                  <a:tcPr marL="1303" marR="1303" marT="1303" marB="0">
                    <a:lnR w="12700" cap="flat" cmpd="sng" algn="ctr">
                      <a:solidFill>
                        <a:schemeClr val="tx1"/>
                      </a:solidFill>
                      <a:prstDash val="solid"/>
                      <a:round/>
                      <a:headEnd type="none" w="med" len="med"/>
                      <a:tailEnd type="none" w="med" len="med"/>
                    </a:lnR>
                  </a:tcPr>
                </a:tc>
                <a:tc hMerge="1">
                  <a:txBody>
                    <a:bodyPr/>
                    <a:lstStyle/>
                    <a:p>
                      <a:pPr algn="l" fontAlgn="ctr"/>
                      <a:r>
                        <a:rPr lang="da-DK" sz="1100" b="0" i="0" u="none" strike="noStrike">
                          <a:solidFill>
                            <a:srgbClr val="03001E"/>
                          </a:solidFill>
                          <a:effectLst/>
                          <a:latin typeface="Calibri Light" panose="020F0302020204030204" pitchFamily="34" charset="0"/>
                        </a:rPr>
                        <a:t>Samarbejde og kontakt med sundhedsvæsenet, indsigt i eget helbred og behandling.</a:t>
                      </a:r>
                    </a:p>
                  </a:txBody>
                  <a:tcPr marL="1303" marR="1303" marT="13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454594"/>
                  </a:ext>
                </a:extLst>
              </a:tr>
              <a:tr h="174971">
                <a:tc gridSpan="5">
                  <a:txBody>
                    <a:bodyPr/>
                    <a:lstStyle/>
                    <a:p>
                      <a:pPr algn="l" fontAlgn="ctr"/>
                      <a:r>
                        <a:rPr lang="da-DK" sz="1100" b="1" u="none" strike="noStrike" dirty="0">
                          <a:solidFill>
                            <a:srgbClr val="03001E"/>
                          </a:solidFill>
                          <a:effectLst/>
                        </a:rPr>
                        <a:t>Praktiske opgaver</a:t>
                      </a:r>
                      <a:endParaRPr lang="da-DK" sz="1100" b="1" i="0" u="none" strike="noStrike" dirty="0">
                        <a:solidFill>
                          <a:srgbClr val="03001E"/>
                        </a:solidFill>
                        <a:effectLst/>
                        <a:latin typeface="Calibri Light" panose="020F0302020204030204" pitchFamily="34" charset="0"/>
                      </a:endParaRPr>
                    </a:p>
                  </a:txBody>
                  <a:tcPr marL="1303" marR="1303" marT="130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da-DK"/>
                    </a:p>
                  </a:txBody>
                  <a:tcPr/>
                </a:tc>
                <a:tc hMerge="1">
                  <a:txBody>
                    <a:bodyPr/>
                    <a:lstStyle/>
                    <a:p>
                      <a:endParaRPr lang="da-DK"/>
                    </a:p>
                  </a:txBody>
                  <a:tcPr>
                    <a:lnL w="12700" cmpd="sng">
                      <a:noFill/>
                      <a:prstDash val="solid"/>
                    </a:lnL>
                    <a:lnT w="6350" cap="flat" cmpd="sng" algn="ctr">
                      <a:solidFill>
                        <a:srgbClr val="000000"/>
                      </a:solidFill>
                      <a:prstDash val="solid"/>
                      <a:round/>
                      <a:headEnd type="none" w="med" len="med"/>
                      <a:tailEnd type="none" w="med" len="med"/>
                    </a:lnT>
                  </a:tcPr>
                </a:tc>
                <a:tc hMerge="1">
                  <a:txBody>
                    <a:bodyPr/>
                    <a:lstStyle/>
                    <a:p>
                      <a:endParaRPr lang="da-DK"/>
                    </a:p>
                  </a:txBody>
                  <a:tcPr/>
                </a:tc>
                <a:tc hMerge="1">
                  <a:txBody>
                    <a:bodyPr/>
                    <a:lstStyle/>
                    <a:p>
                      <a:endParaRPr lang="da-DK"/>
                    </a:p>
                  </a:txBody>
                  <a:tcPr>
                    <a:lnL w="12700" cmpd="sng">
                      <a:noFill/>
                      <a:prstDash val="soli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248129376"/>
                  </a:ext>
                </a:extLst>
              </a:tr>
              <a:tr h="348593">
                <a:tc>
                  <a:txBody>
                    <a:bodyPr/>
                    <a:lstStyle/>
                    <a:p>
                      <a:pPr algn="l" fontAlgn="ctr"/>
                      <a:r>
                        <a:rPr lang="da-DK" sz="1100" b="0" u="none" strike="noStrike">
                          <a:solidFill>
                            <a:srgbClr val="03001E"/>
                          </a:solidFill>
                          <a:effectLst/>
                        </a:rPr>
                        <a:t>Lave mad</a:t>
                      </a:r>
                      <a:endParaRPr lang="da-DK" sz="1100" b="0" i="0" u="none" strike="noStrike">
                        <a:solidFill>
                          <a:srgbClr val="03001E"/>
                        </a:solidFill>
                        <a:effectLst/>
                        <a:latin typeface="Calibri Light" panose="020F0302020204030204" pitchFamily="34" charset="0"/>
                      </a:endParaRPr>
                    </a:p>
                  </a:txBody>
                  <a:tcPr marL="1303" marR="1303" marT="1303" marB="0">
                    <a:lnL w="12700" cap="flat" cmpd="sng" algn="ctr">
                      <a:solidFill>
                        <a:schemeClr val="tx1"/>
                      </a:solidFill>
                      <a:prstDash val="solid"/>
                      <a:round/>
                      <a:headEnd type="none" w="med" len="med"/>
                      <a:tailEnd type="none" w="med" len="med"/>
                    </a:lnL>
                  </a:tcPr>
                </a:tc>
                <a:tc gridSpan="2">
                  <a:txBody>
                    <a:bodyPr/>
                    <a:lstStyle/>
                    <a:p>
                      <a:pPr algn="l" fontAlgn="ctr"/>
                      <a:r>
                        <a:rPr lang="da-DK" sz="1100" b="0" u="none" strike="noStrike">
                          <a:solidFill>
                            <a:srgbClr val="03001E"/>
                          </a:solidFill>
                          <a:effectLst/>
                        </a:rPr>
                        <a:t>Aktiviteter forbundet med at planlægge, tilberede og servere enkle eller sammensatte måltider til sig selv og andre.</a:t>
                      </a:r>
                      <a:endParaRPr lang="da-DK" sz="1100" b="0" i="0" u="none" strike="noStrike">
                        <a:solidFill>
                          <a:srgbClr val="03001E"/>
                        </a:solidFill>
                        <a:effectLst/>
                        <a:latin typeface="Calibri Light" panose="020F0302020204030204" pitchFamily="34" charset="0"/>
                      </a:endParaRPr>
                    </a:p>
                  </a:txBody>
                  <a:tcPr marL="1303" marR="1303" marT="1303" marB="0"/>
                </a:tc>
                <a:tc hMerge="1">
                  <a:txBody>
                    <a:bodyPr/>
                    <a:lstStyle/>
                    <a:p>
                      <a:pPr algn="l" fontAlgn="ctr"/>
                      <a:r>
                        <a:rPr lang="da-DK" sz="1100" b="0" i="0" u="none" strike="noStrike">
                          <a:solidFill>
                            <a:srgbClr val="03001E"/>
                          </a:solidFill>
                          <a:effectLst/>
                          <a:latin typeface="Calibri Light" panose="020F0302020204030204" pitchFamily="34" charset="0"/>
                        </a:rPr>
                        <a:t>Aktiviteter forbundet med at planlægge, tilberede og servere enkle eller sammensatte måltider til sig selv og andre.</a:t>
                      </a:r>
                    </a:p>
                  </a:txBody>
                  <a:tcPr marL="1303" marR="1303" marT="1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gridSpan="2">
                  <a:txBody>
                    <a:bodyPr/>
                    <a:lstStyle/>
                    <a:p>
                      <a:pPr algn="l" fontAlgn="ctr"/>
                      <a:r>
                        <a:rPr lang="da-DK" sz="1100" b="0" u="none" strike="noStrike">
                          <a:solidFill>
                            <a:srgbClr val="03001E"/>
                          </a:solidFill>
                          <a:effectLst/>
                        </a:rPr>
                        <a:t>Planlægge et måltid, tilberede et måltid, opvarme færdiglavet mad, rydde op efter måltidet fx vaske op.</a:t>
                      </a:r>
                      <a:endParaRPr lang="da-DK" sz="1100" b="0" i="0" u="none" strike="noStrike">
                        <a:solidFill>
                          <a:srgbClr val="03001E"/>
                        </a:solidFill>
                        <a:effectLst/>
                        <a:latin typeface="Calibri Light" panose="020F0302020204030204" pitchFamily="34" charset="0"/>
                      </a:endParaRPr>
                    </a:p>
                  </a:txBody>
                  <a:tcPr marL="1303" marR="1303" marT="1303" marB="0">
                    <a:lnR w="12700" cap="flat" cmpd="sng" algn="ctr">
                      <a:solidFill>
                        <a:schemeClr val="tx1"/>
                      </a:solidFill>
                      <a:prstDash val="solid"/>
                      <a:round/>
                      <a:headEnd type="none" w="med" len="med"/>
                      <a:tailEnd type="none" w="med" len="med"/>
                    </a:lnR>
                  </a:tcPr>
                </a:tc>
                <a:tc hMerge="1">
                  <a:txBody>
                    <a:bodyPr/>
                    <a:lstStyle/>
                    <a:p>
                      <a:pPr algn="l" fontAlgn="ctr"/>
                      <a:r>
                        <a:rPr lang="da-DK" sz="1100" b="0" i="0" u="none" strike="noStrike">
                          <a:solidFill>
                            <a:srgbClr val="03001E"/>
                          </a:solidFill>
                          <a:effectLst/>
                          <a:latin typeface="Calibri Light" panose="020F0302020204030204" pitchFamily="34" charset="0"/>
                        </a:rPr>
                        <a:t>Planlægge et måltid, tilberede et måltid, opvarme færdiglavet mad, rydde op efter måltidet fx vaske op.</a:t>
                      </a:r>
                    </a:p>
                  </a:txBody>
                  <a:tcPr marL="1303" marR="1303" marT="13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1418089"/>
                  </a:ext>
                </a:extLst>
              </a:tr>
              <a:tr h="190999">
                <a:tc>
                  <a:txBody>
                    <a:bodyPr/>
                    <a:lstStyle/>
                    <a:p>
                      <a:pPr algn="l" fontAlgn="ctr"/>
                      <a:r>
                        <a:rPr lang="da-DK" sz="1100" b="0" u="none" strike="noStrike">
                          <a:solidFill>
                            <a:srgbClr val="03001E"/>
                          </a:solidFill>
                          <a:effectLst/>
                        </a:rPr>
                        <a:t>Lave husligt arbejde</a:t>
                      </a:r>
                      <a:endParaRPr lang="da-DK" sz="1100" b="0" i="0" u="none" strike="noStrike">
                        <a:solidFill>
                          <a:srgbClr val="03001E"/>
                        </a:solidFill>
                        <a:effectLst/>
                        <a:latin typeface="Calibri Light" panose="020F0302020204030204" pitchFamily="34" charset="0"/>
                      </a:endParaRPr>
                    </a:p>
                  </a:txBody>
                  <a:tcPr marL="1303" marR="1303" marT="1303" marB="0">
                    <a:lnL w="12700" cap="flat" cmpd="sng" algn="ctr">
                      <a:solidFill>
                        <a:schemeClr val="tx1"/>
                      </a:solidFill>
                      <a:prstDash val="solid"/>
                      <a:round/>
                      <a:headEnd type="none" w="med" len="med"/>
                      <a:tailEnd type="none" w="med" len="med"/>
                    </a:lnL>
                  </a:tcPr>
                </a:tc>
                <a:tc gridSpan="2">
                  <a:txBody>
                    <a:bodyPr/>
                    <a:lstStyle/>
                    <a:p>
                      <a:pPr algn="l" fontAlgn="ctr"/>
                      <a:r>
                        <a:rPr lang="da-DK" sz="1100" b="0" u="none" strike="noStrike" dirty="0">
                          <a:solidFill>
                            <a:srgbClr val="03001E"/>
                          </a:solidFill>
                          <a:effectLst/>
                        </a:rPr>
                        <a:t>Aktiviteter forbundet med at holde omgivelser ryddelige, rene og hygiejniske.</a:t>
                      </a:r>
                      <a:endParaRPr lang="da-DK" sz="1100" b="0" i="0" u="none" strike="noStrike" dirty="0">
                        <a:solidFill>
                          <a:srgbClr val="03001E"/>
                        </a:solidFill>
                        <a:effectLst/>
                        <a:latin typeface="Calibri Light" panose="020F0302020204030204" pitchFamily="34" charset="0"/>
                      </a:endParaRPr>
                    </a:p>
                  </a:txBody>
                  <a:tcPr marL="1303" marR="1303" marT="1303" marB="0"/>
                </a:tc>
                <a:tc hMerge="1">
                  <a:txBody>
                    <a:bodyPr/>
                    <a:lstStyle/>
                    <a:p>
                      <a:pPr algn="l" fontAlgn="ctr"/>
                      <a:r>
                        <a:rPr lang="da-DK" sz="1100" b="0" i="0" u="none" strike="noStrike">
                          <a:solidFill>
                            <a:srgbClr val="03001E"/>
                          </a:solidFill>
                          <a:effectLst/>
                          <a:latin typeface="Calibri Light" panose="020F0302020204030204" pitchFamily="34" charset="0"/>
                        </a:rPr>
                        <a:t>Aktiviteter forbundet med at holde omgivelser ryddelige, rene og hygiejniske.</a:t>
                      </a:r>
                    </a:p>
                  </a:txBody>
                  <a:tcPr marL="1303" marR="1303" marT="1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ctr"/>
                      <a:r>
                        <a:rPr lang="da-DK" sz="1100" b="0" u="none" strike="noStrike">
                          <a:solidFill>
                            <a:srgbClr val="03001E"/>
                          </a:solidFill>
                          <a:effectLst/>
                        </a:rPr>
                        <a:t>Støvsuge, vaske gulv, gøre rent i øvrigt, skifte sengetøj, ordne affald, vaske tøj og tørre det.</a:t>
                      </a:r>
                      <a:endParaRPr lang="da-DK" sz="1100" b="0" i="0" u="none" strike="noStrike">
                        <a:solidFill>
                          <a:srgbClr val="03001E"/>
                        </a:solidFill>
                        <a:effectLst/>
                        <a:latin typeface="Calibri Light" panose="020F0302020204030204" pitchFamily="34" charset="0"/>
                      </a:endParaRPr>
                    </a:p>
                  </a:txBody>
                  <a:tcPr marL="1303" marR="1303" marT="1303" marB="0">
                    <a:lnR w="12700" cap="flat" cmpd="sng" algn="ctr">
                      <a:solidFill>
                        <a:schemeClr val="tx1"/>
                      </a:solidFill>
                      <a:prstDash val="solid"/>
                      <a:round/>
                      <a:headEnd type="none" w="med" len="med"/>
                      <a:tailEnd type="none" w="med" len="med"/>
                    </a:lnR>
                  </a:tcPr>
                </a:tc>
                <a:tc hMerge="1">
                  <a:txBody>
                    <a:bodyPr/>
                    <a:lstStyle/>
                    <a:p>
                      <a:pPr algn="l" fontAlgn="ctr"/>
                      <a:r>
                        <a:rPr lang="da-DK" sz="1100" b="0" i="0" u="none" strike="noStrike">
                          <a:solidFill>
                            <a:srgbClr val="03001E"/>
                          </a:solidFill>
                          <a:effectLst/>
                          <a:latin typeface="Calibri Light" panose="020F0302020204030204" pitchFamily="34" charset="0"/>
                        </a:rPr>
                        <a:t>Støvsuge, vaske gulv, gøre rent i øvrigt, skifte sengetøj, ordne affald, vaske tøj og tørre det.</a:t>
                      </a:r>
                    </a:p>
                  </a:txBody>
                  <a:tcPr marL="1303" marR="1303" marT="13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0392911"/>
                  </a:ext>
                </a:extLst>
              </a:tr>
              <a:tr h="231062">
                <a:tc>
                  <a:txBody>
                    <a:bodyPr/>
                    <a:lstStyle/>
                    <a:p>
                      <a:pPr algn="l" fontAlgn="ctr"/>
                      <a:r>
                        <a:rPr lang="da-DK" sz="1100" b="0" u="none" strike="noStrike">
                          <a:solidFill>
                            <a:srgbClr val="03001E"/>
                          </a:solidFill>
                          <a:effectLst/>
                        </a:rPr>
                        <a:t>Indkøb</a:t>
                      </a:r>
                      <a:endParaRPr lang="da-DK" sz="1100" b="0" i="0" u="none" strike="noStrike">
                        <a:solidFill>
                          <a:srgbClr val="03001E"/>
                        </a:solidFill>
                        <a:effectLst/>
                        <a:latin typeface="Calibri Light" panose="020F0302020204030204" pitchFamily="34" charset="0"/>
                      </a:endParaRPr>
                    </a:p>
                  </a:txBody>
                  <a:tcPr marL="1303" marR="1303" marT="1303" marB="0">
                    <a:lnL w="12700" cap="flat" cmpd="sng" algn="ctr">
                      <a:solidFill>
                        <a:schemeClr val="tx1"/>
                      </a:solidFill>
                      <a:prstDash val="solid"/>
                      <a:round/>
                      <a:headEnd type="none" w="med" len="med"/>
                      <a:tailEnd type="none" w="med" len="med"/>
                    </a:lnL>
                  </a:tcPr>
                </a:tc>
                <a:tc gridSpan="2">
                  <a:txBody>
                    <a:bodyPr/>
                    <a:lstStyle/>
                    <a:p>
                      <a:pPr algn="l" fontAlgn="ctr"/>
                      <a:r>
                        <a:rPr lang="da-DK" sz="1100" b="0" u="none" strike="noStrike" dirty="0">
                          <a:solidFill>
                            <a:srgbClr val="03001E"/>
                          </a:solidFill>
                          <a:effectLst/>
                        </a:rPr>
                        <a:t>Aktiviteter forbundet med at planlægge og foretage indkøb.</a:t>
                      </a:r>
                      <a:endParaRPr lang="da-DK" sz="1100" b="0" i="0" u="none" strike="noStrike" dirty="0">
                        <a:solidFill>
                          <a:srgbClr val="03001E"/>
                        </a:solidFill>
                        <a:effectLst/>
                        <a:latin typeface="Calibri Light" panose="020F0302020204030204" pitchFamily="34" charset="0"/>
                      </a:endParaRPr>
                    </a:p>
                  </a:txBody>
                  <a:tcPr marL="1303" marR="1303" marT="1303" marB="0"/>
                </a:tc>
                <a:tc hMerge="1">
                  <a:txBody>
                    <a:bodyPr/>
                    <a:lstStyle/>
                    <a:p>
                      <a:pPr algn="l" fontAlgn="ctr"/>
                      <a:r>
                        <a:rPr lang="da-DK" sz="1100" b="0" i="0" u="none" strike="noStrike">
                          <a:solidFill>
                            <a:srgbClr val="03001E"/>
                          </a:solidFill>
                          <a:effectLst/>
                          <a:latin typeface="Calibri Light" panose="020F0302020204030204" pitchFamily="34" charset="0"/>
                        </a:rPr>
                        <a:t>Aktiviteter forbundet med at planlægge og foretage indkøb.</a:t>
                      </a:r>
                    </a:p>
                  </a:txBody>
                  <a:tcPr marL="1303" marR="1303" marT="1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ctr"/>
                      <a:r>
                        <a:rPr lang="da-DK" sz="1100" b="0" u="none" strike="noStrike" dirty="0">
                          <a:solidFill>
                            <a:srgbClr val="03001E"/>
                          </a:solidFill>
                          <a:effectLst/>
                        </a:rPr>
                        <a:t>Planlægge og udføre indkøb, stille varer på plads, benytte indkøbsordning, bestille varer på nettet.</a:t>
                      </a:r>
                      <a:endParaRPr lang="da-DK" sz="1100" b="0" i="0" u="none" strike="noStrike" dirty="0">
                        <a:solidFill>
                          <a:srgbClr val="03001E"/>
                        </a:solidFill>
                        <a:effectLst/>
                        <a:latin typeface="Calibri Light" panose="020F0302020204030204" pitchFamily="34" charset="0"/>
                      </a:endParaRPr>
                    </a:p>
                  </a:txBody>
                  <a:tcPr marL="1303" marR="1303" marT="1303" marB="0">
                    <a:lnR w="12700" cap="flat" cmpd="sng" algn="ctr">
                      <a:solidFill>
                        <a:schemeClr val="tx1"/>
                      </a:solidFill>
                      <a:prstDash val="solid"/>
                      <a:round/>
                      <a:headEnd type="none" w="med" len="med"/>
                      <a:tailEnd type="none" w="med" len="med"/>
                    </a:lnR>
                  </a:tcPr>
                </a:tc>
                <a:tc hMerge="1">
                  <a:txBody>
                    <a:bodyPr/>
                    <a:lstStyle/>
                    <a:p>
                      <a:pPr algn="l" fontAlgn="ctr"/>
                      <a:r>
                        <a:rPr lang="da-DK" sz="1100" b="0" i="0" u="none" strike="noStrike">
                          <a:solidFill>
                            <a:srgbClr val="03001E"/>
                          </a:solidFill>
                          <a:effectLst/>
                          <a:latin typeface="Calibri Light" panose="020F0302020204030204" pitchFamily="34" charset="0"/>
                        </a:rPr>
                        <a:t>Planlægge og udføre indkøb, stille varer på plads, benytte indkøbsordning, bestille varer på nettet.</a:t>
                      </a:r>
                    </a:p>
                  </a:txBody>
                  <a:tcPr marL="1303" marR="1303" marT="13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9950977"/>
                  </a:ext>
                </a:extLst>
              </a:tr>
              <a:tr h="174971">
                <a:tc gridSpan="5">
                  <a:txBody>
                    <a:bodyPr/>
                    <a:lstStyle/>
                    <a:p>
                      <a:pPr algn="l" fontAlgn="ctr"/>
                      <a:r>
                        <a:rPr lang="da-DK" sz="1100" b="1" u="none" strike="noStrike">
                          <a:solidFill>
                            <a:srgbClr val="03001E"/>
                          </a:solidFill>
                          <a:effectLst/>
                        </a:rPr>
                        <a:t>Mobilitet</a:t>
                      </a:r>
                      <a:endParaRPr lang="da-DK" sz="1100" b="1" i="0" u="none" strike="noStrike">
                        <a:solidFill>
                          <a:srgbClr val="03001E"/>
                        </a:solidFill>
                        <a:effectLst/>
                        <a:latin typeface="Calibri Light" panose="020F0302020204030204" pitchFamily="34" charset="0"/>
                      </a:endParaRPr>
                    </a:p>
                  </a:txBody>
                  <a:tcPr marL="1303" marR="1303" marT="130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da-DK"/>
                    </a:p>
                  </a:txBody>
                  <a:tcPr/>
                </a:tc>
                <a:tc hMerge="1">
                  <a:txBody>
                    <a:bodyPr/>
                    <a:lstStyle/>
                    <a:p>
                      <a:endParaRPr lang="da-DK"/>
                    </a:p>
                  </a:txBody>
                  <a:tcPr>
                    <a:lnL w="12700" cmpd="sng">
                      <a:noFill/>
                      <a:prstDash val="solid"/>
                    </a:lnL>
                    <a:lnT w="6350" cap="flat" cmpd="sng" algn="ctr">
                      <a:solidFill>
                        <a:srgbClr val="000000"/>
                      </a:solidFill>
                      <a:prstDash val="solid"/>
                      <a:round/>
                      <a:headEnd type="none" w="med" len="med"/>
                      <a:tailEnd type="none" w="med" len="med"/>
                    </a:lnT>
                  </a:tcPr>
                </a:tc>
                <a:tc hMerge="1">
                  <a:txBody>
                    <a:bodyPr/>
                    <a:lstStyle/>
                    <a:p>
                      <a:endParaRPr lang="da-DK"/>
                    </a:p>
                  </a:txBody>
                  <a:tcPr/>
                </a:tc>
                <a:tc hMerge="1">
                  <a:txBody>
                    <a:bodyPr/>
                    <a:lstStyle/>
                    <a:p>
                      <a:endParaRPr lang="da-DK"/>
                    </a:p>
                  </a:txBody>
                  <a:tcPr>
                    <a:lnL w="12700" cmpd="sng">
                      <a:noFill/>
                      <a:prstDash val="soli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705927523"/>
                  </a:ext>
                </a:extLst>
              </a:tr>
              <a:tr h="348593">
                <a:tc>
                  <a:txBody>
                    <a:bodyPr/>
                    <a:lstStyle/>
                    <a:p>
                      <a:pPr algn="l" fontAlgn="ctr"/>
                      <a:r>
                        <a:rPr lang="da-DK" sz="1100" b="0" u="none" strike="noStrike">
                          <a:solidFill>
                            <a:srgbClr val="03001E"/>
                          </a:solidFill>
                          <a:effectLst/>
                        </a:rPr>
                        <a:t>Mobilitet og bevægelse</a:t>
                      </a:r>
                      <a:endParaRPr lang="da-DK" sz="1100" b="0" i="0" u="none" strike="noStrike">
                        <a:solidFill>
                          <a:srgbClr val="03001E"/>
                        </a:solidFill>
                        <a:effectLst/>
                        <a:latin typeface="Calibri Light" panose="020F0302020204030204" pitchFamily="34" charset="0"/>
                      </a:endParaRPr>
                    </a:p>
                  </a:txBody>
                  <a:tcPr marL="1303" marR="1303" marT="1303" marB="0">
                    <a:lnL w="12700" cap="flat" cmpd="sng" algn="ctr">
                      <a:solidFill>
                        <a:schemeClr val="tx1"/>
                      </a:solidFill>
                      <a:prstDash val="solid"/>
                      <a:round/>
                      <a:headEnd type="none" w="med" len="med"/>
                      <a:tailEnd type="none" w="med" len="med"/>
                    </a:lnL>
                  </a:tcPr>
                </a:tc>
                <a:tc gridSpan="2">
                  <a:txBody>
                    <a:bodyPr/>
                    <a:lstStyle/>
                    <a:p>
                      <a:pPr algn="l" fontAlgn="ctr"/>
                      <a:r>
                        <a:rPr lang="da-DK" sz="1100" b="0" u="none" strike="noStrike" dirty="0">
                          <a:solidFill>
                            <a:srgbClr val="03001E"/>
                          </a:solidFill>
                          <a:effectLst/>
                        </a:rPr>
                        <a:t>Aktiviteter forbundet med færden ude og inde, samt at løfte, bære og flytte ting. </a:t>
                      </a:r>
                      <a:endParaRPr lang="da-DK" sz="1100" b="0" i="0" u="none" strike="noStrike" dirty="0">
                        <a:solidFill>
                          <a:srgbClr val="03001E"/>
                        </a:solidFill>
                        <a:effectLst/>
                        <a:latin typeface="Calibri Light" panose="020F0302020204030204" pitchFamily="34" charset="0"/>
                      </a:endParaRPr>
                    </a:p>
                  </a:txBody>
                  <a:tcPr marL="1303" marR="1303" marT="1303" marB="0"/>
                </a:tc>
                <a:tc hMerge="1">
                  <a:txBody>
                    <a:bodyPr/>
                    <a:lstStyle/>
                    <a:p>
                      <a:pPr algn="l" fontAlgn="ctr"/>
                      <a:r>
                        <a:rPr lang="da-DK" sz="1100" b="0" i="0" u="none" strike="noStrike">
                          <a:solidFill>
                            <a:srgbClr val="03001E"/>
                          </a:solidFill>
                          <a:effectLst/>
                          <a:latin typeface="Calibri Light" panose="020F0302020204030204" pitchFamily="34" charset="0"/>
                        </a:rPr>
                        <a:t>Aktiviteter forbundet med færden ude og inde, samt at løfte, bære og flytte ting. </a:t>
                      </a:r>
                    </a:p>
                  </a:txBody>
                  <a:tcPr marL="1303" marR="1303" marT="1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gridSpan="2">
                  <a:txBody>
                    <a:bodyPr/>
                    <a:lstStyle/>
                    <a:p>
                      <a:pPr algn="l" fontAlgn="ctr"/>
                      <a:r>
                        <a:rPr lang="da-DK" sz="1100" b="0" u="none" strike="noStrike">
                          <a:solidFill>
                            <a:srgbClr val="03001E"/>
                          </a:solidFill>
                          <a:effectLst/>
                        </a:rPr>
                        <a:t>Gå, løbe, rejse/sætte sig, færden fra sted til sted, færden med transportmidler, håndtere, løfte og bære ting. </a:t>
                      </a:r>
                      <a:endParaRPr lang="da-DK" sz="1100" b="0" i="0" u="none" strike="noStrike">
                        <a:solidFill>
                          <a:srgbClr val="03001E"/>
                        </a:solidFill>
                        <a:effectLst/>
                        <a:latin typeface="Calibri Light" panose="020F0302020204030204" pitchFamily="34" charset="0"/>
                      </a:endParaRPr>
                    </a:p>
                  </a:txBody>
                  <a:tcPr marL="1303" marR="1303" marT="1303" marB="0">
                    <a:lnR w="12700" cap="flat" cmpd="sng" algn="ctr">
                      <a:solidFill>
                        <a:schemeClr val="tx1"/>
                      </a:solidFill>
                      <a:prstDash val="solid"/>
                      <a:round/>
                      <a:headEnd type="none" w="med" len="med"/>
                      <a:tailEnd type="none" w="med" len="med"/>
                    </a:lnR>
                  </a:tcPr>
                </a:tc>
                <a:tc hMerge="1">
                  <a:txBody>
                    <a:bodyPr/>
                    <a:lstStyle/>
                    <a:p>
                      <a:pPr algn="l" fontAlgn="ctr"/>
                      <a:r>
                        <a:rPr lang="da-DK" sz="1100" b="0" i="0" u="none" strike="noStrike">
                          <a:solidFill>
                            <a:srgbClr val="03001E"/>
                          </a:solidFill>
                          <a:effectLst/>
                          <a:latin typeface="Calibri Light" panose="020F0302020204030204" pitchFamily="34" charset="0"/>
                        </a:rPr>
                        <a:t>Gå, løbe, rejse/sætte sig, færden fra sted til sted, færden med transportmidler, håndtere, løfte og bære ting. </a:t>
                      </a:r>
                    </a:p>
                  </a:txBody>
                  <a:tcPr marL="1303" marR="1303" marT="13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8761273"/>
                  </a:ext>
                </a:extLst>
              </a:tr>
              <a:tr h="165755">
                <a:tc>
                  <a:txBody>
                    <a:bodyPr/>
                    <a:lstStyle/>
                    <a:p>
                      <a:pPr algn="l" fontAlgn="ctr"/>
                      <a:r>
                        <a:rPr lang="da-DK" sz="1100" b="0" u="none" strike="noStrike">
                          <a:solidFill>
                            <a:srgbClr val="03001E"/>
                          </a:solidFill>
                          <a:effectLst/>
                        </a:rPr>
                        <a:t>Forflytte sig</a:t>
                      </a:r>
                      <a:endParaRPr lang="da-DK" sz="1100" b="0" i="0" u="none" strike="noStrike">
                        <a:solidFill>
                          <a:srgbClr val="03001E"/>
                        </a:solidFill>
                        <a:effectLst/>
                        <a:latin typeface="Calibri Light" panose="020F0302020204030204" pitchFamily="34" charset="0"/>
                      </a:endParaRPr>
                    </a:p>
                  </a:txBody>
                  <a:tcPr marL="1303" marR="1303" marT="1303" marB="0">
                    <a:lnL w="12700" cap="flat" cmpd="sng" algn="ctr">
                      <a:solidFill>
                        <a:schemeClr val="tx1"/>
                      </a:solidFill>
                      <a:prstDash val="solid"/>
                      <a:round/>
                      <a:headEnd type="none" w="med" len="med"/>
                      <a:tailEnd type="none" w="med" len="med"/>
                    </a:lnL>
                  </a:tcPr>
                </a:tc>
                <a:tc gridSpan="2">
                  <a:txBody>
                    <a:bodyPr/>
                    <a:lstStyle/>
                    <a:p>
                      <a:pPr algn="l" fontAlgn="ctr"/>
                      <a:r>
                        <a:rPr lang="da-DK" sz="1100" b="0" u="none" strike="noStrike" dirty="0">
                          <a:solidFill>
                            <a:srgbClr val="03001E"/>
                          </a:solidFill>
                          <a:effectLst/>
                        </a:rPr>
                        <a:t>Aktiviteter forbundet med at forflytte sig. </a:t>
                      </a:r>
                      <a:endParaRPr lang="da-DK" sz="1100" b="0" i="0" u="none" strike="noStrike" dirty="0">
                        <a:solidFill>
                          <a:srgbClr val="03001E"/>
                        </a:solidFill>
                        <a:effectLst/>
                        <a:latin typeface="Calibri Light" panose="020F0302020204030204" pitchFamily="34" charset="0"/>
                      </a:endParaRPr>
                    </a:p>
                  </a:txBody>
                  <a:tcPr marL="1303" marR="1303" marT="1303" marB="0"/>
                </a:tc>
                <a:tc hMerge="1">
                  <a:txBody>
                    <a:bodyPr/>
                    <a:lstStyle/>
                    <a:p>
                      <a:pPr algn="l" fontAlgn="ctr"/>
                      <a:r>
                        <a:rPr lang="da-DK" sz="1100" b="0" i="0" u="none" strike="noStrike">
                          <a:solidFill>
                            <a:srgbClr val="03001E"/>
                          </a:solidFill>
                          <a:effectLst/>
                          <a:latin typeface="Calibri Light" panose="020F0302020204030204" pitchFamily="34" charset="0"/>
                        </a:rPr>
                        <a:t>Aktiviteter forbundet med at forflytte sig. </a:t>
                      </a:r>
                    </a:p>
                  </a:txBody>
                  <a:tcPr marL="1303" marR="1303" marT="1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ctr"/>
                      <a:r>
                        <a:rPr lang="da-DK" sz="1100" b="0" u="none" strike="noStrike" dirty="0">
                          <a:solidFill>
                            <a:srgbClr val="03001E"/>
                          </a:solidFill>
                          <a:effectLst/>
                        </a:rPr>
                        <a:t>Forflytte sig i sengen, mellem seng, stol, toilet og /eller kørestol, lejring.</a:t>
                      </a:r>
                      <a:endParaRPr lang="da-DK" sz="1100" b="0" i="0" u="none" strike="noStrike" dirty="0">
                        <a:solidFill>
                          <a:srgbClr val="03001E"/>
                        </a:solidFill>
                        <a:effectLst/>
                        <a:latin typeface="Calibri Light" panose="020F0302020204030204" pitchFamily="34" charset="0"/>
                      </a:endParaRPr>
                    </a:p>
                  </a:txBody>
                  <a:tcPr marL="1303" marR="1303" marT="1303" marB="0">
                    <a:lnR w="12700" cap="flat" cmpd="sng" algn="ctr">
                      <a:solidFill>
                        <a:schemeClr val="tx1"/>
                      </a:solidFill>
                      <a:prstDash val="solid"/>
                      <a:round/>
                      <a:headEnd type="none" w="med" len="med"/>
                      <a:tailEnd type="none" w="med" len="med"/>
                    </a:lnR>
                  </a:tcPr>
                </a:tc>
                <a:tc hMerge="1">
                  <a:txBody>
                    <a:bodyPr/>
                    <a:lstStyle/>
                    <a:p>
                      <a:pPr algn="l" fontAlgn="ctr"/>
                      <a:r>
                        <a:rPr lang="da-DK" sz="1100" b="0" i="0" u="none" strike="noStrike">
                          <a:solidFill>
                            <a:srgbClr val="03001E"/>
                          </a:solidFill>
                          <a:effectLst/>
                          <a:latin typeface="Calibri Light" panose="020F0302020204030204" pitchFamily="34" charset="0"/>
                        </a:rPr>
                        <a:t>Forflytte sig i sengen, mellem seng, stol, toilet og /eller kørestol, lejring.</a:t>
                      </a:r>
                    </a:p>
                  </a:txBody>
                  <a:tcPr marL="1303" marR="1303" marT="13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8301193"/>
                  </a:ext>
                </a:extLst>
              </a:tr>
              <a:tr h="174971">
                <a:tc gridSpan="5">
                  <a:txBody>
                    <a:bodyPr/>
                    <a:lstStyle/>
                    <a:p>
                      <a:pPr algn="l" fontAlgn="ctr"/>
                      <a:r>
                        <a:rPr lang="da-DK" sz="1100" b="1" u="none" strike="noStrike" dirty="0">
                          <a:solidFill>
                            <a:srgbClr val="03001E"/>
                          </a:solidFill>
                          <a:effectLst/>
                        </a:rPr>
                        <a:t>Mentale funktioner</a:t>
                      </a:r>
                      <a:endParaRPr lang="da-DK" sz="1100" b="1" i="0" u="none" strike="noStrike" dirty="0">
                        <a:solidFill>
                          <a:srgbClr val="03001E"/>
                        </a:solidFill>
                        <a:effectLst/>
                        <a:latin typeface="Calibri Light" panose="020F0302020204030204" pitchFamily="34" charset="0"/>
                      </a:endParaRPr>
                    </a:p>
                  </a:txBody>
                  <a:tcPr marL="1303" marR="1303" marT="130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da-DK"/>
                    </a:p>
                  </a:txBody>
                  <a:tcPr/>
                </a:tc>
                <a:tc hMerge="1">
                  <a:txBody>
                    <a:bodyPr/>
                    <a:lstStyle/>
                    <a:p>
                      <a:endParaRPr lang="da-DK"/>
                    </a:p>
                  </a:txBody>
                  <a:tcPr>
                    <a:lnL w="12700" cmpd="sng">
                      <a:noFill/>
                      <a:prstDash val="solid"/>
                    </a:lnL>
                    <a:lnT w="6350" cap="flat" cmpd="sng" algn="ctr">
                      <a:solidFill>
                        <a:srgbClr val="000000"/>
                      </a:solidFill>
                      <a:prstDash val="solid"/>
                      <a:round/>
                      <a:headEnd type="none" w="med" len="med"/>
                      <a:tailEnd type="none" w="med" len="med"/>
                    </a:lnT>
                  </a:tcPr>
                </a:tc>
                <a:tc hMerge="1">
                  <a:txBody>
                    <a:bodyPr/>
                    <a:lstStyle/>
                    <a:p>
                      <a:endParaRPr lang="da-DK"/>
                    </a:p>
                  </a:txBody>
                  <a:tcPr/>
                </a:tc>
                <a:tc hMerge="1">
                  <a:txBody>
                    <a:bodyPr/>
                    <a:lstStyle/>
                    <a:p>
                      <a:endParaRPr lang="da-DK"/>
                    </a:p>
                  </a:txBody>
                  <a:tcPr>
                    <a:lnL w="12700" cmpd="sng">
                      <a:noFill/>
                      <a:prstDash val="soli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757651620"/>
                  </a:ext>
                </a:extLst>
              </a:tr>
              <a:tr h="348593">
                <a:tc>
                  <a:txBody>
                    <a:bodyPr/>
                    <a:lstStyle/>
                    <a:p>
                      <a:pPr algn="l" fontAlgn="ctr"/>
                      <a:r>
                        <a:rPr lang="da-DK" sz="1100" b="0" u="none" strike="noStrike">
                          <a:solidFill>
                            <a:srgbClr val="03001E"/>
                          </a:solidFill>
                          <a:effectLst/>
                        </a:rPr>
                        <a:t>Energi og handlekraft</a:t>
                      </a:r>
                      <a:endParaRPr lang="da-DK" sz="1100" b="0" i="0" u="none" strike="noStrike">
                        <a:solidFill>
                          <a:srgbClr val="03001E"/>
                        </a:solidFill>
                        <a:effectLst/>
                        <a:latin typeface="Calibri Light" panose="020F0302020204030204" pitchFamily="34" charset="0"/>
                      </a:endParaRPr>
                    </a:p>
                  </a:txBody>
                  <a:tcPr marL="1303" marR="1303" marT="1303" marB="0">
                    <a:lnL w="12700" cap="flat" cmpd="sng" algn="ctr">
                      <a:solidFill>
                        <a:schemeClr val="tx1"/>
                      </a:solidFill>
                      <a:prstDash val="solid"/>
                      <a:round/>
                      <a:headEnd type="none" w="med" len="med"/>
                      <a:tailEnd type="none" w="med" len="med"/>
                    </a:lnL>
                  </a:tcPr>
                </a:tc>
                <a:tc gridSpan="2">
                  <a:txBody>
                    <a:bodyPr/>
                    <a:lstStyle/>
                    <a:p>
                      <a:pPr algn="l" fontAlgn="ctr"/>
                      <a:r>
                        <a:rPr lang="da-DK" sz="1100" b="0" u="none" strike="noStrike" dirty="0">
                          <a:solidFill>
                            <a:srgbClr val="03001E"/>
                          </a:solidFill>
                          <a:effectLst/>
                        </a:rPr>
                        <a:t>Evne til at kunne igangsætte en aktivitet og afslutte den.</a:t>
                      </a:r>
                      <a:endParaRPr lang="da-DK" sz="1100" b="0" i="0" u="none" strike="noStrike" dirty="0">
                        <a:solidFill>
                          <a:srgbClr val="03001E"/>
                        </a:solidFill>
                        <a:effectLst/>
                        <a:latin typeface="Calibri Light" panose="020F0302020204030204" pitchFamily="34" charset="0"/>
                      </a:endParaRPr>
                    </a:p>
                  </a:txBody>
                  <a:tcPr marL="1303" marR="1303" marT="1303" marB="0"/>
                </a:tc>
                <a:tc hMerge="1">
                  <a:txBody>
                    <a:bodyPr/>
                    <a:lstStyle/>
                    <a:p>
                      <a:pPr algn="l" fontAlgn="ctr"/>
                      <a:r>
                        <a:rPr lang="da-DK" sz="1100" b="0" i="0" u="none" strike="noStrike">
                          <a:solidFill>
                            <a:srgbClr val="03001E"/>
                          </a:solidFill>
                          <a:effectLst/>
                          <a:latin typeface="Calibri Light" panose="020F0302020204030204" pitchFamily="34" charset="0"/>
                        </a:rPr>
                        <a:t>Evne til at kunne igangsætte en aktivitet og afslutte den.</a:t>
                      </a:r>
                    </a:p>
                  </a:txBody>
                  <a:tcPr marL="1303" marR="1303" marT="1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gridSpan="2">
                  <a:txBody>
                    <a:bodyPr/>
                    <a:lstStyle/>
                    <a:p>
                      <a:pPr algn="l" fontAlgn="ctr"/>
                      <a:r>
                        <a:rPr lang="da-DK" sz="1100" b="0" u="none" strike="noStrike">
                          <a:solidFill>
                            <a:schemeClr val="tx1"/>
                          </a:solidFill>
                          <a:effectLst/>
                        </a:rPr>
                        <a:t>Energiforvaltning, motivation, omsætte tanke eller følelse til handling, tage initiativ til at igangsætte en aktivitet.</a:t>
                      </a:r>
                      <a:endParaRPr lang="da-DK" sz="1100" b="0" i="0" u="none" strike="noStrike">
                        <a:solidFill>
                          <a:srgbClr val="03001E"/>
                        </a:solidFill>
                        <a:effectLst/>
                        <a:latin typeface="Calibri Light" panose="020F0302020204030204" pitchFamily="34" charset="0"/>
                      </a:endParaRPr>
                    </a:p>
                  </a:txBody>
                  <a:tcPr marL="1303" marR="1303" marT="1303" marB="0">
                    <a:lnR w="12700" cap="flat" cmpd="sng" algn="ctr">
                      <a:solidFill>
                        <a:schemeClr val="tx1"/>
                      </a:solidFill>
                      <a:prstDash val="solid"/>
                      <a:round/>
                      <a:headEnd type="none" w="med" len="med"/>
                      <a:tailEnd type="none" w="med" len="med"/>
                    </a:lnR>
                  </a:tcPr>
                </a:tc>
                <a:tc hMerge="1">
                  <a:txBody>
                    <a:bodyPr/>
                    <a:lstStyle/>
                    <a:p>
                      <a:pPr algn="l" fontAlgn="ctr"/>
                      <a:r>
                        <a:rPr lang="da-DK" sz="1100" b="0" i="0" u="none" strike="noStrike" dirty="0">
                          <a:solidFill>
                            <a:schemeClr val="tx1"/>
                          </a:solidFill>
                          <a:effectLst/>
                          <a:latin typeface="Calibri Light" panose="020F0302020204030204" pitchFamily="34" charset="0"/>
                        </a:rPr>
                        <a:t>Energiforvaltning, motivation, omsætte tanke eller følelse til handling, tage initiativ til at igangsætte en aktivitet.</a:t>
                      </a:r>
                    </a:p>
                  </a:txBody>
                  <a:tcPr marL="1303" marR="1303" marT="13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6006947"/>
                  </a:ext>
                </a:extLst>
              </a:tr>
              <a:tr h="190398">
                <a:tc>
                  <a:txBody>
                    <a:bodyPr/>
                    <a:lstStyle/>
                    <a:p>
                      <a:pPr algn="l" fontAlgn="ctr"/>
                      <a:r>
                        <a:rPr lang="da-DK" sz="1100" b="0" u="none" strike="noStrike">
                          <a:solidFill>
                            <a:srgbClr val="03001E"/>
                          </a:solidFill>
                          <a:effectLst/>
                        </a:rPr>
                        <a:t>Hukommelse</a:t>
                      </a:r>
                      <a:endParaRPr lang="da-DK" sz="1100" b="0" i="0" u="none" strike="noStrike">
                        <a:solidFill>
                          <a:srgbClr val="03001E"/>
                        </a:solidFill>
                        <a:effectLst/>
                        <a:latin typeface="Calibri Light" panose="020F0302020204030204" pitchFamily="34" charset="0"/>
                      </a:endParaRPr>
                    </a:p>
                  </a:txBody>
                  <a:tcPr marL="1303" marR="1303" marT="1303" marB="0">
                    <a:lnL w="12700" cap="flat" cmpd="sng" algn="ctr">
                      <a:solidFill>
                        <a:schemeClr val="tx1"/>
                      </a:solidFill>
                      <a:prstDash val="solid"/>
                      <a:round/>
                      <a:headEnd type="none" w="med" len="med"/>
                      <a:tailEnd type="none" w="med" len="med"/>
                    </a:lnL>
                  </a:tcPr>
                </a:tc>
                <a:tc gridSpan="2">
                  <a:txBody>
                    <a:bodyPr/>
                    <a:lstStyle/>
                    <a:p>
                      <a:pPr algn="l" fontAlgn="ctr"/>
                      <a:r>
                        <a:rPr lang="da-DK" sz="1100" b="0" u="none" strike="noStrike">
                          <a:solidFill>
                            <a:srgbClr val="03001E"/>
                          </a:solidFill>
                          <a:effectLst/>
                        </a:rPr>
                        <a:t>Evnen til at kunne registrere, lagre og genkalde</a:t>
                      </a:r>
                      <a:r>
                        <a:rPr lang="da-DK" sz="1100" b="0" u="none" strike="noStrike">
                          <a:solidFill>
                            <a:srgbClr val="7030A0"/>
                          </a:solidFill>
                          <a:effectLst/>
                        </a:rPr>
                        <a:t> </a:t>
                      </a:r>
                      <a:r>
                        <a:rPr lang="da-DK" sz="1100" b="0" u="none" strike="noStrike">
                          <a:solidFill>
                            <a:srgbClr val="03001E"/>
                          </a:solidFill>
                          <a:effectLst/>
                        </a:rPr>
                        <a:t>sig informationer efter behov.</a:t>
                      </a:r>
                      <a:endParaRPr lang="da-DK" sz="1100" b="0" i="0" u="none" strike="noStrike">
                        <a:solidFill>
                          <a:srgbClr val="03001E"/>
                        </a:solidFill>
                        <a:effectLst/>
                        <a:latin typeface="Calibri Light" panose="020F0302020204030204" pitchFamily="34" charset="0"/>
                      </a:endParaRPr>
                    </a:p>
                  </a:txBody>
                  <a:tcPr marL="1303" marR="1303" marT="1303" marB="0"/>
                </a:tc>
                <a:tc hMerge="1">
                  <a:txBody>
                    <a:bodyPr/>
                    <a:lstStyle/>
                    <a:p>
                      <a:pPr algn="l" fontAlgn="ctr"/>
                      <a:r>
                        <a:rPr lang="da-DK" sz="1100" b="0" i="0" u="none" strike="noStrike">
                          <a:solidFill>
                            <a:srgbClr val="03001E"/>
                          </a:solidFill>
                          <a:effectLst/>
                          <a:latin typeface="Calibri Light" panose="020F0302020204030204" pitchFamily="34" charset="0"/>
                        </a:rPr>
                        <a:t>Evnen til at kunne registrere, lagre og genkalde</a:t>
                      </a:r>
                      <a:r>
                        <a:rPr lang="da-DK" sz="1100" b="0" i="0" u="none" strike="noStrike">
                          <a:solidFill>
                            <a:srgbClr val="7030A0"/>
                          </a:solidFill>
                          <a:effectLst/>
                          <a:latin typeface="Calibri Light" panose="020F0302020204030204" pitchFamily="34" charset="0"/>
                        </a:rPr>
                        <a:t> </a:t>
                      </a:r>
                      <a:r>
                        <a:rPr lang="da-DK" sz="1100" b="0" i="0" u="none" strike="noStrike">
                          <a:solidFill>
                            <a:srgbClr val="03001E"/>
                          </a:solidFill>
                          <a:effectLst/>
                          <a:latin typeface="Calibri Light" panose="020F0302020204030204" pitchFamily="34" charset="0"/>
                        </a:rPr>
                        <a:t>sig informationer efter behov.</a:t>
                      </a:r>
                    </a:p>
                  </a:txBody>
                  <a:tcPr marL="1303" marR="1303" marT="1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ctr"/>
                      <a:r>
                        <a:rPr lang="da-DK" sz="1100" b="0" u="none" strike="noStrike">
                          <a:solidFill>
                            <a:schemeClr val="tx1"/>
                          </a:solidFill>
                          <a:effectLst/>
                        </a:rPr>
                        <a:t>Korttidshukommelse, langtidshukommelse, arbejdshukommelse, huske aftaler, steder og personer.</a:t>
                      </a:r>
                      <a:endParaRPr lang="da-DK" sz="1100" b="0" i="0" u="none" strike="noStrike">
                        <a:solidFill>
                          <a:srgbClr val="03001E"/>
                        </a:solidFill>
                        <a:effectLst/>
                        <a:latin typeface="Calibri Light" panose="020F0302020204030204" pitchFamily="34" charset="0"/>
                      </a:endParaRPr>
                    </a:p>
                  </a:txBody>
                  <a:tcPr marL="1303" marR="1303" marT="1303" marB="0">
                    <a:lnR w="12700" cap="flat" cmpd="sng" algn="ctr">
                      <a:solidFill>
                        <a:schemeClr val="tx1"/>
                      </a:solidFill>
                      <a:prstDash val="solid"/>
                      <a:round/>
                      <a:headEnd type="none" w="med" len="med"/>
                      <a:tailEnd type="none" w="med" len="med"/>
                    </a:lnR>
                  </a:tcPr>
                </a:tc>
                <a:tc hMerge="1">
                  <a:txBody>
                    <a:bodyPr/>
                    <a:lstStyle/>
                    <a:p>
                      <a:pPr algn="l" fontAlgn="ctr"/>
                      <a:r>
                        <a:rPr lang="da-DK" sz="1100" b="0" i="0" u="none" strike="noStrike" dirty="0">
                          <a:solidFill>
                            <a:schemeClr val="tx1"/>
                          </a:solidFill>
                          <a:effectLst/>
                          <a:latin typeface="Calibri Light" panose="020F0302020204030204" pitchFamily="34" charset="0"/>
                        </a:rPr>
                        <a:t>Korttidshukommelse, langtidshukommelse, arbejdshukommelse, huske aftaler, steder og personer.</a:t>
                      </a:r>
                    </a:p>
                  </a:txBody>
                  <a:tcPr marL="1303" marR="1303" marT="13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056979"/>
                  </a:ext>
                </a:extLst>
              </a:tr>
              <a:tr h="360076">
                <a:tc>
                  <a:txBody>
                    <a:bodyPr/>
                    <a:lstStyle/>
                    <a:p>
                      <a:pPr algn="l" fontAlgn="ctr"/>
                      <a:r>
                        <a:rPr lang="da-DK" sz="1100" b="0" u="none" strike="noStrike">
                          <a:solidFill>
                            <a:srgbClr val="03001E"/>
                          </a:solidFill>
                          <a:effectLst/>
                        </a:rPr>
                        <a:t>Kognitive funktioner</a:t>
                      </a:r>
                      <a:endParaRPr lang="da-DK" sz="1100" b="0" i="0" u="none" strike="noStrike">
                        <a:solidFill>
                          <a:srgbClr val="03001E"/>
                        </a:solidFill>
                        <a:effectLst/>
                        <a:latin typeface="Calibri Light" panose="020F0302020204030204" pitchFamily="34" charset="0"/>
                      </a:endParaRPr>
                    </a:p>
                  </a:txBody>
                  <a:tcPr marL="1303" marR="1303" marT="1303" marB="0">
                    <a:lnL w="12700" cap="flat" cmpd="sng" algn="ctr">
                      <a:solidFill>
                        <a:schemeClr val="tx1"/>
                      </a:solidFill>
                      <a:prstDash val="solid"/>
                      <a:round/>
                      <a:headEnd type="none" w="med" len="med"/>
                      <a:tailEnd type="none" w="med" len="med"/>
                    </a:lnL>
                  </a:tcPr>
                </a:tc>
                <a:tc gridSpan="2">
                  <a:txBody>
                    <a:bodyPr/>
                    <a:lstStyle/>
                    <a:p>
                      <a:pPr algn="l" fontAlgn="ctr"/>
                      <a:r>
                        <a:rPr lang="da-DK" sz="1100" b="0" u="none" strike="noStrike">
                          <a:solidFill>
                            <a:srgbClr val="03001E"/>
                          </a:solidFill>
                          <a:effectLst/>
                        </a:rPr>
                        <a:t>Evnen til kompleks målrettet tænkning samt forstå, ræsonnere, reflektere. </a:t>
                      </a:r>
                      <a:endParaRPr lang="da-DK" sz="1100" b="0" i="0" u="none" strike="noStrike">
                        <a:solidFill>
                          <a:srgbClr val="03001E"/>
                        </a:solidFill>
                        <a:effectLst/>
                        <a:latin typeface="Calibri Light" panose="020F0302020204030204" pitchFamily="34" charset="0"/>
                      </a:endParaRPr>
                    </a:p>
                  </a:txBody>
                  <a:tcPr marL="1303" marR="1303" marT="1303" marB="0"/>
                </a:tc>
                <a:tc hMerge="1">
                  <a:txBody>
                    <a:bodyPr/>
                    <a:lstStyle/>
                    <a:p>
                      <a:pPr algn="l" fontAlgn="ctr"/>
                      <a:r>
                        <a:rPr lang="da-DK" sz="1100" b="0" i="0" u="none" strike="noStrike">
                          <a:solidFill>
                            <a:srgbClr val="03001E"/>
                          </a:solidFill>
                          <a:effectLst/>
                          <a:latin typeface="Calibri Light" panose="020F0302020204030204" pitchFamily="34" charset="0"/>
                        </a:rPr>
                        <a:t>Evnen til kompleks målrettet tænkning samt forstå, ræsonnere, reflektere. </a:t>
                      </a:r>
                    </a:p>
                  </a:txBody>
                  <a:tcPr marL="1303" marR="1303" marT="1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ctr"/>
                      <a:r>
                        <a:rPr lang="da-DK" sz="1100" b="0" u="none" strike="noStrike">
                          <a:solidFill>
                            <a:srgbClr val="03001E"/>
                          </a:solidFill>
                          <a:effectLst/>
                        </a:rPr>
                        <a:t>Beslutningstagen, fastlægge rækkefølge af handlinger, lære nye færdigheder, skabe struktur, følelsesregulering.</a:t>
                      </a:r>
                      <a:endParaRPr lang="da-DK" sz="1100" b="0" i="0" u="none" strike="noStrike">
                        <a:solidFill>
                          <a:srgbClr val="03001E"/>
                        </a:solidFill>
                        <a:effectLst/>
                        <a:latin typeface="Calibri Light" panose="020F0302020204030204" pitchFamily="34" charset="0"/>
                      </a:endParaRPr>
                    </a:p>
                  </a:txBody>
                  <a:tcPr marL="1303" marR="1303" marT="1303" marB="0">
                    <a:lnR w="12700" cap="flat" cmpd="sng" algn="ctr">
                      <a:solidFill>
                        <a:schemeClr val="tx1"/>
                      </a:solidFill>
                      <a:prstDash val="solid"/>
                      <a:round/>
                      <a:headEnd type="none" w="med" len="med"/>
                      <a:tailEnd type="none" w="med" len="med"/>
                    </a:lnR>
                  </a:tcPr>
                </a:tc>
                <a:tc hMerge="1">
                  <a:txBody>
                    <a:bodyPr/>
                    <a:lstStyle/>
                    <a:p>
                      <a:pPr algn="l" fontAlgn="ctr"/>
                      <a:r>
                        <a:rPr lang="da-DK" sz="1100" b="0" i="0" u="none" strike="noStrike">
                          <a:solidFill>
                            <a:srgbClr val="03001E"/>
                          </a:solidFill>
                          <a:effectLst/>
                          <a:latin typeface="Calibri Light" panose="020F0302020204030204" pitchFamily="34" charset="0"/>
                        </a:rPr>
                        <a:t>Beslutningstagen, fastlægge rækkefølge af handlinger, lære nye færdigheder, skabe struktur, følelsesregulering.</a:t>
                      </a:r>
                    </a:p>
                  </a:txBody>
                  <a:tcPr marL="1303" marR="1303" marT="13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1686221"/>
                  </a:ext>
                </a:extLst>
              </a:tr>
              <a:tr h="348735">
                <a:tc>
                  <a:txBody>
                    <a:bodyPr/>
                    <a:lstStyle/>
                    <a:p>
                      <a:pPr algn="l" fontAlgn="ctr"/>
                      <a:r>
                        <a:rPr lang="da-DK" sz="1100" b="0" u="none" strike="noStrike">
                          <a:solidFill>
                            <a:srgbClr val="03001E"/>
                          </a:solidFill>
                          <a:effectLst/>
                        </a:rPr>
                        <a:t>Kommunikation</a:t>
                      </a:r>
                      <a:endParaRPr lang="da-DK" sz="1100" b="0" i="0" u="none" strike="noStrike">
                        <a:solidFill>
                          <a:srgbClr val="03001E"/>
                        </a:solidFill>
                        <a:effectLst/>
                        <a:latin typeface="Calibri Light" panose="020F0302020204030204" pitchFamily="34" charset="0"/>
                      </a:endParaRPr>
                    </a:p>
                  </a:txBody>
                  <a:tcPr marL="1303" marR="1303" marT="1303" marB="0">
                    <a:lnL w="12700" cap="flat" cmpd="sng" algn="ctr">
                      <a:solidFill>
                        <a:schemeClr val="tx1"/>
                      </a:solidFill>
                      <a:prstDash val="solid"/>
                      <a:round/>
                      <a:headEnd type="none" w="med" len="med"/>
                      <a:tailEnd type="none" w="med" len="med"/>
                    </a:lnL>
                  </a:tcPr>
                </a:tc>
                <a:tc gridSpan="2">
                  <a:txBody>
                    <a:bodyPr/>
                    <a:lstStyle/>
                    <a:p>
                      <a:pPr algn="l" fontAlgn="ctr"/>
                      <a:r>
                        <a:rPr lang="da-DK" sz="1100" b="0" u="none" strike="noStrike" dirty="0">
                          <a:solidFill>
                            <a:srgbClr val="03001E"/>
                          </a:solidFill>
                          <a:effectLst/>
                        </a:rPr>
                        <a:t>Evne til at kommunikere mundtligt og skriftligt samt anvende udstyr til kommunikationsformål.</a:t>
                      </a:r>
                      <a:endParaRPr lang="da-DK" sz="1100" b="0" i="0" u="none" strike="noStrike" dirty="0">
                        <a:solidFill>
                          <a:srgbClr val="03001E"/>
                        </a:solidFill>
                        <a:effectLst/>
                        <a:latin typeface="Calibri Light" panose="020F0302020204030204" pitchFamily="34" charset="0"/>
                      </a:endParaRPr>
                    </a:p>
                  </a:txBody>
                  <a:tcPr marL="1303" marR="1303" marT="1303" marB="0"/>
                </a:tc>
                <a:tc hMerge="1">
                  <a:txBody>
                    <a:bodyPr/>
                    <a:lstStyle/>
                    <a:p>
                      <a:pPr algn="l" fontAlgn="ctr"/>
                      <a:r>
                        <a:rPr lang="da-DK" sz="1100" b="0" i="0" u="none" strike="noStrike">
                          <a:solidFill>
                            <a:srgbClr val="03001E"/>
                          </a:solidFill>
                          <a:effectLst/>
                          <a:latin typeface="Calibri Light" panose="020F0302020204030204" pitchFamily="34" charset="0"/>
                        </a:rPr>
                        <a:t>Evne til at kommunikere mundtligt og skriftligt samt anvende udstyr til kommunikationsformål.</a:t>
                      </a:r>
                    </a:p>
                  </a:txBody>
                  <a:tcPr marL="1303" marR="1303" marT="1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ctr"/>
                      <a:r>
                        <a:rPr lang="da-DK" sz="1100" b="0" u="none" strike="noStrike" dirty="0">
                          <a:solidFill>
                            <a:srgbClr val="03001E"/>
                          </a:solidFill>
                          <a:effectLst/>
                        </a:rPr>
                        <a:t> Evnen til at udtrykke sig verbalt og nonverbalt eller på skrift, anvende udstyr til kommunikationsformål fx telefon, nødkald eller anden teknologi.</a:t>
                      </a:r>
                      <a:endParaRPr lang="da-DK" sz="1100" b="0" i="0" u="none" strike="noStrike" dirty="0">
                        <a:solidFill>
                          <a:srgbClr val="03001E"/>
                        </a:solidFill>
                        <a:effectLst/>
                        <a:latin typeface="Calibri Light" panose="020F0302020204030204" pitchFamily="34" charset="0"/>
                      </a:endParaRPr>
                    </a:p>
                  </a:txBody>
                  <a:tcPr marL="1303" marR="1303" marT="1303" marB="0">
                    <a:lnR w="12700" cap="flat" cmpd="sng" algn="ctr">
                      <a:solidFill>
                        <a:schemeClr val="tx1"/>
                      </a:solidFill>
                      <a:prstDash val="solid"/>
                      <a:round/>
                      <a:headEnd type="none" w="med" len="med"/>
                      <a:tailEnd type="none" w="med" len="med"/>
                    </a:lnR>
                  </a:tcPr>
                </a:tc>
                <a:tc hMerge="1">
                  <a:txBody>
                    <a:bodyPr/>
                    <a:lstStyle/>
                    <a:p>
                      <a:pPr algn="l" fontAlgn="ctr"/>
                      <a:r>
                        <a:rPr lang="da-DK" sz="1100" b="0" i="0" u="none" strike="noStrike">
                          <a:solidFill>
                            <a:srgbClr val="03001E"/>
                          </a:solidFill>
                          <a:effectLst/>
                          <a:latin typeface="Calibri Light" panose="020F0302020204030204" pitchFamily="34" charset="0"/>
                        </a:rPr>
                        <a:t> Evnen til at udtrykke sig verbalt og nonverbalt eller på skrift, anvende udstyr til kommunikationsformål fx telefon, nødkald eller anden teknologi.</a:t>
                      </a:r>
                    </a:p>
                  </a:txBody>
                  <a:tcPr marL="1303" marR="1303" marT="13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0653463"/>
                  </a:ext>
                </a:extLst>
              </a:tr>
              <a:tr h="174971">
                <a:tc gridSpan="5">
                  <a:txBody>
                    <a:bodyPr/>
                    <a:lstStyle/>
                    <a:p>
                      <a:pPr algn="l" fontAlgn="ctr"/>
                      <a:r>
                        <a:rPr lang="da-DK" sz="1100" b="1" u="none" strike="noStrike" dirty="0">
                          <a:solidFill>
                            <a:srgbClr val="03001E"/>
                          </a:solidFill>
                          <a:effectLst/>
                        </a:rPr>
                        <a:t>Kroppen</a:t>
                      </a:r>
                      <a:endParaRPr lang="da-DK" sz="1100" b="1" i="0" u="none" strike="noStrike" dirty="0">
                        <a:solidFill>
                          <a:srgbClr val="03001E"/>
                        </a:solidFill>
                        <a:effectLst/>
                        <a:latin typeface="Calibri Light" panose="020F0302020204030204" pitchFamily="34" charset="0"/>
                      </a:endParaRPr>
                    </a:p>
                  </a:txBody>
                  <a:tcPr marL="1303" marR="1303" marT="130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da-DK"/>
                    </a:p>
                  </a:txBody>
                  <a:tcPr/>
                </a:tc>
                <a:tc hMerge="1">
                  <a:txBody>
                    <a:bodyPr/>
                    <a:lstStyle/>
                    <a:p>
                      <a:endParaRPr lang="da-DK"/>
                    </a:p>
                  </a:txBody>
                  <a:tcPr>
                    <a:lnL w="12700" cmpd="sng">
                      <a:noFill/>
                      <a:prstDash val="solid"/>
                    </a:lnL>
                    <a:lnT w="6350" cap="flat" cmpd="sng" algn="ctr">
                      <a:solidFill>
                        <a:srgbClr val="000000"/>
                      </a:solidFill>
                      <a:prstDash val="solid"/>
                      <a:round/>
                      <a:headEnd type="none" w="med" len="med"/>
                      <a:tailEnd type="none" w="med" len="med"/>
                    </a:lnT>
                  </a:tcPr>
                </a:tc>
                <a:tc hMerge="1">
                  <a:txBody>
                    <a:bodyPr/>
                    <a:lstStyle/>
                    <a:p>
                      <a:endParaRPr lang="da-DK"/>
                    </a:p>
                  </a:txBody>
                  <a:tcPr/>
                </a:tc>
                <a:tc hMerge="1">
                  <a:txBody>
                    <a:bodyPr/>
                    <a:lstStyle/>
                    <a:p>
                      <a:endParaRPr lang="da-DK"/>
                    </a:p>
                  </a:txBody>
                  <a:tcPr>
                    <a:lnL w="12700" cmpd="sng">
                      <a:noFill/>
                      <a:prstDash val="soli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614976622"/>
                  </a:ext>
                </a:extLst>
              </a:tr>
              <a:tr h="357240">
                <a:tc>
                  <a:txBody>
                    <a:bodyPr/>
                    <a:lstStyle/>
                    <a:p>
                      <a:pPr algn="l" fontAlgn="ctr"/>
                      <a:r>
                        <a:rPr lang="da-DK" sz="1100" b="0" u="none" strike="noStrike" dirty="0">
                          <a:solidFill>
                            <a:srgbClr val="03001E"/>
                          </a:solidFill>
                          <a:effectLst/>
                        </a:rPr>
                        <a:t>Bevægeapparat</a:t>
                      </a:r>
                      <a:endParaRPr lang="da-DK" sz="1100" b="0" i="0" u="none" strike="noStrike" dirty="0">
                        <a:solidFill>
                          <a:srgbClr val="03001E"/>
                        </a:solidFill>
                        <a:effectLst/>
                        <a:latin typeface="Calibri Light" panose="020F0302020204030204" pitchFamily="34" charset="0"/>
                      </a:endParaRPr>
                    </a:p>
                  </a:txBody>
                  <a:tcPr marL="1303" marR="1303" marT="1303" marB="0">
                    <a:lnL w="12700" cap="flat" cmpd="sng" algn="ctr">
                      <a:solidFill>
                        <a:schemeClr val="tx1"/>
                      </a:solidFill>
                      <a:prstDash val="solid"/>
                      <a:round/>
                      <a:headEnd type="none" w="med" len="med"/>
                      <a:tailEnd type="none" w="med" len="med"/>
                    </a:lnL>
                  </a:tcPr>
                </a:tc>
                <a:tc gridSpan="2">
                  <a:txBody>
                    <a:bodyPr/>
                    <a:lstStyle/>
                    <a:p>
                      <a:pPr algn="l" fontAlgn="ctr"/>
                      <a:r>
                        <a:rPr lang="da-DK" sz="1100" b="0" u="none" strike="noStrike" dirty="0">
                          <a:solidFill>
                            <a:srgbClr val="03001E"/>
                          </a:solidFill>
                          <a:effectLst/>
                        </a:rPr>
                        <a:t>Fund vedrørende muskelstyrke, </a:t>
                      </a:r>
                      <a:r>
                        <a:rPr lang="da-DK" sz="1100" b="0" u="none" strike="noStrike" dirty="0" err="1">
                          <a:solidFill>
                            <a:srgbClr val="03001E"/>
                          </a:solidFill>
                          <a:effectLst/>
                        </a:rPr>
                        <a:t>ledbevægelighed</a:t>
                      </a:r>
                      <a:r>
                        <a:rPr lang="da-DK" sz="1100" b="0" u="none" strike="noStrike" dirty="0">
                          <a:solidFill>
                            <a:srgbClr val="03001E"/>
                          </a:solidFill>
                          <a:effectLst/>
                        </a:rPr>
                        <a:t> og koordination. </a:t>
                      </a:r>
                      <a:endParaRPr lang="da-DK" sz="1100" b="0" i="0" u="none" strike="noStrike" dirty="0">
                        <a:solidFill>
                          <a:srgbClr val="03001E"/>
                        </a:solidFill>
                        <a:effectLst/>
                        <a:latin typeface="Calibri Light" panose="020F0302020204030204" pitchFamily="34" charset="0"/>
                      </a:endParaRPr>
                    </a:p>
                  </a:txBody>
                  <a:tcPr marL="1303" marR="1303" marT="1303" marB="0"/>
                </a:tc>
                <a:tc hMerge="1">
                  <a:txBody>
                    <a:bodyPr/>
                    <a:lstStyle/>
                    <a:p>
                      <a:pPr algn="l" fontAlgn="ctr"/>
                      <a:r>
                        <a:rPr lang="da-DK" sz="1100" b="0" i="0" u="none" strike="noStrike">
                          <a:solidFill>
                            <a:srgbClr val="03001E"/>
                          </a:solidFill>
                          <a:effectLst/>
                          <a:latin typeface="Calibri Light" panose="020F0302020204030204" pitchFamily="34" charset="0"/>
                        </a:rPr>
                        <a:t>Fund vedrørende muskelstyrke, ledbevægelighed og koordination. </a:t>
                      </a:r>
                    </a:p>
                  </a:txBody>
                  <a:tcPr marL="1303" marR="1303" marT="1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tc gridSpan="2">
                  <a:txBody>
                    <a:bodyPr/>
                    <a:lstStyle/>
                    <a:p>
                      <a:pPr algn="l" fontAlgn="ctr"/>
                      <a:r>
                        <a:rPr lang="da-DK" sz="1100" b="0" u="none" strike="noStrike" dirty="0">
                          <a:solidFill>
                            <a:srgbClr val="03001E"/>
                          </a:solidFill>
                          <a:effectLst/>
                        </a:rPr>
                        <a:t>Muskelstyrke, </a:t>
                      </a:r>
                      <a:r>
                        <a:rPr lang="da-DK" sz="1100" b="0" u="none" strike="noStrike" dirty="0" err="1">
                          <a:solidFill>
                            <a:srgbClr val="03001E"/>
                          </a:solidFill>
                          <a:effectLst/>
                        </a:rPr>
                        <a:t>muskeltonus</a:t>
                      </a:r>
                      <a:r>
                        <a:rPr lang="da-DK" sz="1100" b="0" u="none" strike="noStrike" dirty="0">
                          <a:solidFill>
                            <a:srgbClr val="03001E"/>
                          </a:solidFill>
                          <a:effectLst/>
                        </a:rPr>
                        <a:t>, stabilitet i et eller flere led, koordination og viljebestemte bevægelser, muskeludholdenhed, ledbevægelighed</a:t>
                      </a:r>
                      <a:r>
                        <a:rPr lang="da-DK" sz="1100" b="0" u="none" strike="noStrike" dirty="0">
                          <a:solidFill>
                            <a:schemeClr val="tx1"/>
                          </a:solidFill>
                          <a:effectLst/>
                        </a:rPr>
                        <a:t>.</a:t>
                      </a:r>
                      <a:endParaRPr lang="da-DK" sz="1100" b="0" i="0" u="none" strike="noStrike" dirty="0">
                        <a:solidFill>
                          <a:srgbClr val="03001E"/>
                        </a:solidFill>
                        <a:effectLst/>
                        <a:latin typeface="Calibri Light" panose="020F0302020204030204" pitchFamily="34" charset="0"/>
                      </a:endParaRPr>
                    </a:p>
                  </a:txBody>
                  <a:tcPr marL="1303" marR="1303" marT="1303" marB="0">
                    <a:lnR w="12700" cap="flat" cmpd="sng" algn="ctr">
                      <a:solidFill>
                        <a:schemeClr val="tx1"/>
                      </a:solidFill>
                      <a:prstDash val="solid"/>
                      <a:round/>
                      <a:headEnd type="none" w="med" len="med"/>
                      <a:tailEnd type="none" w="med" len="med"/>
                    </a:lnR>
                  </a:tcPr>
                </a:tc>
                <a:tc hMerge="1">
                  <a:txBody>
                    <a:bodyPr/>
                    <a:lstStyle/>
                    <a:p>
                      <a:pPr algn="l" fontAlgn="ctr"/>
                      <a:r>
                        <a:rPr lang="da-DK" sz="1100" b="0" i="0" u="none" strike="noStrike" dirty="0">
                          <a:solidFill>
                            <a:srgbClr val="03001E"/>
                          </a:solidFill>
                          <a:effectLst/>
                          <a:latin typeface="Calibri Light" panose="020F0302020204030204" pitchFamily="34" charset="0"/>
                        </a:rPr>
                        <a:t>Muskelstyrke, </a:t>
                      </a:r>
                      <a:r>
                        <a:rPr lang="da-DK" sz="1100" b="0" i="0" u="none" strike="noStrike" dirty="0" err="1">
                          <a:solidFill>
                            <a:srgbClr val="03001E"/>
                          </a:solidFill>
                          <a:effectLst/>
                          <a:latin typeface="Calibri Light" panose="020F0302020204030204" pitchFamily="34" charset="0"/>
                        </a:rPr>
                        <a:t>muskeltonus</a:t>
                      </a:r>
                      <a:r>
                        <a:rPr lang="da-DK" sz="1100" b="0" i="0" u="none" strike="noStrike" dirty="0">
                          <a:solidFill>
                            <a:srgbClr val="03001E"/>
                          </a:solidFill>
                          <a:effectLst/>
                          <a:latin typeface="Calibri Light" panose="020F0302020204030204" pitchFamily="34" charset="0"/>
                        </a:rPr>
                        <a:t>, stabilitet i et eller flere led, koordination og viljebestemte bevægelser, muskeludholdenhed, </a:t>
                      </a:r>
                      <a:r>
                        <a:rPr lang="da-DK" sz="1100" b="0" i="0" u="none" strike="noStrike" dirty="0" err="1">
                          <a:solidFill>
                            <a:srgbClr val="03001E"/>
                          </a:solidFill>
                          <a:effectLst/>
                          <a:latin typeface="Calibri Light" panose="020F0302020204030204" pitchFamily="34" charset="0"/>
                        </a:rPr>
                        <a:t>ledbevægelighed</a:t>
                      </a:r>
                      <a:r>
                        <a:rPr lang="da-DK" sz="1100" b="0" i="0" u="none" strike="noStrike" dirty="0">
                          <a:solidFill>
                            <a:srgbClr val="FF0000"/>
                          </a:solidFill>
                          <a:effectLst/>
                          <a:latin typeface="Calibri Light" panose="020F0302020204030204" pitchFamily="34" charset="0"/>
                        </a:rPr>
                        <a:t>.</a:t>
                      </a:r>
                      <a:endParaRPr lang="da-DK" sz="1100" b="0" i="0" u="none" strike="noStrike" dirty="0">
                        <a:solidFill>
                          <a:srgbClr val="03001E"/>
                        </a:solidFill>
                        <a:effectLst/>
                        <a:latin typeface="Calibri Light" panose="020F0302020204030204" pitchFamily="34" charset="0"/>
                      </a:endParaRPr>
                    </a:p>
                  </a:txBody>
                  <a:tcPr marL="1303" marR="1303" marT="13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8176899"/>
                  </a:ext>
                </a:extLst>
              </a:tr>
              <a:tr h="328614">
                <a:tc>
                  <a:txBody>
                    <a:bodyPr/>
                    <a:lstStyle/>
                    <a:p>
                      <a:pPr algn="l" fontAlgn="ctr"/>
                      <a:r>
                        <a:rPr lang="da-DK" sz="1100" b="0" u="none" strike="noStrike">
                          <a:solidFill>
                            <a:srgbClr val="03001E"/>
                          </a:solidFill>
                          <a:effectLst/>
                        </a:rPr>
                        <a:t>Sanser og smerter</a:t>
                      </a:r>
                      <a:endParaRPr lang="da-DK" sz="1100" b="0" i="0" u="none" strike="noStrike">
                        <a:solidFill>
                          <a:srgbClr val="03001E"/>
                        </a:solidFill>
                        <a:effectLst/>
                        <a:latin typeface="Calibri Light" panose="020F0302020204030204" pitchFamily="34" charset="0"/>
                      </a:endParaRPr>
                    </a:p>
                  </a:txBody>
                  <a:tcPr marL="1303" marR="1303" marT="1303" marB="0">
                    <a:lnL w="12700" cap="flat" cmpd="sng" algn="ctr">
                      <a:solidFill>
                        <a:schemeClr val="tx1"/>
                      </a:solidFill>
                      <a:prstDash val="solid"/>
                      <a:round/>
                      <a:headEnd type="none" w="med" len="med"/>
                      <a:tailEnd type="none" w="med" len="med"/>
                    </a:lnL>
                  </a:tcPr>
                </a:tc>
                <a:tc gridSpan="2">
                  <a:txBody>
                    <a:bodyPr/>
                    <a:lstStyle/>
                    <a:p>
                      <a:pPr algn="l" fontAlgn="ctr"/>
                      <a:r>
                        <a:rPr lang="da-DK" sz="1100" b="0" u="none" strike="noStrike">
                          <a:solidFill>
                            <a:srgbClr val="03001E"/>
                          </a:solidFill>
                          <a:effectLst/>
                        </a:rPr>
                        <a:t>Fund vedrørende smerter og smerteopfattelse og sansning. </a:t>
                      </a:r>
                      <a:endParaRPr lang="da-DK" sz="1100" b="0" i="0" u="none" strike="noStrike">
                        <a:solidFill>
                          <a:srgbClr val="03001E"/>
                        </a:solidFill>
                        <a:effectLst/>
                        <a:latin typeface="Calibri Light" panose="020F0302020204030204" pitchFamily="34" charset="0"/>
                      </a:endParaRPr>
                    </a:p>
                  </a:txBody>
                  <a:tcPr marL="1303" marR="1303" marT="1303" marB="0"/>
                </a:tc>
                <a:tc hMerge="1">
                  <a:txBody>
                    <a:bodyPr/>
                    <a:lstStyle/>
                    <a:p>
                      <a:pPr algn="l" fontAlgn="ctr"/>
                      <a:r>
                        <a:rPr lang="da-DK" sz="1100" b="0" i="0" u="none" strike="noStrike">
                          <a:solidFill>
                            <a:srgbClr val="03001E"/>
                          </a:solidFill>
                          <a:effectLst/>
                          <a:latin typeface="Calibri Light" panose="020F0302020204030204" pitchFamily="34" charset="0"/>
                        </a:rPr>
                        <a:t>Fund vedrørende smerter og smerteopfattelse og sansning. </a:t>
                      </a:r>
                    </a:p>
                  </a:txBody>
                  <a:tcPr marL="1303" marR="1303" marT="1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ctr"/>
                      <a:r>
                        <a:rPr lang="da-DK" sz="1100" b="0" u="none" strike="noStrike" dirty="0">
                          <a:solidFill>
                            <a:srgbClr val="03001E"/>
                          </a:solidFill>
                          <a:effectLst/>
                        </a:rPr>
                        <a:t>Påvirkning af det sensoriske nervesystem, smertemønstre og smertelokalitet, </a:t>
                      </a:r>
                      <a:r>
                        <a:rPr lang="da-DK" sz="1100" b="0" u="none" strike="noStrike" dirty="0" err="1">
                          <a:solidFill>
                            <a:srgbClr val="03001E"/>
                          </a:solidFill>
                          <a:effectLst/>
                        </a:rPr>
                        <a:t>neglect</a:t>
                      </a:r>
                      <a:r>
                        <a:rPr lang="da-DK" sz="1100" b="0" u="none" strike="noStrike" dirty="0">
                          <a:solidFill>
                            <a:srgbClr val="03001E"/>
                          </a:solidFill>
                          <a:effectLst/>
                        </a:rPr>
                        <a:t>,</a:t>
                      </a:r>
                      <a:r>
                        <a:rPr lang="da-DK" sz="1100" b="0" u="none" strike="noStrike" dirty="0">
                          <a:solidFill>
                            <a:srgbClr val="7030A0"/>
                          </a:solidFill>
                          <a:effectLst/>
                        </a:rPr>
                        <a:t> </a:t>
                      </a:r>
                      <a:r>
                        <a:rPr lang="da-DK" sz="1100" b="0" u="none" strike="noStrike" dirty="0">
                          <a:solidFill>
                            <a:srgbClr val="03001E"/>
                          </a:solidFill>
                          <a:effectLst/>
                        </a:rPr>
                        <a:t>fantomoplevelser.</a:t>
                      </a:r>
                      <a:endParaRPr lang="da-DK" sz="1100" b="0" i="0" u="none" strike="noStrike" dirty="0">
                        <a:solidFill>
                          <a:srgbClr val="03001E"/>
                        </a:solidFill>
                        <a:effectLst/>
                        <a:latin typeface="Calibri Light" panose="020F0302020204030204" pitchFamily="34" charset="0"/>
                      </a:endParaRPr>
                    </a:p>
                  </a:txBody>
                  <a:tcPr marL="1303" marR="1303" marT="1303" marB="0">
                    <a:lnR w="12700" cap="flat" cmpd="sng" algn="ctr">
                      <a:solidFill>
                        <a:schemeClr val="tx1"/>
                      </a:solidFill>
                      <a:prstDash val="solid"/>
                      <a:round/>
                      <a:headEnd type="none" w="med" len="med"/>
                      <a:tailEnd type="none" w="med" len="med"/>
                    </a:lnR>
                  </a:tcPr>
                </a:tc>
                <a:tc hMerge="1">
                  <a:txBody>
                    <a:bodyPr/>
                    <a:lstStyle/>
                    <a:p>
                      <a:pPr algn="l" fontAlgn="ctr"/>
                      <a:r>
                        <a:rPr lang="da-DK" sz="1100" b="0" i="0" u="none" strike="noStrike" dirty="0">
                          <a:solidFill>
                            <a:srgbClr val="03001E"/>
                          </a:solidFill>
                          <a:effectLst/>
                          <a:latin typeface="Calibri Light" panose="020F0302020204030204" pitchFamily="34" charset="0"/>
                        </a:rPr>
                        <a:t>Påvirkning af det sensoriske nervesystem, smertemønstre og smertelokalitet, </a:t>
                      </a:r>
                      <a:r>
                        <a:rPr lang="da-DK" sz="1100" b="0" i="0" u="none" strike="noStrike" dirty="0" err="1">
                          <a:solidFill>
                            <a:srgbClr val="03001E"/>
                          </a:solidFill>
                          <a:effectLst/>
                          <a:latin typeface="Calibri Light" panose="020F0302020204030204" pitchFamily="34" charset="0"/>
                        </a:rPr>
                        <a:t>neglect</a:t>
                      </a:r>
                      <a:r>
                        <a:rPr lang="da-DK" sz="1100" b="0" i="0" u="none" strike="noStrike" dirty="0">
                          <a:solidFill>
                            <a:srgbClr val="03001E"/>
                          </a:solidFill>
                          <a:effectLst/>
                          <a:latin typeface="Calibri Light" panose="020F0302020204030204" pitchFamily="34" charset="0"/>
                        </a:rPr>
                        <a:t>,</a:t>
                      </a:r>
                      <a:r>
                        <a:rPr lang="da-DK" sz="1100" b="0" i="0" u="none" strike="noStrike" dirty="0">
                          <a:solidFill>
                            <a:srgbClr val="7030A0"/>
                          </a:solidFill>
                          <a:effectLst/>
                          <a:latin typeface="Calibri Light" panose="020F0302020204030204" pitchFamily="34" charset="0"/>
                        </a:rPr>
                        <a:t> </a:t>
                      </a:r>
                      <a:r>
                        <a:rPr lang="da-DK" sz="1100" b="0" i="0" u="none" strike="noStrike" dirty="0">
                          <a:solidFill>
                            <a:srgbClr val="03001E"/>
                          </a:solidFill>
                          <a:effectLst/>
                          <a:latin typeface="Calibri Light" panose="020F0302020204030204" pitchFamily="34" charset="0"/>
                        </a:rPr>
                        <a:t>fantom-oplevelser.</a:t>
                      </a:r>
                    </a:p>
                  </a:txBody>
                  <a:tcPr marL="1303" marR="1303" marT="13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3674087"/>
                  </a:ext>
                </a:extLst>
              </a:tr>
              <a:tr h="328614">
                <a:tc>
                  <a:txBody>
                    <a:bodyPr/>
                    <a:lstStyle/>
                    <a:p>
                      <a:pPr algn="l" fontAlgn="ctr"/>
                      <a:r>
                        <a:rPr lang="da-DK" sz="1100" b="0" u="none" strike="noStrike">
                          <a:solidFill>
                            <a:srgbClr val="03001E"/>
                          </a:solidFill>
                          <a:effectLst/>
                        </a:rPr>
                        <a:t>Respiration og cirkulation </a:t>
                      </a:r>
                      <a:endParaRPr lang="da-DK" sz="1100" b="0" i="0" u="none" strike="noStrike">
                        <a:solidFill>
                          <a:srgbClr val="03001E"/>
                        </a:solidFill>
                        <a:effectLst/>
                        <a:latin typeface="Calibri Light" panose="020F0302020204030204" pitchFamily="34" charset="0"/>
                      </a:endParaRPr>
                    </a:p>
                  </a:txBody>
                  <a:tcPr marL="1303" marR="1303" marT="1303" marB="0">
                    <a:lnL w="12700" cap="flat" cmpd="sng" algn="ctr">
                      <a:solidFill>
                        <a:schemeClr val="tx1"/>
                      </a:solidFill>
                      <a:prstDash val="solid"/>
                      <a:round/>
                      <a:headEnd type="none" w="med" len="med"/>
                      <a:tailEnd type="none" w="med" len="med"/>
                    </a:lnL>
                  </a:tcPr>
                </a:tc>
                <a:tc gridSpan="2">
                  <a:txBody>
                    <a:bodyPr/>
                    <a:lstStyle/>
                    <a:p>
                      <a:pPr algn="l" fontAlgn="ctr"/>
                      <a:r>
                        <a:rPr lang="da-DK" sz="1100" b="0" u="none" strike="noStrike">
                          <a:solidFill>
                            <a:srgbClr val="03001E"/>
                          </a:solidFill>
                          <a:effectLst/>
                        </a:rPr>
                        <a:t>Fund vedrørende vejrtrækning  i relation til respirationssystemet, samt følger af påvirket blodgennemstrømning og venøst tilbageløb.</a:t>
                      </a:r>
                      <a:endParaRPr lang="da-DK" sz="1100" b="0" i="0" u="none" strike="noStrike">
                        <a:solidFill>
                          <a:srgbClr val="03001E"/>
                        </a:solidFill>
                        <a:effectLst/>
                        <a:latin typeface="Calibri Light" panose="020F0302020204030204" pitchFamily="34" charset="0"/>
                      </a:endParaRPr>
                    </a:p>
                  </a:txBody>
                  <a:tcPr marL="1303" marR="1303" marT="1303" marB="0"/>
                </a:tc>
                <a:tc hMerge="1">
                  <a:txBody>
                    <a:bodyPr/>
                    <a:lstStyle/>
                    <a:p>
                      <a:pPr algn="l" fontAlgn="ctr"/>
                      <a:r>
                        <a:rPr lang="da-DK" sz="1100" b="0" i="0" u="none" strike="noStrike">
                          <a:solidFill>
                            <a:srgbClr val="03001E"/>
                          </a:solidFill>
                          <a:effectLst/>
                          <a:latin typeface="Calibri Light" panose="020F0302020204030204" pitchFamily="34" charset="0"/>
                        </a:rPr>
                        <a:t>Fund vedrørende vejrtrækning  i relation til respirationssystemet, samt følger af påvirket blodgennemstrømning og venøst tilbageløb.</a:t>
                      </a:r>
                    </a:p>
                  </a:txBody>
                  <a:tcPr marL="1303" marR="1303" marT="1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ctr"/>
                      <a:r>
                        <a:rPr lang="da-DK" sz="1100" b="0" u="none" strike="noStrike">
                          <a:solidFill>
                            <a:srgbClr val="03001E"/>
                          </a:solidFill>
                          <a:effectLst/>
                        </a:rPr>
                        <a:t>Respirationsfrekvens, respirationsrytme, dyspnø, hyperventilering, ødemer.</a:t>
                      </a:r>
                      <a:endParaRPr lang="da-DK" sz="1100" b="0" i="0" u="none" strike="noStrike">
                        <a:solidFill>
                          <a:srgbClr val="03001E"/>
                        </a:solidFill>
                        <a:effectLst/>
                        <a:latin typeface="Calibri Light" panose="020F0302020204030204" pitchFamily="34" charset="0"/>
                      </a:endParaRPr>
                    </a:p>
                  </a:txBody>
                  <a:tcPr marL="1303" marR="1303" marT="1303" marB="0">
                    <a:lnR w="12700" cap="flat" cmpd="sng" algn="ctr">
                      <a:solidFill>
                        <a:schemeClr val="tx1"/>
                      </a:solidFill>
                      <a:prstDash val="solid"/>
                      <a:round/>
                      <a:headEnd type="none" w="med" len="med"/>
                      <a:tailEnd type="none" w="med" len="med"/>
                    </a:lnR>
                  </a:tcPr>
                </a:tc>
                <a:tc hMerge="1">
                  <a:txBody>
                    <a:bodyPr/>
                    <a:lstStyle/>
                    <a:p>
                      <a:pPr algn="l" fontAlgn="ctr"/>
                      <a:r>
                        <a:rPr lang="da-DK" sz="1100" b="0" i="0" u="none" strike="noStrike">
                          <a:solidFill>
                            <a:srgbClr val="03001E"/>
                          </a:solidFill>
                          <a:effectLst/>
                          <a:latin typeface="Calibri Light" panose="020F0302020204030204" pitchFamily="34" charset="0"/>
                        </a:rPr>
                        <a:t>Respirationsfrekvens, respirationsrytme, dyspnø, hyperventilering, ødemer.</a:t>
                      </a:r>
                    </a:p>
                  </a:txBody>
                  <a:tcPr marL="1303" marR="1303" marT="13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5822961"/>
                  </a:ext>
                </a:extLst>
              </a:tr>
              <a:tr h="165295">
                <a:tc>
                  <a:txBody>
                    <a:bodyPr/>
                    <a:lstStyle/>
                    <a:p>
                      <a:pPr algn="l" fontAlgn="ctr"/>
                      <a:r>
                        <a:rPr lang="da-DK" sz="1100" b="0" u="none" strike="noStrike">
                          <a:solidFill>
                            <a:srgbClr val="03001E"/>
                          </a:solidFill>
                          <a:effectLst/>
                        </a:rPr>
                        <a:t>Sår og cicatriser</a:t>
                      </a:r>
                      <a:endParaRPr lang="da-DK" sz="1100" b="0" i="0" u="none" strike="noStrike">
                        <a:solidFill>
                          <a:srgbClr val="03001E"/>
                        </a:solidFill>
                        <a:effectLst/>
                        <a:latin typeface="Calibri Light" panose="020F0302020204030204" pitchFamily="34" charset="0"/>
                      </a:endParaRPr>
                    </a:p>
                  </a:txBody>
                  <a:tcPr marL="1303" marR="1303" marT="1303" marB="0">
                    <a:lnL w="12700" cap="flat" cmpd="sng" algn="ctr">
                      <a:solidFill>
                        <a:schemeClr val="tx1"/>
                      </a:solidFill>
                      <a:prstDash val="solid"/>
                      <a:round/>
                      <a:headEnd type="none" w="med" len="med"/>
                      <a:tailEnd type="none" w="med" len="med"/>
                    </a:lnL>
                  </a:tcPr>
                </a:tc>
                <a:tc gridSpan="2">
                  <a:txBody>
                    <a:bodyPr/>
                    <a:lstStyle/>
                    <a:p>
                      <a:pPr algn="l" fontAlgn="ctr"/>
                      <a:r>
                        <a:rPr lang="da-DK" sz="1100" b="0" u="none" strike="noStrike">
                          <a:solidFill>
                            <a:srgbClr val="03001E"/>
                          </a:solidFill>
                          <a:effectLst/>
                        </a:rPr>
                        <a:t>Fund vedrørende cicatriser, sår og andre hudlæsioner.</a:t>
                      </a:r>
                      <a:endParaRPr lang="da-DK" sz="1100" b="0" i="0" u="none" strike="noStrike">
                        <a:solidFill>
                          <a:srgbClr val="03001E"/>
                        </a:solidFill>
                        <a:effectLst/>
                        <a:latin typeface="Calibri Light" panose="020F0302020204030204" pitchFamily="34" charset="0"/>
                      </a:endParaRPr>
                    </a:p>
                  </a:txBody>
                  <a:tcPr marL="1303" marR="1303" marT="1303" marB="0"/>
                </a:tc>
                <a:tc hMerge="1">
                  <a:txBody>
                    <a:bodyPr/>
                    <a:lstStyle/>
                    <a:p>
                      <a:pPr algn="l" fontAlgn="ctr"/>
                      <a:r>
                        <a:rPr lang="da-DK" sz="1100" b="0" i="0" u="none" strike="noStrike">
                          <a:solidFill>
                            <a:srgbClr val="03001E"/>
                          </a:solidFill>
                          <a:effectLst/>
                          <a:latin typeface="Calibri Light" panose="020F0302020204030204" pitchFamily="34" charset="0"/>
                        </a:rPr>
                        <a:t>Fund vedrørende cicatriser, sår og andre hudlæsioner.</a:t>
                      </a:r>
                    </a:p>
                  </a:txBody>
                  <a:tcPr marL="1303" marR="1303" marT="1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ctr"/>
                      <a:r>
                        <a:rPr lang="da-DK" sz="1100" b="0" u="none" strike="noStrike">
                          <a:solidFill>
                            <a:srgbClr val="03001E"/>
                          </a:solidFill>
                          <a:effectLst/>
                        </a:rPr>
                        <a:t>Arvævsdannelse, infektion omkring cicatrise og/eller manglende opheling.</a:t>
                      </a:r>
                      <a:endParaRPr lang="da-DK" sz="1100" b="0" i="0" u="none" strike="noStrike">
                        <a:solidFill>
                          <a:srgbClr val="03001E"/>
                        </a:solidFill>
                        <a:effectLst/>
                        <a:latin typeface="Calibri Light" panose="020F0302020204030204" pitchFamily="34" charset="0"/>
                      </a:endParaRPr>
                    </a:p>
                  </a:txBody>
                  <a:tcPr marL="1303" marR="1303" marT="1303" marB="0">
                    <a:lnR w="12700" cap="flat" cmpd="sng" algn="ctr">
                      <a:solidFill>
                        <a:schemeClr val="tx1"/>
                      </a:solidFill>
                      <a:prstDash val="solid"/>
                      <a:round/>
                      <a:headEnd type="none" w="med" len="med"/>
                      <a:tailEnd type="none" w="med" len="med"/>
                    </a:lnR>
                  </a:tcPr>
                </a:tc>
                <a:tc hMerge="1">
                  <a:txBody>
                    <a:bodyPr/>
                    <a:lstStyle/>
                    <a:p>
                      <a:pPr algn="l" fontAlgn="ctr"/>
                      <a:r>
                        <a:rPr lang="da-DK" sz="1100" b="0" i="0" u="none" strike="noStrike" dirty="0">
                          <a:solidFill>
                            <a:srgbClr val="03001E"/>
                          </a:solidFill>
                          <a:effectLst/>
                          <a:latin typeface="Calibri Light" panose="020F0302020204030204" pitchFamily="34" charset="0"/>
                        </a:rPr>
                        <a:t>Arvævsdannelse, infektion omkring </a:t>
                      </a:r>
                      <a:r>
                        <a:rPr lang="da-DK" sz="1100" b="0" i="0" u="none" strike="noStrike" dirty="0" err="1">
                          <a:solidFill>
                            <a:srgbClr val="03001E"/>
                          </a:solidFill>
                          <a:effectLst/>
                          <a:latin typeface="Calibri Light" panose="020F0302020204030204" pitchFamily="34" charset="0"/>
                        </a:rPr>
                        <a:t>cicatrise</a:t>
                      </a:r>
                      <a:r>
                        <a:rPr lang="da-DK" sz="1100" b="0" i="0" u="none" strike="noStrike" dirty="0">
                          <a:solidFill>
                            <a:srgbClr val="03001E"/>
                          </a:solidFill>
                          <a:effectLst/>
                          <a:latin typeface="Calibri Light" panose="020F0302020204030204" pitchFamily="34" charset="0"/>
                        </a:rPr>
                        <a:t> og/eller manglende </a:t>
                      </a:r>
                      <a:r>
                        <a:rPr lang="da-DK" sz="1100" b="0" i="0" u="none" strike="noStrike" dirty="0" err="1">
                          <a:solidFill>
                            <a:srgbClr val="03001E"/>
                          </a:solidFill>
                          <a:effectLst/>
                          <a:latin typeface="Calibri Light" panose="020F0302020204030204" pitchFamily="34" charset="0"/>
                        </a:rPr>
                        <a:t>opheling</a:t>
                      </a:r>
                      <a:r>
                        <a:rPr lang="da-DK" sz="1100" b="0" i="0" u="none" strike="noStrike" dirty="0">
                          <a:solidFill>
                            <a:srgbClr val="03001E"/>
                          </a:solidFill>
                          <a:effectLst/>
                          <a:latin typeface="Calibri Light" panose="020F0302020204030204" pitchFamily="34" charset="0"/>
                        </a:rPr>
                        <a:t>.</a:t>
                      </a:r>
                    </a:p>
                  </a:txBody>
                  <a:tcPr marL="1303" marR="1303" marT="13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6838785"/>
                  </a:ext>
                </a:extLst>
              </a:tr>
              <a:tr h="224501">
                <a:tc>
                  <a:txBody>
                    <a:bodyPr/>
                    <a:lstStyle/>
                    <a:p>
                      <a:pPr algn="l" fontAlgn="ctr"/>
                      <a:r>
                        <a:rPr lang="da-DK" sz="1100" b="0" u="none" strike="noStrike" dirty="0">
                          <a:solidFill>
                            <a:srgbClr val="03001E"/>
                          </a:solidFill>
                          <a:effectLst/>
                        </a:rPr>
                        <a:t>Kontinens</a:t>
                      </a:r>
                      <a:endParaRPr lang="da-DK" sz="1100" b="0" i="0" u="none" strike="noStrike" dirty="0">
                        <a:solidFill>
                          <a:srgbClr val="03001E"/>
                        </a:solidFill>
                        <a:effectLst/>
                        <a:latin typeface="Calibri Light" panose="020F0302020204030204" pitchFamily="34" charset="0"/>
                      </a:endParaRPr>
                    </a:p>
                  </a:txBody>
                  <a:tcPr marL="1303" marR="1303" marT="1303"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gridSpan="2">
                  <a:txBody>
                    <a:bodyPr/>
                    <a:lstStyle/>
                    <a:p>
                      <a:pPr algn="l" fontAlgn="ctr"/>
                      <a:r>
                        <a:rPr lang="da-DK" sz="1100" b="0" u="none" strike="noStrike" dirty="0">
                          <a:solidFill>
                            <a:srgbClr val="03001E"/>
                          </a:solidFill>
                          <a:effectLst/>
                        </a:rPr>
                        <a:t>Fund vedr. urin- og afføringsproblematikker som følge af fx traume og operation.</a:t>
                      </a:r>
                      <a:endParaRPr lang="da-DK" sz="1100" b="0" i="0" u="none" strike="noStrike" dirty="0">
                        <a:solidFill>
                          <a:srgbClr val="03001E"/>
                        </a:solidFill>
                        <a:effectLst/>
                        <a:latin typeface="Calibri Light" panose="020F0302020204030204" pitchFamily="34" charset="0"/>
                      </a:endParaRPr>
                    </a:p>
                  </a:txBody>
                  <a:tcPr marL="1303" marR="1303" marT="1303" marB="0">
                    <a:lnB w="12700" cap="flat" cmpd="sng" algn="ctr">
                      <a:solidFill>
                        <a:schemeClr val="tx1"/>
                      </a:solidFill>
                      <a:prstDash val="solid"/>
                      <a:round/>
                      <a:headEnd type="none" w="med" len="med"/>
                      <a:tailEnd type="none" w="med" len="med"/>
                    </a:lnB>
                  </a:tcPr>
                </a:tc>
                <a:tc hMerge="1">
                  <a:txBody>
                    <a:bodyPr/>
                    <a:lstStyle/>
                    <a:p>
                      <a:pPr algn="l" fontAlgn="ctr"/>
                      <a:r>
                        <a:rPr lang="da-DK" sz="1100" b="0" i="0" u="none" strike="noStrike" dirty="0">
                          <a:solidFill>
                            <a:srgbClr val="03001E"/>
                          </a:solidFill>
                          <a:effectLst/>
                          <a:latin typeface="Calibri Light" panose="020F0302020204030204" pitchFamily="34" charset="0"/>
                        </a:rPr>
                        <a:t>Fund vedr. urin- og afføringsproblematikker som følge af fx traume og operation.</a:t>
                      </a:r>
                    </a:p>
                  </a:txBody>
                  <a:tcPr marL="1303" marR="1303" marT="1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ctr"/>
                      <a:r>
                        <a:rPr lang="da-DK" sz="1100" b="0" u="none" strike="noStrike" dirty="0">
                          <a:solidFill>
                            <a:srgbClr val="03001E"/>
                          </a:solidFill>
                          <a:effectLst/>
                        </a:rPr>
                        <a:t>Retention, urin - og analinkontinens, urinvejsinfektioner.  </a:t>
                      </a:r>
                      <a:endParaRPr lang="da-DK" sz="1100" b="0" i="0" u="none" strike="noStrike" dirty="0">
                        <a:solidFill>
                          <a:srgbClr val="03001E"/>
                        </a:solidFill>
                        <a:effectLst/>
                        <a:latin typeface="Calibri Light" panose="020F0302020204030204" pitchFamily="34" charset="0"/>
                      </a:endParaRPr>
                    </a:p>
                  </a:txBody>
                  <a:tcPr marL="1303" marR="1303" marT="1303"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gn="l" fontAlgn="ctr"/>
                      <a:r>
                        <a:rPr lang="da-DK" sz="1100" b="0" i="0" u="none" strike="noStrike" dirty="0">
                          <a:solidFill>
                            <a:srgbClr val="03001E"/>
                          </a:solidFill>
                          <a:effectLst/>
                          <a:latin typeface="Calibri Light" panose="020F0302020204030204" pitchFamily="34" charset="0"/>
                        </a:rPr>
                        <a:t>Retention, urin - og </a:t>
                      </a:r>
                      <a:r>
                        <a:rPr lang="da-DK" sz="1100" b="0" i="0" u="none" strike="noStrike" dirty="0" err="1">
                          <a:solidFill>
                            <a:srgbClr val="03001E"/>
                          </a:solidFill>
                          <a:effectLst/>
                          <a:latin typeface="Calibri Light" panose="020F0302020204030204" pitchFamily="34" charset="0"/>
                        </a:rPr>
                        <a:t>analinkontinens</a:t>
                      </a:r>
                      <a:r>
                        <a:rPr lang="da-DK" sz="1100" b="0" i="0" u="none" strike="noStrike" dirty="0">
                          <a:solidFill>
                            <a:srgbClr val="03001E"/>
                          </a:solidFill>
                          <a:effectLst/>
                          <a:latin typeface="Calibri Light" panose="020F0302020204030204" pitchFamily="34" charset="0"/>
                        </a:rPr>
                        <a:t>, urinvejsinfektioner.  </a:t>
                      </a:r>
                    </a:p>
                  </a:txBody>
                  <a:tcPr marL="1303" marR="1303" marT="13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9663558"/>
                  </a:ext>
                </a:extLst>
              </a:tr>
            </a:tbl>
          </a:graphicData>
        </a:graphic>
      </p:graphicFrame>
    </p:spTree>
    <p:extLst>
      <p:ext uri="{BB962C8B-B14F-4D97-AF65-F5344CB8AC3E}">
        <p14:creationId xmlns:p14="http://schemas.microsoft.com/office/powerpoint/2010/main" val="7218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48A5E8-F326-DAF6-6688-418EDFAC8115}"/>
              </a:ext>
            </a:extLst>
          </p:cNvPr>
          <p:cNvSpPr>
            <a:spLocks noGrp="1"/>
          </p:cNvSpPr>
          <p:nvPr>
            <p:ph type="title"/>
          </p:nvPr>
        </p:nvSpPr>
        <p:spPr>
          <a:xfrm>
            <a:off x="332928" y="2845451"/>
            <a:ext cx="7519743" cy="1287480"/>
          </a:xfrm>
        </p:spPr>
        <p:txBody>
          <a:bodyPr/>
          <a:lstStyle/>
          <a:p>
            <a:r>
              <a:rPr lang="da-DK" sz="2800" b="1" dirty="0">
                <a:solidFill>
                  <a:srgbClr val="576B7C"/>
                </a:solidFill>
              </a:rPr>
              <a:t>Kommunale genoptræning efter sygehusopholdsindsatser</a:t>
            </a:r>
          </a:p>
        </p:txBody>
      </p:sp>
      <p:sp>
        <p:nvSpPr>
          <p:cNvPr id="5" name="Pladsholder til slidenummer 4">
            <a:extLst>
              <a:ext uri="{FF2B5EF4-FFF2-40B4-BE49-F238E27FC236}">
                <a16:creationId xmlns:a16="http://schemas.microsoft.com/office/drawing/2014/main" id="{3E8E74C7-4FF0-5B4F-1067-2106D1518FCC}"/>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6" name="Rektangel 5">
            <a:extLst>
              <a:ext uri="{FF2B5EF4-FFF2-40B4-BE49-F238E27FC236}">
                <a16:creationId xmlns:a16="http://schemas.microsoft.com/office/drawing/2014/main" id="{76344644-265E-40E9-CE22-B3DB345E99D3}"/>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216757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CEF17D-1FA2-8B92-5A73-6571C8647152}"/>
              </a:ext>
            </a:extLst>
          </p:cNvPr>
          <p:cNvSpPr>
            <a:spLocks noGrp="1"/>
          </p:cNvSpPr>
          <p:nvPr>
            <p:ph type="title"/>
          </p:nvPr>
        </p:nvSpPr>
        <p:spPr>
          <a:xfrm>
            <a:off x="161279" y="-9798"/>
            <a:ext cx="10875316" cy="613623"/>
          </a:xfrm>
        </p:spPr>
        <p:txBody>
          <a:bodyPr vert="horz" lIns="0" tIns="0" rIns="0" bIns="0" rtlCol="0" anchor="b">
            <a:noAutofit/>
          </a:bodyPr>
          <a:lstStyle/>
          <a:p>
            <a:r>
              <a:rPr lang="da-DK" sz="2800" b="1" dirty="0">
                <a:solidFill>
                  <a:srgbClr val="576B7C"/>
                </a:solidFill>
              </a:rPr>
              <a:t>Kommunale genoptræning efter sygehusopholdsindsatser</a:t>
            </a:r>
          </a:p>
        </p:txBody>
      </p:sp>
      <p:sp>
        <p:nvSpPr>
          <p:cNvPr id="3" name="Pladsholder til slidenummer 2">
            <a:extLst>
              <a:ext uri="{FF2B5EF4-FFF2-40B4-BE49-F238E27FC236}">
                <a16:creationId xmlns:a16="http://schemas.microsoft.com/office/drawing/2014/main" id="{693ED121-C82E-48C7-22EC-83B04EA1760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5" name="Tekstfelt 4">
            <a:extLst>
              <a:ext uri="{FF2B5EF4-FFF2-40B4-BE49-F238E27FC236}">
                <a16:creationId xmlns:a16="http://schemas.microsoft.com/office/drawing/2014/main" id="{8BD25E15-EF45-98DF-6FEF-047BEFB04F99}"/>
              </a:ext>
            </a:extLst>
          </p:cNvPr>
          <p:cNvSpPr txBox="1"/>
          <p:nvPr/>
        </p:nvSpPr>
        <p:spPr>
          <a:xfrm>
            <a:off x="1095825" y="1285033"/>
            <a:ext cx="9636726" cy="258532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000000"/>
                </a:solidFill>
                <a:effectLst/>
                <a:uLnTx/>
                <a:uFillTx/>
                <a:latin typeface="Georgia"/>
                <a:ea typeface="+mn-ea"/>
                <a:cs typeface="+mn-cs"/>
              </a:rPr>
              <a:t>Hvad er en indsats, og hvad anvendes de til?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0000"/>
                </a:solidFill>
                <a:effectLst/>
                <a:uLnTx/>
                <a:uFillTx/>
                <a:latin typeface="Georgia"/>
                <a:ea typeface="+mn-ea"/>
                <a:cs typeface="+mn-cs"/>
              </a:rPr>
              <a:t>Der er udarbejdet 10 fælleskommunale indsatser, </a:t>
            </a:r>
            <a:r>
              <a:rPr kumimoji="0" lang="da-DK" sz="1400" b="0" i="0" u="none" strike="noStrike" kern="1200" cap="none" spc="0" normalizeH="0" baseline="0" noProof="0" dirty="0">
                <a:ln>
                  <a:noFill/>
                </a:ln>
                <a:solidFill>
                  <a:prstClr val="black"/>
                </a:solidFill>
                <a:effectLst/>
                <a:uLnTx/>
                <a:uFillTx/>
                <a:latin typeface="Georgia"/>
                <a:ea typeface="+mn-ea"/>
                <a:cs typeface="+mn-cs"/>
              </a:rPr>
              <a:t>der tilsammen beskriver indholdet på Kommunal genoptræning efter sygehusophold. </a:t>
            </a:r>
            <a:endParaRPr kumimoji="0" lang="da-DK" sz="1400" b="0" i="0" u="none" strike="noStrike" kern="1200" cap="none" spc="0" normalizeH="0" baseline="0" noProof="0" dirty="0">
              <a:ln>
                <a:noFill/>
              </a:ln>
              <a:solidFill>
                <a:srgbClr val="000000"/>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0000"/>
              </a:solidFill>
              <a:effectLst/>
              <a:uLnTx/>
              <a:uFillTx/>
              <a:latin typeface="Georgia"/>
              <a:ea typeface="+mn-ea"/>
              <a:cs typeface="+mn-cs"/>
            </a:endParaRPr>
          </a:p>
          <a:p>
            <a:pPr>
              <a:defRPr/>
            </a:pPr>
            <a:r>
              <a:rPr kumimoji="0" lang="da-DK" sz="1400" b="0" i="1" u="none" strike="noStrike" kern="1200" cap="none" spc="0" normalizeH="0" baseline="0" noProof="0" dirty="0">
                <a:ln>
                  <a:noFill/>
                </a:ln>
                <a:solidFill>
                  <a:prstClr val="black"/>
                </a:solidFill>
                <a:effectLst/>
                <a:uLnTx/>
                <a:uFillTx/>
                <a:latin typeface="Georgia"/>
                <a:ea typeface="+mn-ea"/>
                <a:cs typeface="+mn-cs"/>
              </a:rPr>
              <a:t>Fælleskommunale indsatser </a:t>
            </a:r>
            <a:r>
              <a:rPr kumimoji="0" lang="da-DK" sz="1400" b="0" i="0" u="none" strike="noStrike" kern="1200" cap="none" spc="0" normalizeH="0" baseline="0" noProof="0" dirty="0">
                <a:ln>
                  <a:noFill/>
                </a:ln>
                <a:solidFill>
                  <a:prstClr val="black"/>
                </a:solidFill>
                <a:effectLst/>
                <a:uLnTx/>
                <a:uFillTx/>
                <a:latin typeface="Georgia"/>
                <a:ea typeface="+mn-ea"/>
                <a:cs typeface="+mn-cs"/>
              </a:rPr>
              <a:t>betyder, at indsatserne er udviklet i samarbejde med kommunale medarbejdere og repræsenterer alle 98 kommuner. Det er imidlertid ikke ensbetydende med, at alle kommuner skal tilbyde samtlige indsatser.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De fælleskommunale indsatser er formuleret på et overordnet niveau, FSIII niveau 2. </a:t>
            </a:r>
            <a:r>
              <a:rPr lang="da-DK" sz="1400" dirty="0">
                <a:solidFill>
                  <a:prstClr val="black"/>
                </a:solidFill>
                <a:latin typeface="Georgia"/>
              </a:rPr>
              <a:t>I </a:t>
            </a:r>
            <a:r>
              <a:rPr lang="da-DK" sz="1400" dirty="0" err="1">
                <a:solidFill>
                  <a:prstClr val="black"/>
                </a:solidFill>
                <a:latin typeface="Georgia"/>
              </a:rPr>
              <a:t>i</a:t>
            </a:r>
            <a:r>
              <a:rPr kumimoji="0" lang="da-DK" sz="1400" b="0" i="0" u="none" strike="noStrike" kern="1200" cap="none" spc="0" normalizeH="0" baseline="0" noProof="0" dirty="0" err="1">
                <a:ln>
                  <a:noFill/>
                </a:ln>
                <a:solidFill>
                  <a:prstClr val="black"/>
                </a:solidFill>
                <a:effectLst/>
                <a:uLnTx/>
                <a:uFillTx/>
                <a:latin typeface="Georgia"/>
                <a:ea typeface="+mn-ea"/>
                <a:cs typeface="+mn-cs"/>
              </a:rPr>
              <a:t>ndsatskatalogets</a:t>
            </a:r>
            <a:r>
              <a:rPr kumimoji="0" lang="da-DK" sz="1400" b="0" i="0" u="none" strike="noStrike" kern="1200" cap="none" spc="0" normalizeH="0" baseline="0" noProof="0" dirty="0">
                <a:ln>
                  <a:noFill/>
                </a:ln>
                <a:solidFill>
                  <a:prstClr val="black"/>
                </a:solidFill>
                <a:effectLst/>
                <a:uLnTx/>
                <a:uFillTx/>
                <a:latin typeface="Georgia"/>
                <a:ea typeface="+mn-ea"/>
                <a:cs typeface="+mn-cs"/>
              </a:rPr>
              <a:t> niveau 3 kan lokale indsatsvariationer og tilbud beskrives.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0000"/>
                </a:solidFill>
                <a:effectLst/>
                <a:uLnTx/>
                <a:uFillTx/>
                <a:latin typeface="Georgia"/>
                <a:ea typeface="+mn-ea"/>
                <a:cs typeface="+mn-cs"/>
              </a:rPr>
              <a:t>Fælles for alle indsatser er, at de har til formål at </a:t>
            </a:r>
            <a:r>
              <a:rPr kumimoji="0" lang="da-DK" sz="1400" b="0" i="0" u="none" strike="noStrike" kern="1200" cap="none" spc="0" normalizeH="0" baseline="0" noProof="0" dirty="0">
                <a:ln>
                  <a:noFill/>
                </a:ln>
                <a:solidFill>
                  <a:prstClr val="black"/>
                </a:solidFill>
                <a:effectLst/>
                <a:uLnTx/>
                <a:uFillTx/>
                <a:latin typeface="Georgia"/>
                <a:ea typeface="+mn-ea"/>
                <a:cs typeface="+mn-cs"/>
              </a:rPr>
              <a:t>understøtte og afhjælpe borgere i målgruppen med det formål at kunne fungere bedst muligt i eget liv. </a:t>
            </a:r>
            <a:endParaRPr kumimoji="0" lang="da-DK" sz="1400" b="0" i="0" u="none" strike="noStrike" kern="1200" cap="none" spc="0" normalizeH="0" baseline="0" noProof="0" dirty="0">
              <a:ln>
                <a:noFill/>
              </a:ln>
              <a:solidFill>
                <a:srgbClr val="000000"/>
              </a:solidFill>
              <a:effectLst/>
              <a:uLnTx/>
              <a:uFillTx/>
              <a:latin typeface="Georgia"/>
              <a:ea typeface="+mn-ea"/>
              <a:cs typeface="+mn-cs"/>
            </a:endParaRPr>
          </a:p>
        </p:txBody>
      </p:sp>
      <p:sp>
        <p:nvSpPr>
          <p:cNvPr id="6" name="Tekstfelt 5">
            <a:extLst>
              <a:ext uri="{FF2B5EF4-FFF2-40B4-BE49-F238E27FC236}">
                <a16:creationId xmlns:a16="http://schemas.microsoft.com/office/drawing/2014/main" id="{20528045-0621-7ABE-EE11-2AD8CB4DE9E5}"/>
              </a:ext>
            </a:extLst>
          </p:cNvPr>
          <p:cNvSpPr txBox="1"/>
          <p:nvPr/>
        </p:nvSpPr>
        <p:spPr>
          <a:xfrm>
            <a:off x="2837729" y="4836761"/>
            <a:ext cx="6268177"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50" b="1" i="0" u="none" strike="noStrike" kern="1200" cap="none" spc="0" normalizeH="0" baseline="0" noProof="0" dirty="0">
                <a:ln>
                  <a:noFill/>
                </a:ln>
                <a:solidFill>
                  <a:srgbClr val="000000"/>
                </a:solidFill>
                <a:effectLst/>
                <a:uLnTx/>
                <a:uFillTx/>
                <a:latin typeface="Georgia"/>
                <a:ea typeface="+mn-ea"/>
                <a:cs typeface="+mn-cs"/>
              </a:rPr>
              <a:t> </a:t>
            </a:r>
            <a:endParaRPr kumimoji="0" lang="da-DK" sz="1050" b="0" i="0" u="none" strike="noStrike" kern="1200" cap="none" spc="0" normalizeH="0" baseline="0" noProof="0" dirty="0">
              <a:ln>
                <a:noFill/>
              </a:ln>
              <a:solidFill>
                <a:srgbClr val="000000"/>
              </a:solidFill>
              <a:effectLst/>
              <a:uLnTx/>
              <a:uFillTx/>
              <a:latin typeface="Georgia"/>
              <a:ea typeface="+mn-ea"/>
              <a:cs typeface="+mn-cs"/>
            </a:endParaRPr>
          </a:p>
        </p:txBody>
      </p:sp>
      <p:sp>
        <p:nvSpPr>
          <p:cNvPr id="7" name="Rektangel 6">
            <a:extLst>
              <a:ext uri="{FF2B5EF4-FFF2-40B4-BE49-F238E27FC236}">
                <a16:creationId xmlns:a16="http://schemas.microsoft.com/office/drawing/2014/main" id="{A99D5067-B32B-B9F4-1432-FD077AD5EC93}"/>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graphicFrame>
        <p:nvGraphicFramePr>
          <p:cNvPr id="8" name="Tabel 7">
            <a:extLst>
              <a:ext uri="{FF2B5EF4-FFF2-40B4-BE49-F238E27FC236}">
                <a16:creationId xmlns:a16="http://schemas.microsoft.com/office/drawing/2014/main" id="{0D3A6382-8DE1-D748-97EF-DCD9B2E3C83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107716"/>
              </p:ext>
            </p:extLst>
          </p:nvPr>
        </p:nvGraphicFramePr>
        <p:xfrm>
          <a:off x="1271177" y="4155552"/>
          <a:ext cx="9649645" cy="1524000"/>
        </p:xfrm>
        <a:graphic>
          <a:graphicData uri="http://schemas.openxmlformats.org/drawingml/2006/table">
            <a:tbl>
              <a:tblPr firstRow="1" bandRow="1">
                <a:tableStyleId>{16D9F66E-5EB9-4882-86FB-DCBF35E3C3E4}</a:tableStyleId>
              </a:tblPr>
              <a:tblGrid>
                <a:gridCol w="1712032">
                  <a:extLst>
                    <a:ext uri="{9D8B030D-6E8A-4147-A177-3AD203B41FA5}">
                      <a16:colId xmlns:a16="http://schemas.microsoft.com/office/drawing/2014/main" val="1082791315"/>
                    </a:ext>
                  </a:extLst>
                </a:gridCol>
                <a:gridCol w="3321239">
                  <a:extLst>
                    <a:ext uri="{9D8B030D-6E8A-4147-A177-3AD203B41FA5}">
                      <a16:colId xmlns:a16="http://schemas.microsoft.com/office/drawing/2014/main" val="3127601166"/>
                    </a:ext>
                  </a:extLst>
                </a:gridCol>
                <a:gridCol w="4616374">
                  <a:extLst>
                    <a:ext uri="{9D8B030D-6E8A-4147-A177-3AD203B41FA5}">
                      <a16:colId xmlns:a16="http://schemas.microsoft.com/office/drawing/2014/main" val="3385378171"/>
                    </a:ext>
                  </a:extLst>
                </a:gridCol>
              </a:tblGrid>
              <a:tr h="569072">
                <a:tc>
                  <a:txBody>
                    <a:bodyPr/>
                    <a:lstStyle/>
                    <a:p>
                      <a:pPr algn="ctr"/>
                      <a:r>
                        <a:rPr lang="da-DK" sz="1100" b="1" dirty="0">
                          <a:solidFill>
                            <a:srgbClr val="576B7C"/>
                          </a:solidFill>
                        </a:rPr>
                        <a:t>Niveau 1</a:t>
                      </a:r>
                    </a:p>
                    <a:p>
                      <a:pPr algn="ctr"/>
                      <a:r>
                        <a:rPr lang="da-DK" sz="1100" b="0" dirty="0">
                          <a:solidFill>
                            <a:srgbClr val="576B7C"/>
                          </a:solidFill>
                        </a:rPr>
                        <a:t>Udtryk for paragraffen som opgaven leveres efter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1" dirty="0">
                          <a:solidFill>
                            <a:srgbClr val="576B7C"/>
                          </a:solidFill>
                        </a:rPr>
                        <a:t>Niveau 2</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0" dirty="0">
                          <a:solidFill>
                            <a:srgbClr val="576B7C"/>
                          </a:solidFill>
                        </a:rPr>
                        <a:t>Den fælleskommunale beskrivelse</a:t>
                      </a:r>
                    </a:p>
                    <a:p>
                      <a:pPr algn="ctr"/>
                      <a:endParaRPr lang="da-DK" sz="1100" b="0" dirty="0">
                        <a:solidFill>
                          <a:srgbClr val="576B7C"/>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1" dirty="0">
                          <a:solidFill>
                            <a:srgbClr val="576B7C"/>
                          </a:solidFill>
                        </a:rPr>
                        <a:t>Niveau 3 </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0" dirty="0">
                          <a:solidFill>
                            <a:srgbClr val="576B7C"/>
                          </a:solidFill>
                        </a:rPr>
                        <a:t>Indeholder eksempler på delopgaver eller de lokalt afgrænsede opgaver under paragraffen. Lokale indsatsbeskrivelser på niveau 3, skal mappes til det fælleskommunale niveau 2.</a:t>
                      </a:r>
                    </a:p>
                  </a:txBody>
                  <a:tcPr/>
                </a:tc>
                <a:extLst>
                  <a:ext uri="{0D108BD9-81ED-4DB2-BD59-A6C34878D82A}">
                    <a16:rowId xmlns:a16="http://schemas.microsoft.com/office/drawing/2014/main" val="2439841414"/>
                  </a:ext>
                </a:extLst>
              </a:tr>
              <a:tr h="7295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0" dirty="0">
                          <a:solidFill>
                            <a:srgbClr val="576B7C"/>
                          </a:solidFill>
                        </a:rPr>
                        <a:t> § 140</a:t>
                      </a:r>
                    </a:p>
                    <a:p>
                      <a:pPr algn="ctr"/>
                      <a:endParaRPr lang="da-DK" sz="1100" b="0" kern="1200" dirty="0">
                        <a:solidFill>
                          <a:srgbClr val="576B7C"/>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0" kern="1200" dirty="0">
                          <a:solidFill>
                            <a:srgbClr val="576B7C"/>
                          </a:solidFill>
                          <a:latin typeface="+mn-lt"/>
                          <a:ea typeface="+mn-ea"/>
                          <a:cs typeface="+mn-cs"/>
                        </a:rPr>
                        <a:t>Funktionstræning</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b="0" kern="1200" dirty="0">
                          <a:solidFill>
                            <a:srgbClr val="576B7C"/>
                          </a:solidFill>
                          <a:latin typeface="+mn-lt"/>
                          <a:ea typeface="+mn-ea"/>
                          <a:cs typeface="+mn-cs"/>
                        </a:rPr>
                        <a:t>Indsatsen anvendes ved træning i fysiske funktioner såsom rejse-sætte-sig, forflytning, gangtræning. </a:t>
                      </a:r>
                    </a:p>
                  </a:txBody>
                  <a:tcPr/>
                </a:tc>
                <a:tc>
                  <a:txBody>
                    <a:bodyPr/>
                    <a:lstStyle/>
                    <a:p>
                      <a:pPr algn="ctr"/>
                      <a:r>
                        <a:rPr lang="da-DK" sz="1100" b="0" kern="1200" dirty="0">
                          <a:solidFill>
                            <a:srgbClr val="576B7C"/>
                          </a:solidFill>
                          <a:latin typeface="+mn-lt"/>
                          <a:ea typeface="+mn-ea"/>
                          <a:cs typeface="+mn-cs"/>
                        </a:rPr>
                        <a:t>Eksempler på aktiviteter,</a:t>
                      </a:r>
                    </a:p>
                    <a:p>
                      <a:pPr algn="ctr"/>
                      <a:r>
                        <a:rPr lang="da-DK" sz="1100" b="0" kern="1200" dirty="0">
                          <a:solidFill>
                            <a:srgbClr val="576B7C"/>
                          </a:solidFill>
                          <a:latin typeface="+mn-lt"/>
                          <a:ea typeface="+mn-ea"/>
                          <a:cs typeface="+mn-cs"/>
                        </a:rPr>
                        <a:t>Rejse-sætte-sig, forflytninger eller dele heraf, gangtræning med eller uden hjælpemiddel. </a:t>
                      </a:r>
                    </a:p>
                  </a:txBody>
                  <a:tcPr/>
                </a:tc>
                <a:extLst>
                  <a:ext uri="{0D108BD9-81ED-4DB2-BD59-A6C34878D82A}">
                    <a16:rowId xmlns:a16="http://schemas.microsoft.com/office/drawing/2014/main" val="3163692555"/>
                  </a:ext>
                </a:extLst>
              </a:tr>
            </a:tbl>
          </a:graphicData>
        </a:graphic>
      </p:graphicFrame>
    </p:spTree>
    <p:extLst>
      <p:ext uri="{BB962C8B-B14F-4D97-AF65-F5344CB8AC3E}">
        <p14:creationId xmlns:p14="http://schemas.microsoft.com/office/powerpoint/2010/main" val="81622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CD777A3-5910-95CB-BED3-198CD927E3B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2" name="Rektangel 1">
            <a:extLst>
              <a:ext uri="{FF2B5EF4-FFF2-40B4-BE49-F238E27FC236}">
                <a16:creationId xmlns:a16="http://schemas.microsoft.com/office/drawing/2014/main" id="{66BDD79B-8D84-F2A8-651E-1ACE8A950043}"/>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
        <p:nvSpPr>
          <p:cNvPr id="7" name="Titel 1">
            <a:extLst>
              <a:ext uri="{FF2B5EF4-FFF2-40B4-BE49-F238E27FC236}">
                <a16:creationId xmlns:a16="http://schemas.microsoft.com/office/drawing/2014/main" id="{8031C909-275B-1FB2-D648-72A35B0A4E26}"/>
              </a:ext>
            </a:extLst>
          </p:cNvPr>
          <p:cNvSpPr>
            <a:spLocks noGrp="1"/>
          </p:cNvSpPr>
          <p:nvPr>
            <p:ph type="title"/>
          </p:nvPr>
        </p:nvSpPr>
        <p:spPr>
          <a:xfrm>
            <a:off x="198106" y="-116294"/>
            <a:ext cx="10669991" cy="613623"/>
          </a:xfrm>
        </p:spPr>
        <p:txBody>
          <a:bodyPr vert="horz" lIns="0" tIns="0" rIns="0" bIns="0" rtlCol="0" anchor="b">
            <a:noAutofit/>
          </a:bodyPr>
          <a:lstStyle/>
          <a:p>
            <a:r>
              <a:rPr lang="da-DK" sz="2800" b="1" dirty="0">
                <a:solidFill>
                  <a:srgbClr val="576B7C"/>
                </a:solidFill>
              </a:rPr>
              <a:t>Kommunale genoptræning efter sygehusopholdsindsatser</a:t>
            </a:r>
          </a:p>
        </p:txBody>
      </p:sp>
      <p:graphicFrame>
        <p:nvGraphicFramePr>
          <p:cNvPr id="13" name="Tabel 12">
            <a:extLst>
              <a:ext uri="{FF2B5EF4-FFF2-40B4-BE49-F238E27FC236}">
                <a16:creationId xmlns:a16="http://schemas.microsoft.com/office/drawing/2014/main" id="{8012B89D-6EC9-92C2-E7F2-393292A61EA8}"/>
              </a:ext>
            </a:extLst>
          </p:cNvPr>
          <p:cNvGraphicFramePr>
            <a:graphicFrameLocks noGrp="1"/>
          </p:cNvGraphicFramePr>
          <p:nvPr>
            <p:extLst>
              <p:ext uri="{D42A27DB-BD31-4B8C-83A1-F6EECF244321}">
                <p14:modId xmlns:p14="http://schemas.microsoft.com/office/powerpoint/2010/main" val="568120541"/>
              </p:ext>
            </p:extLst>
          </p:nvPr>
        </p:nvGraphicFramePr>
        <p:xfrm>
          <a:off x="639649" y="1006982"/>
          <a:ext cx="9786906" cy="370840"/>
        </p:xfrm>
        <a:graphic>
          <a:graphicData uri="http://schemas.openxmlformats.org/drawingml/2006/table">
            <a:tbl>
              <a:tblPr firstRow="1" bandRow="1"/>
              <a:tblGrid>
                <a:gridCol w="4893453">
                  <a:extLst>
                    <a:ext uri="{9D8B030D-6E8A-4147-A177-3AD203B41FA5}">
                      <a16:colId xmlns:a16="http://schemas.microsoft.com/office/drawing/2014/main" val="2959914381"/>
                    </a:ext>
                  </a:extLst>
                </a:gridCol>
                <a:gridCol w="4893453">
                  <a:extLst>
                    <a:ext uri="{9D8B030D-6E8A-4147-A177-3AD203B41FA5}">
                      <a16:colId xmlns:a16="http://schemas.microsoft.com/office/drawing/2014/main" val="1370955001"/>
                    </a:ext>
                  </a:extLst>
                </a:gridCol>
              </a:tblGrid>
              <a:tr h="370840">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algn="ctr"/>
                      <a:r>
                        <a:rPr lang="da-DK" sz="1400" b="0" dirty="0">
                          <a:solidFill>
                            <a:schemeClr val="bg1"/>
                          </a:solidFill>
                        </a:rPr>
                        <a:t>Træning (passiv og aktiv)</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E7A8E"/>
                    </a:solidFill>
                  </a:tcPr>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algn="ctr"/>
                      <a:r>
                        <a:rPr lang="da-DK" sz="1400" b="0" dirty="0">
                          <a:solidFill>
                            <a:schemeClr val="bg1"/>
                          </a:solidFill>
                        </a:rPr>
                        <a:t>Samtale og proces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E7A8E"/>
                    </a:solidFill>
                  </a:tcPr>
                </a:tc>
                <a:extLst>
                  <a:ext uri="{0D108BD9-81ED-4DB2-BD59-A6C34878D82A}">
                    <a16:rowId xmlns:a16="http://schemas.microsoft.com/office/drawing/2014/main" val="404738621"/>
                  </a:ext>
                </a:extLst>
              </a:tr>
            </a:tbl>
          </a:graphicData>
        </a:graphic>
      </p:graphicFrame>
      <p:sp>
        <p:nvSpPr>
          <p:cNvPr id="16" name="Tekstfelt 15">
            <a:extLst>
              <a:ext uri="{FF2B5EF4-FFF2-40B4-BE49-F238E27FC236}">
                <a16:creationId xmlns:a16="http://schemas.microsoft.com/office/drawing/2014/main" id="{29E8BD38-965B-BE23-CD12-E2E947043925}"/>
              </a:ext>
            </a:extLst>
          </p:cNvPr>
          <p:cNvSpPr txBox="1"/>
          <p:nvPr/>
        </p:nvSpPr>
        <p:spPr>
          <a:xfrm>
            <a:off x="639650" y="1451178"/>
            <a:ext cx="4814852" cy="2154436"/>
          </a:xfrm>
          <a:prstGeom prst="rect">
            <a:avLst/>
          </a:prstGeom>
          <a:noFill/>
          <a:ln w="28575">
            <a:solidFill>
              <a:srgbClr val="576B7C"/>
            </a:solidFill>
            <a:prstDash val="sysDot"/>
          </a:ln>
        </p:spPr>
        <p:txBody>
          <a:bodyPr wrap="square" lIns="0" tIns="0" rIns="0" bIns="0" rtlCol="0" anchor="ctr">
            <a:spAutoFit/>
          </a:bodyPr>
          <a:lstStyle>
            <a:defPPr>
              <a:defRPr lang="da-DK"/>
            </a:defPPr>
            <a:lvl1pPr>
              <a:defRPr sz="1200">
                <a:solidFill>
                  <a:schemeClr val="tx2"/>
                </a:solidFill>
              </a:defRPr>
            </a:lvl1pPr>
          </a:lstStyle>
          <a:p>
            <a:pPr algn="ctr"/>
            <a:endParaRPr lang="da-DK" sz="1400" dirty="0"/>
          </a:p>
          <a:p>
            <a:pPr algn="ctr"/>
            <a:r>
              <a:rPr lang="da-DK" sz="1400" dirty="0"/>
              <a:t>Kognitiv træning </a:t>
            </a:r>
          </a:p>
          <a:p>
            <a:pPr algn="ctr"/>
            <a:r>
              <a:rPr lang="da-DK" sz="1400" dirty="0" err="1"/>
              <a:t>Psykomotorisk</a:t>
            </a:r>
            <a:r>
              <a:rPr lang="da-DK" sz="1400" dirty="0"/>
              <a:t> træning</a:t>
            </a:r>
          </a:p>
          <a:p>
            <a:pPr algn="ctr"/>
            <a:r>
              <a:rPr lang="da-DK" sz="1400" dirty="0"/>
              <a:t>ADL-træning </a:t>
            </a:r>
          </a:p>
          <a:p>
            <a:pPr algn="ctr"/>
            <a:r>
              <a:rPr lang="da-DK" sz="1400" dirty="0"/>
              <a:t>Fysisk træning </a:t>
            </a:r>
          </a:p>
          <a:p>
            <a:pPr algn="ctr"/>
            <a:r>
              <a:rPr lang="da-DK" sz="1400" dirty="0"/>
              <a:t>Funktionstræning</a:t>
            </a:r>
          </a:p>
          <a:p>
            <a:pPr algn="ctr"/>
            <a:endParaRPr lang="da-DK" sz="1400" dirty="0"/>
          </a:p>
          <a:p>
            <a:pPr algn="ctr"/>
            <a:r>
              <a:rPr lang="da-DK" sz="1400" dirty="0"/>
              <a:t>Manuel behandling</a:t>
            </a:r>
          </a:p>
          <a:p>
            <a:pPr algn="ctr"/>
            <a:r>
              <a:rPr lang="da-DK" sz="1400" dirty="0"/>
              <a:t> </a:t>
            </a:r>
          </a:p>
          <a:p>
            <a:pPr algn="ctr"/>
            <a:r>
              <a:rPr lang="da-DK" sz="1400" dirty="0"/>
              <a:t> </a:t>
            </a:r>
          </a:p>
        </p:txBody>
      </p:sp>
      <p:sp>
        <p:nvSpPr>
          <p:cNvPr id="17" name="Tekstfelt 16">
            <a:extLst>
              <a:ext uri="{FF2B5EF4-FFF2-40B4-BE49-F238E27FC236}">
                <a16:creationId xmlns:a16="http://schemas.microsoft.com/office/drawing/2014/main" id="{1B943759-510E-3E2D-5EAC-B62E20748A5A}"/>
              </a:ext>
            </a:extLst>
          </p:cNvPr>
          <p:cNvSpPr txBox="1"/>
          <p:nvPr/>
        </p:nvSpPr>
        <p:spPr>
          <a:xfrm>
            <a:off x="5582093" y="1454559"/>
            <a:ext cx="4814852" cy="1292662"/>
          </a:xfrm>
          <a:prstGeom prst="rect">
            <a:avLst/>
          </a:prstGeom>
          <a:noFill/>
          <a:ln w="28575">
            <a:solidFill>
              <a:srgbClr val="576B7C"/>
            </a:solidFill>
            <a:prstDash val="sysDot"/>
          </a:ln>
        </p:spPr>
        <p:txBody>
          <a:bodyPr wrap="square" lIns="0" tIns="0" rIns="0" bIns="0" rtlCol="0" anchor="ctr">
            <a:spAutoFit/>
          </a:bodyPr>
          <a:lstStyle>
            <a:defPPr>
              <a:defRPr lang="da-DK"/>
            </a:defPPr>
            <a:lvl1pPr>
              <a:defRPr sz="1200">
                <a:solidFill>
                  <a:schemeClr val="tx2"/>
                </a:solidFill>
              </a:defRPr>
            </a:lvl1pPr>
          </a:lstStyle>
          <a:p>
            <a:pPr algn="ctr"/>
            <a:endParaRPr lang="da-DK" sz="1400" dirty="0"/>
          </a:p>
          <a:p>
            <a:pPr algn="ctr"/>
            <a:r>
              <a:rPr lang="da-DK" sz="1400" dirty="0"/>
              <a:t>Terapeutfaglig udredning </a:t>
            </a:r>
          </a:p>
          <a:p>
            <a:pPr algn="ctr"/>
            <a:r>
              <a:rPr lang="da-DK" sz="1400" dirty="0"/>
              <a:t>Vejledning og undervisning </a:t>
            </a:r>
          </a:p>
          <a:p>
            <a:pPr algn="ctr"/>
            <a:r>
              <a:rPr lang="da-DK" sz="1400" dirty="0"/>
              <a:t>Koordinering og kommunikation </a:t>
            </a:r>
          </a:p>
          <a:p>
            <a:pPr algn="ctr"/>
            <a:r>
              <a:rPr lang="da-DK" sz="1400" dirty="0"/>
              <a:t>Opfølgning</a:t>
            </a:r>
          </a:p>
          <a:p>
            <a:pPr algn="ctr"/>
            <a:r>
              <a:rPr lang="da-DK" sz="1400" dirty="0"/>
              <a:t> </a:t>
            </a:r>
          </a:p>
        </p:txBody>
      </p:sp>
    </p:spTree>
    <p:extLst>
      <p:ext uri="{BB962C8B-B14F-4D97-AF65-F5344CB8AC3E}">
        <p14:creationId xmlns:p14="http://schemas.microsoft.com/office/powerpoint/2010/main" val="325625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093BD1-947C-9BE1-1760-5D529CA3A864}"/>
              </a:ext>
            </a:extLst>
          </p:cNvPr>
          <p:cNvSpPr>
            <a:spLocks noGrp="1"/>
          </p:cNvSpPr>
          <p:nvPr>
            <p:ph type="title"/>
          </p:nvPr>
        </p:nvSpPr>
        <p:spPr>
          <a:xfrm>
            <a:off x="337402" y="2771564"/>
            <a:ext cx="7200379" cy="1002638"/>
          </a:xfrm>
        </p:spPr>
        <p:txBody>
          <a:bodyPr/>
          <a:lstStyle/>
          <a:p>
            <a:r>
              <a:rPr lang="da-DK" sz="2800" b="1" dirty="0">
                <a:solidFill>
                  <a:srgbClr val="576B7C"/>
                </a:solidFill>
              </a:rPr>
              <a:t>Anvendelse af Fælles Sprog data</a:t>
            </a:r>
          </a:p>
        </p:txBody>
      </p:sp>
      <p:sp>
        <p:nvSpPr>
          <p:cNvPr id="5" name="Pladsholder til slidenummer 4">
            <a:extLst>
              <a:ext uri="{FF2B5EF4-FFF2-40B4-BE49-F238E27FC236}">
                <a16:creationId xmlns:a16="http://schemas.microsoft.com/office/drawing/2014/main" id="{23ADD9BC-8B18-5C2E-036C-3F9B9FCEA919}"/>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6" name="Rektangel 5">
            <a:extLst>
              <a:ext uri="{FF2B5EF4-FFF2-40B4-BE49-F238E27FC236}">
                <a16:creationId xmlns:a16="http://schemas.microsoft.com/office/drawing/2014/main" id="{D50B4AE6-529D-83BF-589C-81B62EA50D80}"/>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40708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797D7-38EA-C39F-8047-0EFE34712D5A}"/>
              </a:ext>
            </a:extLst>
          </p:cNvPr>
          <p:cNvSpPr>
            <a:spLocks noGrp="1"/>
          </p:cNvSpPr>
          <p:nvPr>
            <p:ph type="title"/>
          </p:nvPr>
        </p:nvSpPr>
        <p:spPr>
          <a:xfrm>
            <a:off x="1080409" y="231499"/>
            <a:ext cx="11267714" cy="365126"/>
          </a:xfrm>
        </p:spPr>
        <p:txBody>
          <a:bodyPr vert="horz" lIns="0" tIns="0" rIns="0" bIns="0" rtlCol="0" anchor="b">
            <a:noAutofit/>
          </a:bodyPr>
          <a:lstStyle/>
          <a:p>
            <a:r>
              <a:rPr lang="da-DK" sz="2800" b="1" dirty="0">
                <a:solidFill>
                  <a:srgbClr val="576B7C"/>
                </a:solidFill>
              </a:rPr>
              <a:t>Anvendelse af Fælles Sprog III data</a:t>
            </a:r>
          </a:p>
        </p:txBody>
      </p:sp>
      <p:sp>
        <p:nvSpPr>
          <p:cNvPr id="4" name="Pladsholder til slidenummer 3">
            <a:extLst>
              <a:ext uri="{FF2B5EF4-FFF2-40B4-BE49-F238E27FC236}">
                <a16:creationId xmlns:a16="http://schemas.microsoft.com/office/drawing/2014/main" id="{2D3F9B51-22B8-74C3-C85F-175F717F3A6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7" name="Rektangel 6">
            <a:extLst>
              <a:ext uri="{FF2B5EF4-FFF2-40B4-BE49-F238E27FC236}">
                <a16:creationId xmlns:a16="http://schemas.microsoft.com/office/drawing/2014/main" id="{45164A76-EA21-77F8-927C-33359CE1A686}"/>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graphicFrame>
        <p:nvGraphicFramePr>
          <p:cNvPr id="9" name="Tabel 8">
            <a:extLst>
              <a:ext uri="{FF2B5EF4-FFF2-40B4-BE49-F238E27FC236}">
                <a16:creationId xmlns:a16="http://schemas.microsoft.com/office/drawing/2014/main" id="{6B27C931-2BB6-8030-65C1-29D141E23FFD}"/>
              </a:ext>
            </a:extLst>
          </p:cNvPr>
          <p:cNvGraphicFramePr>
            <a:graphicFrameLocks noGrp="1"/>
          </p:cNvGraphicFramePr>
          <p:nvPr>
            <p:extLst>
              <p:ext uri="{D42A27DB-BD31-4B8C-83A1-F6EECF244321}">
                <p14:modId xmlns:p14="http://schemas.microsoft.com/office/powerpoint/2010/main" val="732363087"/>
              </p:ext>
            </p:extLst>
          </p:nvPr>
        </p:nvGraphicFramePr>
        <p:xfrm>
          <a:off x="701675" y="1267997"/>
          <a:ext cx="10649705" cy="4980571"/>
        </p:xfrm>
        <a:graphic>
          <a:graphicData uri="http://schemas.openxmlformats.org/drawingml/2006/table">
            <a:tbl>
              <a:tblPr firstRow="1" bandRow="1">
                <a:tableStyleId>{D7AC3CCA-C797-4891-BE02-D94E43425B78}</a:tableStyleId>
              </a:tblPr>
              <a:tblGrid>
                <a:gridCol w="2993632">
                  <a:extLst>
                    <a:ext uri="{9D8B030D-6E8A-4147-A177-3AD203B41FA5}">
                      <a16:colId xmlns:a16="http://schemas.microsoft.com/office/drawing/2014/main" val="463366481"/>
                    </a:ext>
                  </a:extLst>
                </a:gridCol>
                <a:gridCol w="7656073">
                  <a:extLst>
                    <a:ext uri="{9D8B030D-6E8A-4147-A177-3AD203B41FA5}">
                      <a16:colId xmlns:a16="http://schemas.microsoft.com/office/drawing/2014/main" val="1292812807"/>
                    </a:ext>
                  </a:extLst>
                </a:gridCol>
              </a:tblGrid>
              <a:tr h="406852">
                <a:tc>
                  <a:txBody>
                    <a:bodyPr/>
                    <a:lstStyle/>
                    <a:p>
                      <a:pPr algn="ctr" fontAlgn="t"/>
                      <a:r>
                        <a:rPr lang="da-DK" sz="1400" b="1" u="none" strike="noStrike" dirty="0">
                          <a:solidFill>
                            <a:schemeClr val="tx1"/>
                          </a:solidFill>
                          <a:effectLst/>
                        </a:rPr>
                        <a:t>Hvad</a:t>
                      </a:r>
                      <a:endParaRPr lang="da-DK" sz="1400" b="1" i="0" u="none" strike="noStrike" dirty="0">
                        <a:solidFill>
                          <a:schemeClr val="tx1"/>
                        </a:solidFill>
                        <a:effectLst/>
                        <a:latin typeface="+mj-lt"/>
                      </a:endParaRPr>
                    </a:p>
                  </a:txBody>
                  <a:tcPr marL="2296" marR="2296" marT="2296" marB="0" anchor="ctr"/>
                </a:tc>
                <a:tc>
                  <a:txBody>
                    <a:bodyPr/>
                    <a:lstStyle/>
                    <a:p>
                      <a:pPr algn="ctr" fontAlgn="t"/>
                      <a:r>
                        <a:rPr lang="da-DK" sz="1400" u="none" strike="noStrike" dirty="0">
                          <a:effectLst/>
                        </a:rPr>
                        <a:t>Hvordan</a:t>
                      </a:r>
                      <a:endParaRPr lang="da-DK" sz="1400" b="1" i="0" u="none" strike="noStrike" dirty="0">
                        <a:solidFill>
                          <a:srgbClr val="FFFFFF"/>
                        </a:solidFill>
                        <a:effectLst/>
                        <a:latin typeface="Calibri Light" panose="020F0302020204030204" pitchFamily="34" charset="0"/>
                      </a:endParaRPr>
                    </a:p>
                  </a:txBody>
                  <a:tcPr marL="2296" marR="2296" marT="2296" marB="0" anchor="ctr"/>
                </a:tc>
                <a:extLst>
                  <a:ext uri="{0D108BD9-81ED-4DB2-BD59-A6C34878D82A}">
                    <a16:rowId xmlns:a16="http://schemas.microsoft.com/office/drawing/2014/main" val="1263186324"/>
                  </a:ext>
                </a:extLst>
              </a:tr>
              <a:tr h="949988">
                <a:tc>
                  <a:txBody>
                    <a:bodyPr/>
                    <a:lstStyle/>
                    <a:p>
                      <a:pPr algn="ctr" fontAlgn="b"/>
                      <a:r>
                        <a:rPr lang="da-DK" sz="1400" b="1" u="none" strike="noStrike" dirty="0">
                          <a:solidFill>
                            <a:srgbClr val="000000"/>
                          </a:solidFill>
                          <a:effectLst/>
                        </a:rPr>
                        <a:t>Primær anvendelse</a:t>
                      </a:r>
                    </a:p>
                    <a:p>
                      <a:pPr algn="ctr" fontAlgn="b"/>
                      <a:r>
                        <a:rPr lang="da-DK" sz="1200" b="0" u="none" strike="noStrike" dirty="0">
                          <a:solidFill>
                            <a:srgbClr val="000000"/>
                          </a:solidFill>
                          <a:effectLst/>
                        </a:rPr>
                        <a:t>Deling af viden mellem medarbejdere</a:t>
                      </a:r>
                      <a:endParaRPr lang="da-DK" sz="1200" b="0" i="0" u="none" strike="noStrike" dirty="0">
                        <a:solidFill>
                          <a:srgbClr val="000000"/>
                        </a:solidFill>
                        <a:effectLst/>
                        <a:latin typeface="+mj-lt"/>
                      </a:endParaRPr>
                    </a:p>
                  </a:txBody>
                  <a:tcPr marL="2296" marR="2296" marT="2296"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200" u="none" strike="noStrike"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u="none" strike="noStrike" dirty="0">
                          <a:effectLst/>
                        </a:rPr>
                        <a:t>Primær anvendelse af Fælles Sprog III er </a:t>
                      </a:r>
                      <a:r>
                        <a:rPr lang="da-DK" sz="1200" b="1" u="none" strike="noStrike" dirty="0">
                          <a:effectLst/>
                        </a:rPr>
                        <a:t>deling af viden </a:t>
                      </a:r>
                      <a:r>
                        <a:rPr lang="da-DK" sz="1200" u="none" strike="noStrike" dirty="0">
                          <a:effectLst/>
                        </a:rPr>
                        <a:t>om borgeren, som medarbejderne har adgang til, både internt i kommunen i borgerjournalen og til samarbejdspartnere fx sygehuse og alment praktiserende læge. </a:t>
                      </a:r>
                      <a:endParaRPr lang="da-DK" sz="1200" b="1" u="none" strike="noStrike" dirty="0">
                        <a:solidFill>
                          <a:srgbClr val="FFFFFF"/>
                        </a:solidFill>
                        <a:effectLst/>
                      </a:endParaRPr>
                    </a:p>
                    <a:p>
                      <a:pPr algn="ctr"/>
                      <a:endParaRPr lang="da-DK" dirty="0"/>
                    </a:p>
                  </a:txBody>
                  <a:tcPr marL="2296" marR="2296" marT="2296" marB="0" anchor="ctr"/>
                </a:tc>
                <a:extLst>
                  <a:ext uri="{0D108BD9-81ED-4DB2-BD59-A6C34878D82A}">
                    <a16:rowId xmlns:a16="http://schemas.microsoft.com/office/drawing/2014/main" val="40696696"/>
                  </a:ext>
                </a:extLst>
              </a:tr>
              <a:tr h="1087113">
                <a:tc>
                  <a:txBody>
                    <a:bodyPr/>
                    <a:lstStyle/>
                    <a:p>
                      <a:pPr algn="ctr" fontAlgn="b"/>
                      <a:r>
                        <a:rPr lang="da-DK" sz="1200" b="0" u="none" strike="noStrike" dirty="0">
                          <a:solidFill>
                            <a:srgbClr val="000000"/>
                          </a:solidFill>
                          <a:effectLst/>
                        </a:rPr>
                        <a:t>Internt i kommunen </a:t>
                      </a:r>
                      <a:endParaRPr lang="da-DK" sz="1200" b="0" i="0" u="none" strike="noStrike" dirty="0">
                        <a:solidFill>
                          <a:srgbClr val="000000"/>
                        </a:solidFill>
                        <a:effectLst/>
                        <a:latin typeface="+mj-lt"/>
                      </a:endParaRPr>
                    </a:p>
                  </a:txBody>
                  <a:tcPr marL="2296" marR="2296" marT="2296" marB="0" anchor="ctr"/>
                </a:tc>
                <a:tc>
                  <a:txBody>
                    <a:bodyPr/>
                    <a:lstStyle/>
                    <a:p>
                      <a:pPr algn="ctr" fontAlgn="b"/>
                      <a:r>
                        <a:rPr lang="da-DK" sz="1200" b="0" u="none" strike="noStrike" dirty="0">
                          <a:solidFill>
                            <a:srgbClr val="000000"/>
                          </a:solidFill>
                          <a:effectLst/>
                        </a:rPr>
                        <a:t>Fælles Sprog III er et fælles sprog om borgernes tilstande og indsatser, det indebærer, at vi på tværs af faggrupper og områder er enige om, hvad ordene betyder. </a:t>
                      </a:r>
                    </a:p>
                    <a:p>
                      <a:pPr algn="ctr" fontAlgn="b"/>
                      <a:r>
                        <a:rPr lang="da-DK" sz="1200" b="0" u="none" strike="noStrike" dirty="0">
                          <a:solidFill>
                            <a:srgbClr val="000000"/>
                          </a:solidFill>
                          <a:effectLst/>
                        </a:rPr>
                        <a:t>Ideen er, at tilstande kan fungere som overskrifter, der giver et hurtigt overblik over, hvilke udfordringerne borgerne har, og hvilke indsatser kommunen har iværksat.</a:t>
                      </a:r>
                      <a:endParaRPr lang="da-DK" sz="1000" b="0" i="0" u="none" strike="noStrike" dirty="0">
                        <a:solidFill>
                          <a:srgbClr val="000000"/>
                        </a:solidFill>
                        <a:effectLst/>
                        <a:latin typeface="+mj-lt"/>
                      </a:endParaRPr>
                    </a:p>
                  </a:txBody>
                  <a:tcPr marL="2296" marR="2296" marT="2296" marB="0" anchor="ctr"/>
                </a:tc>
                <a:extLst>
                  <a:ext uri="{0D108BD9-81ED-4DB2-BD59-A6C34878D82A}">
                    <a16:rowId xmlns:a16="http://schemas.microsoft.com/office/drawing/2014/main" val="3253825970"/>
                  </a:ext>
                </a:extLst>
              </a:tr>
              <a:tr h="837387">
                <a:tc>
                  <a:txBody>
                    <a:bodyPr/>
                    <a:lstStyle/>
                    <a:p>
                      <a:pPr algn="ctr" fontAlgn="b"/>
                      <a:r>
                        <a:rPr lang="da-DK" sz="1200" b="0" u="none" strike="noStrike" dirty="0">
                          <a:solidFill>
                            <a:srgbClr val="000000"/>
                          </a:solidFill>
                          <a:effectLst/>
                        </a:rPr>
                        <a:t>Med samarbejdspartnere fx almen praksis</a:t>
                      </a:r>
                    </a:p>
                    <a:p>
                      <a:pPr algn="ctr" fontAlgn="b"/>
                      <a:r>
                        <a:rPr lang="da-DK" sz="1200" b="0" u="none" strike="noStrike" dirty="0">
                          <a:solidFill>
                            <a:srgbClr val="000000"/>
                          </a:solidFill>
                          <a:effectLst/>
                        </a:rPr>
                        <a:t> og sygehus</a:t>
                      </a:r>
                      <a:endParaRPr lang="da-DK" sz="1200" b="0" i="0" u="none" strike="noStrike" dirty="0">
                        <a:solidFill>
                          <a:srgbClr val="000000"/>
                        </a:solidFill>
                        <a:effectLst/>
                        <a:latin typeface="+mj-lt"/>
                      </a:endParaRPr>
                    </a:p>
                  </a:txBody>
                  <a:tcPr marL="2296" marR="2296" marT="2296"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da-DK" sz="1200" b="0" u="none" strike="noStrike" kern="1200" dirty="0">
                        <a:solidFill>
                          <a:schemeClr val="tx1"/>
                        </a:solidFill>
                        <a:effectLst/>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schemeClr val="tx1"/>
                          </a:solidFill>
                          <a:effectLst/>
                          <a:uLnTx/>
                          <a:uFillTx/>
                          <a:latin typeface="+mn-lt"/>
                          <a:ea typeface="+mn-ea"/>
                          <a:cs typeface="+mn-cs"/>
                        </a:rPr>
                        <a:t>Sygehuset sender en genoptræningsplan</a:t>
                      </a:r>
                      <a:r>
                        <a:rPr kumimoji="0" lang="da-DK" sz="1050" b="0" i="0" u="none" strike="noStrike" kern="1200" cap="none" spc="0" normalizeH="0" baseline="0" noProof="0" dirty="0">
                          <a:ln>
                            <a:noFill/>
                          </a:ln>
                          <a:solidFill>
                            <a:schemeClr val="tx1"/>
                          </a:solidFill>
                          <a:effectLst/>
                          <a:uLnTx/>
                          <a:uFillTx/>
                          <a:latin typeface="+mn-lt"/>
                          <a:ea typeface="+mn-ea"/>
                          <a:cs typeface="+mn-cs"/>
                        </a:rPr>
                        <a:t>(GGOP) </a:t>
                      </a:r>
                      <a:r>
                        <a:rPr kumimoji="0" lang="da-DK" sz="1200" b="0" i="0" u="none" strike="noStrike" kern="1200" cap="none" spc="0" normalizeH="0" baseline="0" noProof="0" dirty="0">
                          <a:ln>
                            <a:noFill/>
                          </a:ln>
                          <a:solidFill>
                            <a:schemeClr val="tx1"/>
                          </a:solidFill>
                          <a:effectLst/>
                          <a:uLnTx/>
                          <a:uFillTx/>
                          <a:latin typeface="+mn-lt"/>
                          <a:ea typeface="+mn-ea"/>
                          <a:cs typeface="+mn-cs"/>
                        </a:rPr>
                        <a:t>til kommunen med et lægevurderet behov for genoptræning.</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schemeClr val="tx1"/>
                          </a:solidFill>
                          <a:effectLst/>
                          <a:uLnTx/>
                          <a:uFillTx/>
                          <a:latin typeface="+mn-lt"/>
                          <a:ea typeface="+mn-ea"/>
                          <a:cs typeface="+mn-cs"/>
                        </a:rPr>
                        <a:t> Hvis sygehusafdelingen har behov for at modtage en slutstatus på genoptræningsforløbet angives det i genoptræningsplanen med modtager adresse. </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da-DK" sz="1200" b="0" i="0" u="none" strike="noStrike" dirty="0">
                        <a:solidFill>
                          <a:schemeClr val="tx1"/>
                        </a:solidFill>
                        <a:effectLst/>
                        <a:latin typeface="+mj-lt"/>
                      </a:endParaRPr>
                    </a:p>
                  </a:txBody>
                  <a:tcPr marL="2296" marR="2296" marT="2296" marB="0" anchor="ctr"/>
                </a:tc>
                <a:extLst>
                  <a:ext uri="{0D108BD9-81ED-4DB2-BD59-A6C34878D82A}">
                    <a16:rowId xmlns:a16="http://schemas.microsoft.com/office/drawing/2014/main" val="3273369098"/>
                  </a:ext>
                </a:extLst>
              </a:tr>
              <a:tr h="1217649">
                <a:tc>
                  <a:txBody>
                    <a:bodyPr/>
                    <a:lstStyle/>
                    <a:p>
                      <a:pPr algn="ctr" fontAlgn="b"/>
                      <a:r>
                        <a:rPr lang="da-DK" sz="1200" b="1" u="none" strike="noStrike" dirty="0">
                          <a:solidFill>
                            <a:srgbClr val="000000"/>
                          </a:solidFill>
                          <a:effectLst/>
                        </a:rPr>
                        <a:t>Sekundær anvendelse </a:t>
                      </a:r>
                      <a:endParaRPr lang="da-DK" sz="1200" b="1" i="0" u="none" strike="noStrike" dirty="0">
                        <a:solidFill>
                          <a:srgbClr val="000000"/>
                        </a:solidFill>
                        <a:effectLst/>
                        <a:latin typeface="+mj-lt"/>
                      </a:endParaRPr>
                    </a:p>
                  </a:txBody>
                  <a:tcPr marL="2296" marR="2296" marT="2296"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a-DK" sz="1200" b="0" u="none" strike="noStrike" dirty="0">
                          <a:solidFill>
                            <a:schemeClr val="tx1"/>
                          </a:solidFill>
                          <a:effectLst/>
                        </a:rPr>
                        <a:t>Sekundær anvendelse af Fælles Sprog III handler om de data, som kan trækkes ud af de elektroniske omsorgssystemer. </a:t>
                      </a:r>
                      <a:r>
                        <a:rPr lang="da-DK" sz="1200" dirty="0"/>
                        <a:t>Den dokumentation, som foretages i hverdagen i praksis, kan man forestille sig, at der kommer nogle kroge i – som gør det muligt at videresende disse elementer til Gateway, FLIS og Sundhedsdatastyrelsen. </a:t>
                      </a:r>
                      <a:endParaRPr lang="da-DK" sz="1200" b="0" i="0" u="none" strike="noStrike" kern="1200" dirty="0">
                        <a:solidFill>
                          <a:schemeClr val="tx1"/>
                        </a:solidFill>
                        <a:effectLst/>
                        <a:latin typeface="+mn-lt"/>
                        <a:ea typeface="+mn-ea"/>
                        <a:cs typeface="+mn-cs"/>
                      </a:endParaRPr>
                    </a:p>
                  </a:txBody>
                  <a:tcPr marL="2296" marR="2296" marT="2296" marB="0" anchor="ctr"/>
                </a:tc>
                <a:extLst>
                  <a:ext uri="{0D108BD9-81ED-4DB2-BD59-A6C34878D82A}">
                    <a16:rowId xmlns:a16="http://schemas.microsoft.com/office/drawing/2014/main" val="176645399"/>
                  </a:ext>
                </a:extLst>
              </a:tr>
            </a:tbl>
          </a:graphicData>
        </a:graphic>
      </p:graphicFrame>
    </p:spTree>
    <p:extLst>
      <p:ext uri="{BB962C8B-B14F-4D97-AF65-F5344CB8AC3E}">
        <p14:creationId xmlns:p14="http://schemas.microsoft.com/office/powerpoint/2010/main" val="358678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ED4A61-EFD6-3DC6-0BD3-D3597B013F90}"/>
              </a:ext>
            </a:extLst>
          </p:cNvPr>
          <p:cNvSpPr>
            <a:spLocks noGrp="1"/>
          </p:cNvSpPr>
          <p:nvPr>
            <p:ph type="title"/>
          </p:nvPr>
        </p:nvSpPr>
        <p:spPr>
          <a:xfrm>
            <a:off x="1056480" y="201154"/>
            <a:ext cx="4684713" cy="1002638"/>
          </a:xfrm>
        </p:spPr>
        <p:txBody>
          <a:bodyPr/>
          <a:lstStyle/>
          <a:p>
            <a:r>
              <a:rPr lang="da-DK" sz="2900" b="1" dirty="0">
                <a:solidFill>
                  <a:srgbClr val="576B7C"/>
                </a:solidFill>
              </a:rPr>
              <a:t>Indhold</a:t>
            </a:r>
          </a:p>
        </p:txBody>
      </p:sp>
      <p:sp>
        <p:nvSpPr>
          <p:cNvPr id="3" name="Pladsholder til tekst 2">
            <a:extLst>
              <a:ext uri="{FF2B5EF4-FFF2-40B4-BE49-F238E27FC236}">
                <a16:creationId xmlns:a16="http://schemas.microsoft.com/office/drawing/2014/main" id="{95AA1AA3-E2DC-8C33-3C71-F7F171E54D12}"/>
              </a:ext>
            </a:extLst>
          </p:cNvPr>
          <p:cNvSpPr>
            <a:spLocks noGrp="1"/>
          </p:cNvSpPr>
          <p:nvPr>
            <p:ph type="body" sz="quarter" idx="13"/>
          </p:nvPr>
        </p:nvSpPr>
        <p:spPr>
          <a:xfrm>
            <a:off x="1056480" y="1203792"/>
            <a:ext cx="4684713" cy="4312588"/>
          </a:xfrm>
        </p:spPr>
        <p:txBody>
          <a:bodyPr/>
          <a:lstStyle/>
          <a:p>
            <a:pPr marL="342900" indent="-342900">
              <a:buAutoNum type="arabicPeriod"/>
            </a:pPr>
            <a:r>
              <a:rPr lang="da-DK" sz="1400" dirty="0">
                <a:solidFill>
                  <a:srgbClr val="576B7C"/>
                </a:solidFill>
              </a:rPr>
              <a:t>Målgruppe og krav til dokumentation</a:t>
            </a:r>
          </a:p>
          <a:p>
            <a:pPr marL="342900" indent="-342900">
              <a:buAutoNum type="arabicPeriod"/>
            </a:pPr>
            <a:r>
              <a:rPr lang="da-DK" sz="1400" dirty="0">
                <a:solidFill>
                  <a:srgbClr val="576B7C"/>
                </a:solidFill>
              </a:rPr>
              <a:t>Illustration af workflow og eksempler på anvendelse af Fælles Sprog III</a:t>
            </a:r>
          </a:p>
          <a:p>
            <a:pPr marL="342900" indent="-342900">
              <a:buAutoNum type="arabicPeriod"/>
            </a:pPr>
            <a:r>
              <a:rPr lang="da-DK" sz="1400" dirty="0">
                <a:solidFill>
                  <a:srgbClr val="576B7C"/>
                </a:solidFill>
              </a:rPr>
              <a:t>Kommunale genoptræning efter sygehusophold tilstande</a:t>
            </a:r>
          </a:p>
          <a:p>
            <a:pPr marL="342900" indent="-342900">
              <a:buAutoNum type="arabicPeriod"/>
            </a:pPr>
            <a:r>
              <a:rPr lang="da-DK" sz="1400" dirty="0">
                <a:solidFill>
                  <a:srgbClr val="576B7C"/>
                </a:solidFill>
              </a:rPr>
              <a:t>Kommunale genoptræning efter sygehusophold indsatser</a:t>
            </a:r>
          </a:p>
          <a:p>
            <a:pPr marL="342900" indent="-342900">
              <a:buAutoNum type="arabicPeriod"/>
            </a:pPr>
            <a:r>
              <a:rPr lang="da-DK" sz="1400" dirty="0">
                <a:solidFill>
                  <a:srgbClr val="576B7C"/>
                </a:solidFill>
              </a:rPr>
              <a:t>Anvendelse af Fælles Sprog data</a:t>
            </a:r>
          </a:p>
          <a:p>
            <a:pPr marL="342900" indent="-342900">
              <a:buAutoNum type="arabicPeriod"/>
            </a:pPr>
            <a:r>
              <a:rPr lang="da-DK" sz="1400" dirty="0">
                <a:solidFill>
                  <a:srgbClr val="576B7C"/>
                </a:solidFill>
              </a:rPr>
              <a:t>Historik og baggrund for Fælles Sprog III</a:t>
            </a:r>
          </a:p>
          <a:p>
            <a:pPr marL="342900" indent="-342900">
              <a:buAutoNum type="arabicPeriod"/>
            </a:pPr>
            <a:r>
              <a:rPr lang="da-DK" sz="1400" dirty="0">
                <a:solidFill>
                  <a:srgbClr val="576B7C"/>
                </a:solidFill>
              </a:rPr>
              <a:t>Bilag, links og kontakt</a:t>
            </a:r>
          </a:p>
          <a:p>
            <a:pPr marL="0" indent="0">
              <a:buNone/>
            </a:pPr>
            <a:endParaRPr lang="da-DK" sz="1400" dirty="0">
              <a:solidFill>
                <a:srgbClr val="576B7C"/>
              </a:solidFill>
            </a:endParaRPr>
          </a:p>
          <a:p>
            <a:pPr marL="342900" indent="-342900">
              <a:buAutoNum type="arabicPeriod"/>
            </a:pPr>
            <a:endParaRPr lang="da-DK" sz="1400" dirty="0">
              <a:solidFill>
                <a:srgbClr val="576B7C"/>
              </a:solidFill>
            </a:endParaRPr>
          </a:p>
          <a:p>
            <a:pPr marL="342900" indent="-342900">
              <a:buAutoNum type="arabicPeriod"/>
            </a:pPr>
            <a:endParaRPr lang="da-DK" sz="1400" dirty="0">
              <a:solidFill>
                <a:srgbClr val="576B7C"/>
              </a:solidFill>
            </a:endParaRPr>
          </a:p>
          <a:p>
            <a:pPr marL="342900" indent="-342900">
              <a:buAutoNum type="arabicPeriod"/>
            </a:pPr>
            <a:endParaRPr lang="da-DK" sz="1400" dirty="0">
              <a:solidFill>
                <a:srgbClr val="576B7C"/>
              </a:solidFill>
            </a:endParaRPr>
          </a:p>
          <a:p>
            <a:pPr marL="342900" indent="-342900">
              <a:buAutoNum type="arabicPeriod"/>
            </a:pPr>
            <a:endParaRPr lang="da-DK" sz="1400" dirty="0">
              <a:solidFill>
                <a:srgbClr val="576B7C"/>
              </a:solidFill>
            </a:endParaRPr>
          </a:p>
          <a:p>
            <a:pPr marL="342900" indent="-342900">
              <a:buAutoNum type="arabicPeriod"/>
            </a:pPr>
            <a:endParaRPr lang="da-DK" sz="1400" dirty="0">
              <a:solidFill>
                <a:srgbClr val="576B7C"/>
              </a:solidFill>
            </a:endParaRPr>
          </a:p>
          <a:p>
            <a:pPr marL="342900" indent="-342900">
              <a:buAutoNum type="arabicPeriod"/>
            </a:pPr>
            <a:endParaRPr lang="da-DK" sz="1400" dirty="0">
              <a:solidFill>
                <a:srgbClr val="576B7C"/>
              </a:solidFill>
            </a:endParaRPr>
          </a:p>
          <a:p>
            <a:pPr marL="342900" indent="-342900">
              <a:buAutoNum type="arabicPeriod"/>
            </a:pPr>
            <a:endParaRPr lang="da-DK" sz="1400" dirty="0">
              <a:solidFill>
                <a:srgbClr val="576B7C"/>
              </a:solidFill>
            </a:endParaRPr>
          </a:p>
          <a:p>
            <a:pPr marL="342900" indent="-342900">
              <a:buAutoNum type="arabicPeriod"/>
            </a:pPr>
            <a:endParaRPr lang="da-DK" sz="1400" dirty="0">
              <a:solidFill>
                <a:srgbClr val="576B7C"/>
              </a:solidFill>
            </a:endParaRPr>
          </a:p>
          <a:p>
            <a:pPr marL="342900" indent="-342900">
              <a:buAutoNum type="arabicPeriod"/>
            </a:pPr>
            <a:endParaRPr lang="da-DK" sz="1400" dirty="0">
              <a:solidFill>
                <a:srgbClr val="576B7C"/>
              </a:solidFill>
            </a:endParaRPr>
          </a:p>
          <a:p>
            <a:pPr marL="342900" indent="-342900">
              <a:buAutoNum type="arabicPeriod"/>
            </a:pPr>
            <a:endParaRPr lang="da-DK" sz="1400" dirty="0">
              <a:solidFill>
                <a:srgbClr val="576B7C"/>
              </a:solidFill>
            </a:endParaRPr>
          </a:p>
        </p:txBody>
      </p:sp>
      <p:sp>
        <p:nvSpPr>
          <p:cNvPr id="4" name="Pladsholder til slidenummer 3">
            <a:extLst>
              <a:ext uri="{FF2B5EF4-FFF2-40B4-BE49-F238E27FC236}">
                <a16:creationId xmlns:a16="http://schemas.microsoft.com/office/drawing/2014/main" id="{8F2E8EE4-E1A7-1F52-970A-0525FC408047}"/>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da-DK" sz="1000" b="0" i="0" u="none" strike="noStrike" kern="1200" cap="none" spc="0" normalizeH="0" baseline="0" noProof="0" dirty="0">
              <a:ln>
                <a:noFill/>
              </a:ln>
              <a:solidFill>
                <a:srgbClr val="141E4D"/>
              </a:solidFill>
              <a:effectLst/>
              <a:uLnTx/>
              <a:uFillTx/>
              <a:latin typeface="Georgia"/>
              <a:ea typeface="+mn-ea"/>
              <a:cs typeface="+mn-cs"/>
            </a:endParaRPr>
          </a:p>
        </p:txBody>
      </p:sp>
      <p:sp>
        <p:nvSpPr>
          <p:cNvPr id="6" name="Pladsholder til sidefod 5">
            <a:extLst>
              <a:ext uri="{FF2B5EF4-FFF2-40B4-BE49-F238E27FC236}">
                <a16:creationId xmlns:a16="http://schemas.microsoft.com/office/drawing/2014/main" id="{450BFB83-2072-ABD7-71A6-676E35DB4A96}"/>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prstClr val="white"/>
                </a:solidFill>
                <a:effectLst/>
                <a:uLnTx/>
                <a:uFillTx/>
                <a:latin typeface="Georgia"/>
                <a:ea typeface="+mn-ea"/>
                <a:cs typeface="+mn-cs"/>
              </a:rPr>
              <a:t>Skriv hvad præsentationen handler om</a:t>
            </a:r>
            <a:endParaRPr kumimoji="0" lang="da-DK" sz="1000" b="0" i="0" u="none" strike="noStrike" kern="1200" cap="none" spc="0" normalizeH="0" baseline="0" noProof="0" dirty="0">
              <a:ln>
                <a:noFill/>
              </a:ln>
              <a:solidFill>
                <a:prstClr val="white"/>
              </a:solidFill>
              <a:effectLst/>
              <a:uLnTx/>
              <a:uFillTx/>
              <a:latin typeface="Georgia"/>
              <a:ea typeface="+mn-ea"/>
              <a:cs typeface="+mn-cs"/>
            </a:endParaRPr>
          </a:p>
        </p:txBody>
      </p:sp>
      <p:pic>
        <p:nvPicPr>
          <p:cNvPr id="7" name="Picture 2">
            <a:extLst>
              <a:ext uri="{FF2B5EF4-FFF2-40B4-BE49-F238E27FC236}">
                <a16:creationId xmlns:a16="http://schemas.microsoft.com/office/drawing/2014/main" id="{5E725459-AD45-2DB8-10C5-7D8243ED41EA}"/>
              </a:ext>
              <a:ext uri="{C183D7F6-B498-43B3-948B-1728B52AA6E4}">
                <adec:decorative xmlns:adec="http://schemas.microsoft.com/office/drawing/2017/decorative" val="1"/>
              </a:ext>
            </a:extLst>
          </p:cNvPr>
          <p:cNvPicPr>
            <a:picLocks noGrp="1" noChangeAspect="1" noChangeArrowheads="1"/>
          </p:cNvPicPr>
          <p:nvPr>
            <p:ph type="pic" sz="quarter" idx="14"/>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20382" r="20382"/>
          <a:stretch/>
        </p:blipFill>
        <p:spPr bwMode="auto">
          <a:xfrm>
            <a:off x="6096000" y="0"/>
            <a:ext cx="609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a:extLst>
              <a:ext uri="{FF2B5EF4-FFF2-40B4-BE49-F238E27FC236}">
                <a16:creationId xmlns:a16="http://schemas.microsoft.com/office/drawing/2014/main" id="{1F5C70AB-87E4-498D-2454-B14AEDA91572}"/>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rgbClr val="DDDDDD"/>
          </a:solidFill>
          <a:ln w="12700" cap="flat" cmpd="sng" algn="ctr">
            <a:solidFill>
              <a:srgbClr val="2A438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149043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a:extLst>
              <a:ext uri="{FF2B5EF4-FFF2-40B4-BE49-F238E27FC236}">
                <a16:creationId xmlns:a16="http://schemas.microsoft.com/office/drawing/2014/main" id="{7C8667D0-4C33-FB7D-FEE6-F8DE4FBE867A}"/>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6" name="Rektangel 5">
            <a:extLst>
              <a:ext uri="{FF2B5EF4-FFF2-40B4-BE49-F238E27FC236}">
                <a16:creationId xmlns:a16="http://schemas.microsoft.com/office/drawing/2014/main" id="{EF20EC12-9072-A714-53AD-C0728EEC3FA5}"/>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
        <p:nvSpPr>
          <p:cNvPr id="7" name="Titel 1">
            <a:extLst>
              <a:ext uri="{FF2B5EF4-FFF2-40B4-BE49-F238E27FC236}">
                <a16:creationId xmlns:a16="http://schemas.microsoft.com/office/drawing/2014/main" id="{26260DF3-6857-9FCB-A4A6-61D93FA316B2}"/>
              </a:ext>
            </a:extLst>
          </p:cNvPr>
          <p:cNvSpPr>
            <a:spLocks noGrp="1"/>
          </p:cNvSpPr>
          <p:nvPr>
            <p:ph type="title"/>
          </p:nvPr>
        </p:nvSpPr>
        <p:spPr>
          <a:xfrm>
            <a:off x="203876" y="2927681"/>
            <a:ext cx="8806774" cy="1002638"/>
          </a:xfrm>
        </p:spPr>
        <p:txBody>
          <a:bodyPr vert="horz" lIns="0" tIns="0" rIns="0" bIns="0" rtlCol="0" anchor="ctr">
            <a:noAutofit/>
          </a:bodyPr>
          <a:lstStyle/>
          <a:p>
            <a:r>
              <a:rPr lang="da-DK" sz="3200" b="1" dirty="0">
                <a:solidFill>
                  <a:srgbClr val="576B7C"/>
                </a:solidFill>
              </a:rPr>
              <a:t>Historik og baggrund for Fælles Sprog III</a:t>
            </a:r>
            <a:br>
              <a:rPr lang="da-DK" sz="3200" dirty="0">
                <a:solidFill>
                  <a:srgbClr val="576B7C"/>
                </a:solidFill>
              </a:rPr>
            </a:br>
            <a:br>
              <a:rPr lang="da-DK" sz="2800" b="1" dirty="0">
                <a:solidFill>
                  <a:srgbClr val="576B7C"/>
                </a:solidFill>
              </a:rPr>
            </a:br>
            <a:endParaRPr lang="da-DK" sz="2800" b="1" dirty="0">
              <a:solidFill>
                <a:srgbClr val="576B7C"/>
              </a:solidFill>
            </a:endParaRPr>
          </a:p>
        </p:txBody>
      </p:sp>
    </p:spTree>
    <p:extLst>
      <p:ext uri="{BB962C8B-B14F-4D97-AF65-F5344CB8AC3E}">
        <p14:creationId xmlns:p14="http://schemas.microsoft.com/office/powerpoint/2010/main" val="28008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E66195C7-D72F-3D5C-23FD-095FEC3A452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graphicFrame>
        <p:nvGraphicFramePr>
          <p:cNvPr id="5" name="Tabel 4">
            <a:extLst>
              <a:ext uri="{FF2B5EF4-FFF2-40B4-BE49-F238E27FC236}">
                <a16:creationId xmlns:a16="http://schemas.microsoft.com/office/drawing/2014/main" id="{C531A10A-866E-73DF-399C-31D49BD253C6}"/>
              </a:ext>
            </a:extLst>
          </p:cNvPr>
          <p:cNvGraphicFramePr>
            <a:graphicFrameLocks noGrp="1"/>
          </p:cNvGraphicFramePr>
          <p:nvPr/>
        </p:nvGraphicFramePr>
        <p:xfrm>
          <a:off x="224983" y="794370"/>
          <a:ext cx="11742033" cy="5954029"/>
        </p:xfrm>
        <a:graphic>
          <a:graphicData uri="http://schemas.openxmlformats.org/drawingml/2006/table">
            <a:tbl>
              <a:tblPr firstRow="1" bandRow="1"/>
              <a:tblGrid>
                <a:gridCol w="2935906">
                  <a:extLst>
                    <a:ext uri="{9D8B030D-6E8A-4147-A177-3AD203B41FA5}">
                      <a16:colId xmlns:a16="http://schemas.microsoft.com/office/drawing/2014/main" val="401463115"/>
                    </a:ext>
                  </a:extLst>
                </a:gridCol>
                <a:gridCol w="8806127">
                  <a:extLst>
                    <a:ext uri="{9D8B030D-6E8A-4147-A177-3AD203B41FA5}">
                      <a16:colId xmlns:a16="http://schemas.microsoft.com/office/drawing/2014/main" val="2747069717"/>
                    </a:ext>
                  </a:extLst>
                </a:gridCol>
              </a:tblGrid>
              <a:tr h="351973">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r>
                        <a:rPr lang="da-DK" dirty="0"/>
                        <a:t>Aftaler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r>
                        <a:rPr lang="da-DK" dirty="0"/>
                        <a:t>Indhold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291441278"/>
                  </a:ext>
                </a:extLst>
              </a:tr>
              <a:tr h="1187910">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r>
                        <a:rPr lang="da-DK" sz="1200" dirty="0"/>
                        <a:t>Implementering af Fælles Sprog (1998)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indent="0">
                        <a:lnSpc>
                          <a:spcPct val="100000"/>
                        </a:lnSpc>
                        <a:spcAft>
                          <a:spcPts val="600"/>
                        </a:spcAft>
                        <a:buNone/>
                      </a:pPr>
                      <a:r>
                        <a:rPr lang="da-DK" sz="1200" dirty="0"/>
                        <a:t>Hensigten med at udvikle Fælles Sprog til alle kommuner var at gå fra papirjournaler til elektroniske omsorgsjournaler på ældreområdet (EOJ systemer).</a:t>
                      </a:r>
                    </a:p>
                    <a:p>
                      <a:pPr marL="285750" indent="-285750">
                        <a:lnSpc>
                          <a:spcPct val="100000"/>
                        </a:lnSpc>
                        <a:spcAft>
                          <a:spcPts val="600"/>
                        </a:spcAft>
                        <a:buFont typeface="Arial" panose="020B0604020202020204" pitchFamily="34" charset="0"/>
                        <a:buChar char="•"/>
                      </a:pPr>
                      <a:r>
                        <a:rPr lang="da-DK" sz="1200" dirty="0"/>
                        <a:t>For dyrt og svært at alle 271 kommuner skulle udvikle egne EOJ systemer</a:t>
                      </a:r>
                    </a:p>
                    <a:p>
                      <a:pPr marL="285750" indent="-285750">
                        <a:lnSpc>
                          <a:spcPct val="100000"/>
                        </a:lnSpc>
                        <a:spcAft>
                          <a:spcPts val="600"/>
                        </a:spcAft>
                        <a:buFont typeface="Arial" panose="020B0604020202020204" pitchFamily="34" charset="0"/>
                        <a:buChar char="•"/>
                      </a:pPr>
                      <a:r>
                        <a:rPr lang="da-DK" sz="1200" dirty="0"/>
                        <a:t>Et kommunalt ønske om at skabe overblik og gennemsigtighed i ældreplejen (styre økonomien)</a:t>
                      </a:r>
                    </a:p>
                    <a:p>
                      <a:pPr marL="285750" indent="-285750">
                        <a:lnSpc>
                          <a:spcPct val="100000"/>
                        </a:lnSpc>
                        <a:spcAft>
                          <a:spcPts val="600"/>
                        </a:spcAft>
                        <a:buFont typeface="Arial" panose="020B0604020202020204" pitchFamily="34" charset="0"/>
                        <a:buChar char="•"/>
                      </a:pPr>
                      <a:r>
                        <a:rPr lang="da-DK" sz="1200" dirty="0"/>
                        <a:t>FS var målrettet visitatorerne: de første koncepter for indsatskataloger udvikles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2756259478"/>
                  </a:ext>
                </a:extLst>
              </a:tr>
              <a:tr h="1162211">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r>
                        <a:rPr lang="da-DK" sz="1200" dirty="0"/>
                        <a:t>Implementering af Fælles Sprog II (2003)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20000"/>
                      </a:srgb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indent="0">
                        <a:buNone/>
                      </a:pPr>
                      <a:r>
                        <a:rPr lang="da-DK" sz="1200" dirty="0"/>
                        <a:t>Udviklingen på det kommunale ældre- og handicapområde, kræver at EOJ-systemerne og dermed Fælles sprog videreudvikles. Den nye version skal:</a:t>
                      </a:r>
                    </a:p>
                    <a:p>
                      <a:pPr marL="285750" indent="-285750">
                        <a:buFont typeface="Arial" panose="020B0604020202020204" pitchFamily="34" charset="0"/>
                        <a:buChar char="•"/>
                      </a:pPr>
                      <a:r>
                        <a:rPr lang="da-DK" sz="1200" dirty="0"/>
                        <a:t>Understøtte borgerens retssikkerhed</a:t>
                      </a:r>
                    </a:p>
                    <a:p>
                      <a:pPr marL="285750" indent="-285750">
                        <a:buFont typeface="Arial" panose="020B0604020202020204" pitchFamily="34" charset="0"/>
                        <a:buChar char="•"/>
                      </a:pPr>
                      <a:r>
                        <a:rPr lang="da-DK" sz="1200" dirty="0"/>
                        <a:t>Give sikker myndighedsdrift, fokus er på ‘den gode afgørelse’</a:t>
                      </a:r>
                    </a:p>
                    <a:p>
                      <a:pPr marL="285750" indent="-285750">
                        <a:buFont typeface="Arial" panose="020B0604020202020204" pitchFamily="34" charset="0"/>
                        <a:buChar char="•"/>
                      </a:pPr>
                      <a:r>
                        <a:rPr lang="da-DK" sz="1200" dirty="0"/>
                        <a:t>Øge fokus på den tværfaglige borgerjournal</a:t>
                      </a:r>
                    </a:p>
                    <a:p>
                      <a:pPr marL="0" indent="0">
                        <a:buFont typeface="Arial" panose="020B0604020202020204" pitchFamily="34" charset="0"/>
                        <a:buNone/>
                      </a:pPr>
                      <a:r>
                        <a:rPr lang="da-DK" sz="1200" dirty="0"/>
                        <a:t>FSII var fortsat målrettet visitatorerne og indsatskatalogerne opdateres så de baseres på ICF og tilføjes 0-4 skalaen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20000"/>
                      </a:srgbClr>
                    </a:solidFill>
                  </a:tcPr>
                </a:tc>
                <a:extLst>
                  <a:ext uri="{0D108BD9-81ED-4DB2-BD59-A6C34878D82A}">
                    <a16:rowId xmlns:a16="http://schemas.microsoft.com/office/drawing/2014/main" val="2788039184"/>
                  </a:ext>
                </a:extLst>
              </a:tr>
              <a:tr h="479963">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r>
                        <a:rPr lang="da-DK" sz="1200" dirty="0"/>
                        <a:t>Implementering af Fælles Sprog III (2013)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r>
                        <a:rPr lang="da-DK" sz="1200" dirty="0"/>
                        <a:t>Kommunerne forpligtede sig ved Økonomiaftalen 2013 til at implementere FSIII. I økonomiaftalen for 2018 var KL og regeringen enige om, at så vidt det var muligt, skulle alle kommuner have implementeret FSIII inden udgangen af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1439376704"/>
                  </a:ext>
                </a:extLst>
              </a:tr>
              <a:tr h="1143913">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r>
                        <a:rPr lang="da-DK" sz="1200" dirty="0"/>
                        <a:t>Visning af Fælles Sprog III data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20000"/>
                      </a:srgb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I økonomiaftalen for 2019 blev det aftalt, at FSIII-data blev stillet til rådighed fra de første kommuner i 2019 og fra øvrige kommuner med udgangen af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I økonomiaftalen 2022 blev det mellem KL og Regeringen aftalt, at alle kommuner skal have implementeret FSIII og tilvejebragt den nødvendige integration til den fælleskommunale Gateway. Data afleveres til FLIS og Sundhedsdatastyrelsen.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20000"/>
                      </a:srgbClr>
                    </a:solidFill>
                  </a:tcPr>
                </a:tc>
                <a:extLst>
                  <a:ext uri="{0D108BD9-81ED-4DB2-BD59-A6C34878D82A}">
                    <a16:rowId xmlns:a16="http://schemas.microsoft.com/office/drawing/2014/main" val="3201768747"/>
                  </a:ext>
                </a:extLst>
              </a:tr>
              <a:tr h="791940">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r>
                        <a:rPr lang="da-DK" sz="1200" dirty="0"/>
                        <a:t>Implementering af Fælles Sprog III Sundhedsfremme og forebyggelse og Genoptræning efter sygehusophold (2019 –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r>
                        <a:rPr lang="da-DK" sz="1200" dirty="0"/>
                        <a:t>Der blev i 2018 afsat midler i Sundhedsdataprogrammet til at udvikle en fælleskommunal datastandard på Sundhedsfremme og forebyggelse. Fælles Sprog III på patientrettet forebyggelse forelå i 2019. </a:t>
                      </a:r>
                    </a:p>
                    <a:p>
                      <a:r>
                        <a:rPr lang="da-DK" sz="1200" dirty="0"/>
                        <a:t>I økonomiaftalen for 2023 blev det aftalt, af kommunerne skulle implementere Fælles Sprog III på §§ 119 og 140 med henblik på at kunne aflevere data til FKGateway og Sundhedsdatastyrelsen inden udgangen af 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936921943"/>
                  </a:ext>
                </a:extLst>
              </a:tr>
              <a:tr h="718273">
                <a:tc>
                  <a:txBody>
                    <a:bodyPr/>
                    <a:lstStyle/>
                    <a:p>
                      <a:r>
                        <a:rPr lang="da-DK" sz="1200" dirty="0"/>
                        <a:t>Udvikling af Kommunalt Hjælpemiddelområde i Fælles Sprog III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p>
                      <a:r>
                        <a:rPr lang="da-DK" sz="1200" dirty="0"/>
                        <a:t>Det blev i Kommunernes Digitaliseringsprogram, Delprogram 5, besluttet af udvikle datastandard på Kommunalt Hjælpemiddelområde. 27 kommuner har været inddraget i udviklingen af funktionsområdet i perioden 2023-2025.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1404129577"/>
                  </a:ext>
                </a:extLst>
              </a:tr>
            </a:tbl>
          </a:graphicData>
        </a:graphic>
      </p:graphicFrame>
      <p:sp>
        <p:nvSpPr>
          <p:cNvPr id="6" name="Tekstfelt 5">
            <a:extLst>
              <a:ext uri="{FF2B5EF4-FFF2-40B4-BE49-F238E27FC236}">
                <a16:creationId xmlns:a16="http://schemas.microsoft.com/office/drawing/2014/main" id="{80603740-7175-B0EF-FCA8-1434D21741D9}"/>
              </a:ext>
            </a:extLst>
          </p:cNvPr>
          <p:cNvSpPr txBox="1"/>
          <p:nvPr/>
        </p:nvSpPr>
        <p:spPr>
          <a:xfrm>
            <a:off x="1046744" y="217953"/>
            <a:ext cx="7116429" cy="701281"/>
          </a:xfrm>
          <a:prstGeom prst="rect">
            <a:avLst/>
          </a:prstGeom>
        </p:spPr>
        <p:txBody>
          <a:bodyPr vert="horz" lIns="0" tIns="0" rIns="0" bIns="0" rtlCol="0" anchor="ctr">
            <a:noAutofit/>
          </a:bodyPr>
          <a:lstStyle>
            <a:lvl1pPr algn="ctr">
              <a:lnSpc>
                <a:spcPct val="90000"/>
              </a:lnSpc>
              <a:spcBef>
                <a:spcPct val="0"/>
              </a:spcBef>
              <a:buNone/>
              <a:defRPr sz="3200" b="1">
                <a:solidFill>
                  <a:srgbClr val="576B7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1" i="0" u="none" strike="noStrike" kern="1200" cap="none" spc="0" normalizeH="0" baseline="0" noProof="0" dirty="0">
                <a:ln>
                  <a:noFill/>
                </a:ln>
                <a:solidFill>
                  <a:srgbClr val="576B7C"/>
                </a:solidFill>
                <a:effectLst/>
                <a:uLnTx/>
                <a:uFillTx/>
                <a:latin typeface="Georgia"/>
                <a:ea typeface="+mj-ea"/>
                <a:cs typeface="+mj-cs"/>
              </a:rPr>
              <a:t>Fælles Sprog III - historisk</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000" b="0" i="0" u="none" strike="noStrike" kern="1200" cap="none" spc="0" normalizeH="0" baseline="0" noProof="0" dirty="0">
                <a:ln>
                  <a:noFill/>
                </a:ln>
                <a:solidFill>
                  <a:srgbClr val="576B7C"/>
                </a:solidFill>
                <a:effectLst/>
                <a:uLnTx/>
                <a:uFillTx/>
                <a:latin typeface="Georgia"/>
                <a:ea typeface="+mj-ea"/>
                <a:cs typeface="+mj-cs"/>
              </a:rPr>
              <a:t> – udvikling fra Fælles sprog til FSII og til FSIII</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a-DK" sz="3200" b="1" i="0" u="none" strike="noStrike" kern="1200" cap="none" spc="0" normalizeH="0" baseline="0" noProof="0" dirty="0">
              <a:ln>
                <a:noFill/>
              </a:ln>
              <a:solidFill>
                <a:srgbClr val="576B7C"/>
              </a:solidFill>
              <a:effectLst/>
              <a:uLnTx/>
              <a:uFillTx/>
              <a:latin typeface="Georgia"/>
              <a:ea typeface="+mj-ea"/>
              <a:cs typeface="+mj-cs"/>
            </a:endParaRPr>
          </a:p>
        </p:txBody>
      </p:sp>
      <p:sp>
        <p:nvSpPr>
          <p:cNvPr id="2" name="Rektangel 1">
            <a:extLst>
              <a:ext uri="{FF2B5EF4-FFF2-40B4-BE49-F238E27FC236}">
                <a16:creationId xmlns:a16="http://schemas.microsoft.com/office/drawing/2014/main" id="{EDA51C78-BB88-B58D-EB64-E4D26C077FDC}"/>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chemeClr val="bg1">
              <a:lumMod val="85000"/>
            </a:schemeClr>
          </a:solidFill>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srgbClr val="141E4D"/>
                </a:solidFill>
                <a:effectLst/>
                <a:uLnTx/>
                <a:uFillTx/>
                <a:latin typeface="Georgia"/>
                <a:ea typeface="+mn-ea"/>
                <a:cs typeface="+mn-cs"/>
              </a:rPr>
              <a:t>FSIII Pixi-guide</a:t>
            </a:r>
            <a:endParaRPr kumimoji="0" lang="da-DK" sz="1000" b="0" i="0" u="none" strike="noStrike" kern="1200" cap="none" spc="0" normalizeH="0" baseline="0" noProof="0" dirty="0">
              <a:ln>
                <a:noFill/>
              </a:ln>
              <a:solidFill>
                <a:srgbClr val="141E4D"/>
              </a:solidFill>
              <a:effectLst/>
              <a:uLnTx/>
              <a:uFillTx/>
              <a:latin typeface="Georgia"/>
              <a:ea typeface="+mn-ea"/>
              <a:cs typeface="+mn-cs"/>
            </a:endParaRPr>
          </a:p>
        </p:txBody>
      </p:sp>
    </p:spTree>
    <p:extLst>
      <p:ext uri="{BB962C8B-B14F-4D97-AF65-F5344CB8AC3E}">
        <p14:creationId xmlns:p14="http://schemas.microsoft.com/office/powerpoint/2010/main" val="259265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E66195C7-D72F-3D5C-23FD-095FEC3A452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graphicFrame>
        <p:nvGraphicFramePr>
          <p:cNvPr id="5" name="Tabel 4">
            <a:extLst>
              <a:ext uri="{FF2B5EF4-FFF2-40B4-BE49-F238E27FC236}">
                <a16:creationId xmlns:a16="http://schemas.microsoft.com/office/drawing/2014/main" id="{C531A10A-866E-73DF-399C-31D49BD253C6}"/>
              </a:ext>
            </a:extLst>
          </p:cNvPr>
          <p:cNvGraphicFramePr>
            <a:graphicFrameLocks noGrp="1"/>
          </p:cNvGraphicFramePr>
          <p:nvPr/>
        </p:nvGraphicFramePr>
        <p:xfrm>
          <a:off x="397869" y="1163622"/>
          <a:ext cx="11569147" cy="1163386"/>
        </p:xfrm>
        <a:graphic>
          <a:graphicData uri="http://schemas.openxmlformats.org/drawingml/2006/table">
            <a:tbl>
              <a:tblPr firstRow="1" bandRow="1"/>
              <a:tblGrid>
                <a:gridCol w="3197458">
                  <a:extLst>
                    <a:ext uri="{9D8B030D-6E8A-4147-A177-3AD203B41FA5}">
                      <a16:colId xmlns:a16="http://schemas.microsoft.com/office/drawing/2014/main" val="401463115"/>
                    </a:ext>
                  </a:extLst>
                </a:gridCol>
                <a:gridCol w="8371689">
                  <a:extLst>
                    <a:ext uri="{9D8B030D-6E8A-4147-A177-3AD203B41FA5}">
                      <a16:colId xmlns:a16="http://schemas.microsoft.com/office/drawing/2014/main" val="2747069717"/>
                    </a:ext>
                  </a:extLst>
                </a:gridCol>
              </a:tblGrid>
              <a:tr h="350191">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r>
                        <a:rPr lang="da-DK" dirty="0"/>
                        <a:t>Aftaler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r>
                        <a:rPr lang="da-DK" dirty="0"/>
                        <a:t>Indhold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291441278"/>
                  </a:ext>
                </a:extLst>
              </a:tr>
              <a:tr h="797626">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r>
                        <a:rPr lang="da-DK" sz="1200" dirty="0"/>
                        <a:t>Forenklet Fælles Sprog III (FSIII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indent="0">
                        <a:lnSpc>
                          <a:spcPct val="100000"/>
                        </a:lnSpc>
                        <a:spcAft>
                          <a:spcPts val="600"/>
                        </a:spcAft>
                        <a:buNone/>
                      </a:pPr>
                      <a:r>
                        <a:rPr lang="da-DK" sz="1200" dirty="0"/>
                        <a:t>KL’s bestyrelse godkendte den 24. januar 2024 en forenkling af Fælles Sprog III.</a:t>
                      </a:r>
                    </a:p>
                    <a:p>
                      <a:pPr marL="0" indent="0">
                        <a:lnSpc>
                          <a:spcPct val="100000"/>
                        </a:lnSpc>
                        <a:spcAft>
                          <a:spcPts val="600"/>
                        </a:spcAft>
                        <a:buNone/>
                      </a:pPr>
                      <a:r>
                        <a:rPr lang="da-DK" sz="1200" dirty="0"/>
                        <a:t>KL og kommunerne har sammen udviklet et forenklet Fælles Sprog III, der indeholder både en forenkling af tilstande, indsatser og dokumentationsmetode. Det forenklede Fælles Sprog III hedder Fælles Sprog III 2.0.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extLst>
                  <a:ext uri="{0D108BD9-81ED-4DB2-BD59-A6C34878D82A}">
                    <a16:rowId xmlns:a16="http://schemas.microsoft.com/office/drawing/2014/main" val="2756259478"/>
                  </a:ext>
                </a:extLst>
              </a:tr>
            </a:tbl>
          </a:graphicData>
        </a:graphic>
      </p:graphicFrame>
      <p:sp>
        <p:nvSpPr>
          <p:cNvPr id="6" name="Tekstfelt 5">
            <a:extLst>
              <a:ext uri="{FF2B5EF4-FFF2-40B4-BE49-F238E27FC236}">
                <a16:creationId xmlns:a16="http://schemas.microsoft.com/office/drawing/2014/main" id="{80603740-7175-B0EF-FCA8-1434D21741D9}"/>
              </a:ext>
            </a:extLst>
          </p:cNvPr>
          <p:cNvSpPr txBox="1"/>
          <p:nvPr/>
        </p:nvSpPr>
        <p:spPr>
          <a:xfrm>
            <a:off x="1023294" y="388963"/>
            <a:ext cx="7116429" cy="701281"/>
          </a:xfrm>
          <a:prstGeom prst="rect">
            <a:avLst/>
          </a:prstGeom>
        </p:spPr>
        <p:txBody>
          <a:bodyPr vert="horz" lIns="0" tIns="0" rIns="0" bIns="0" rtlCol="0" anchor="ctr">
            <a:noAutofit/>
          </a:bodyPr>
          <a:lstStyle>
            <a:lvl1pPr algn="ctr">
              <a:lnSpc>
                <a:spcPct val="90000"/>
              </a:lnSpc>
              <a:spcBef>
                <a:spcPct val="0"/>
              </a:spcBef>
              <a:buNone/>
              <a:defRPr sz="3200" b="1">
                <a:solidFill>
                  <a:srgbClr val="576B7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1" i="0" u="none" strike="noStrike" kern="1200" cap="none" spc="0" normalizeH="0" baseline="0" noProof="0" dirty="0">
                <a:ln>
                  <a:noFill/>
                </a:ln>
                <a:solidFill>
                  <a:srgbClr val="576B7C"/>
                </a:solidFill>
                <a:effectLst/>
                <a:uLnTx/>
                <a:uFillTx/>
                <a:latin typeface="Georgia"/>
                <a:ea typeface="+mj-ea"/>
                <a:cs typeface="+mj-cs"/>
              </a:rPr>
              <a:t>Fælles Sprog III – fremadrettet</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000" b="1" i="0" u="none" strike="noStrike" kern="1200" cap="none" spc="0" normalizeH="0" baseline="0" noProof="0" dirty="0">
                <a:ln>
                  <a:noFill/>
                </a:ln>
                <a:solidFill>
                  <a:srgbClr val="576B7C"/>
                </a:solidFill>
                <a:effectLst/>
                <a:uLnTx/>
                <a:uFillTx/>
                <a:latin typeface="Georgia"/>
                <a:ea typeface="+mj-ea"/>
                <a:cs typeface="+mj-cs"/>
              </a:rPr>
              <a:t>- </a:t>
            </a:r>
            <a:r>
              <a:rPr kumimoji="0" lang="da-DK" sz="2000" b="0" i="0" u="none" strike="noStrike" kern="1200" cap="none" spc="0" normalizeH="0" baseline="0" noProof="0" dirty="0">
                <a:ln>
                  <a:noFill/>
                </a:ln>
                <a:solidFill>
                  <a:srgbClr val="576B7C"/>
                </a:solidFill>
                <a:effectLst/>
                <a:uLnTx/>
                <a:uFillTx/>
                <a:latin typeface="Georgia"/>
                <a:ea typeface="+mj-ea"/>
                <a:cs typeface="+mj-cs"/>
              </a:rPr>
              <a:t>Fælles Sprog III 2.0</a:t>
            </a:r>
            <a:r>
              <a:rPr kumimoji="0" lang="da-DK" sz="2800" b="1" i="0" u="none" strike="noStrike" kern="1200" cap="none" spc="0" normalizeH="0" baseline="0" noProof="0" dirty="0">
                <a:ln>
                  <a:noFill/>
                </a:ln>
                <a:solidFill>
                  <a:srgbClr val="576B7C"/>
                </a:solidFill>
                <a:effectLst/>
                <a:uLnTx/>
                <a:uFillTx/>
                <a:latin typeface="Georgia"/>
                <a:ea typeface="+mj-ea"/>
                <a:cs typeface="+mj-cs"/>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000" b="0" i="0" u="none" strike="noStrike" kern="1200" cap="none" spc="0" normalizeH="0" baseline="0" noProof="0" dirty="0">
                <a:ln>
                  <a:noFill/>
                </a:ln>
                <a:solidFill>
                  <a:srgbClr val="576B7C"/>
                </a:solidFill>
                <a:effectLst/>
                <a:uLnTx/>
                <a:uFillTx/>
                <a:latin typeface="Georgia"/>
                <a:ea typeface="+mj-ea"/>
                <a:cs typeface="+mj-cs"/>
              </a:rPr>
              <a:t> </a:t>
            </a:r>
            <a:endParaRPr kumimoji="0" lang="da-DK" sz="3200" b="1" i="0" u="none" strike="noStrike" kern="1200" cap="none" spc="0" normalizeH="0" baseline="0" noProof="0" dirty="0">
              <a:ln>
                <a:noFill/>
              </a:ln>
              <a:solidFill>
                <a:srgbClr val="576B7C"/>
              </a:solidFill>
              <a:effectLst/>
              <a:uLnTx/>
              <a:uFillTx/>
              <a:latin typeface="Georgia"/>
              <a:ea typeface="+mj-ea"/>
              <a:cs typeface="+mj-cs"/>
            </a:endParaRPr>
          </a:p>
        </p:txBody>
      </p:sp>
      <p:sp>
        <p:nvSpPr>
          <p:cNvPr id="2" name="Rektangel 1">
            <a:extLst>
              <a:ext uri="{FF2B5EF4-FFF2-40B4-BE49-F238E27FC236}">
                <a16:creationId xmlns:a16="http://schemas.microsoft.com/office/drawing/2014/main" id="{EDA51C78-BB88-B58D-EB64-E4D26C077FDC}"/>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chemeClr val="bg1">
              <a:lumMod val="85000"/>
            </a:schemeClr>
          </a:solidFill>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294942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070FE69-9B44-4D7E-9940-A44705289290}"/>
              </a:ext>
            </a:extLst>
          </p:cNvPr>
          <p:cNvSpPr>
            <a:spLocks noGrp="1"/>
          </p:cNvSpPr>
          <p:nvPr>
            <p:ph type="title"/>
          </p:nvPr>
        </p:nvSpPr>
        <p:spPr>
          <a:xfrm>
            <a:off x="1012842" y="190643"/>
            <a:ext cx="10594721" cy="745376"/>
          </a:xfrm>
          <a:prstGeom prst="rect">
            <a:avLst/>
          </a:prstGeom>
        </p:spPr>
        <p:txBody>
          <a:bodyPr vert="horz" lIns="0" tIns="0" rIns="0" bIns="0" rtlCol="0" anchor="ctr">
            <a:noAutofit/>
          </a:bodyPr>
          <a:lstStyle/>
          <a:p>
            <a:r>
              <a:rPr lang="da-DK" sz="2800" b="1" dirty="0">
                <a:solidFill>
                  <a:srgbClr val="576B7C"/>
                </a:solidFill>
              </a:rPr>
              <a:t>Eksisterende Funktionsområder</a:t>
            </a:r>
            <a:br>
              <a:rPr lang="da-DK" sz="2800" b="1" dirty="0">
                <a:solidFill>
                  <a:srgbClr val="576B7C"/>
                </a:solidFill>
              </a:rPr>
            </a:br>
            <a:r>
              <a:rPr lang="da-DK" sz="2800" b="1" dirty="0">
                <a:solidFill>
                  <a:srgbClr val="576B7C"/>
                </a:solidFill>
              </a:rPr>
              <a:t> </a:t>
            </a:r>
            <a:r>
              <a:rPr lang="da-DK" sz="2800" dirty="0">
                <a:solidFill>
                  <a:srgbClr val="576B7C"/>
                </a:solidFill>
              </a:rPr>
              <a:t>- </a:t>
            </a:r>
            <a:r>
              <a:rPr lang="da-DK" sz="2000" dirty="0">
                <a:solidFill>
                  <a:srgbClr val="576B7C"/>
                </a:solidFill>
              </a:rPr>
              <a:t>med respektive tilstandsområder</a:t>
            </a:r>
          </a:p>
        </p:txBody>
      </p:sp>
      <p:sp>
        <p:nvSpPr>
          <p:cNvPr id="31" name="Tekstfelt 30">
            <a:extLst>
              <a:ext uri="{FF2B5EF4-FFF2-40B4-BE49-F238E27FC236}">
                <a16:creationId xmlns:a16="http://schemas.microsoft.com/office/drawing/2014/main" id="{2EC4C989-0B5C-4ED4-AD99-58FEAB6ECA03}"/>
              </a:ext>
            </a:extLst>
          </p:cNvPr>
          <p:cNvSpPr txBox="1"/>
          <p:nvPr/>
        </p:nvSpPr>
        <p:spPr>
          <a:xfrm>
            <a:off x="-127146" y="4478123"/>
            <a:ext cx="4931374" cy="781610"/>
          </a:xfrm>
          <a:prstGeom prst="rect">
            <a:avLst/>
          </a:prstGeom>
        </p:spPr>
        <p:txBody>
          <a:bodyPr vert="horz" lIns="0" tIns="0" rIns="0" bIns="0" rtlCol="0" anchor="ctr">
            <a:noAutofit/>
          </a:bodyPr>
          <a:lstStyle>
            <a:lvl1pPr algn="ctr">
              <a:lnSpc>
                <a:spcPct val="90000"/>
              </a:lnSpc>
              <a:spcBef>
                <a:spcPct val="0"/>
              </a:spcBef>
              <a:buNone/>
              <a:defRPr sz="3200" b="1">
                <a:solidFill>
                  <a:srgbClr val="576B7C"/>
                </a:solidFill>
                <a:latin typeface="+mj-lt"/>
                <a:ea typeface="+mj-ea"/>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a-DK" sz="2000" b="0" i="0" u="none" strike="noStrike" kern="1200" cap="none" spc="0" normalizeH="0" baseline="0" noProof="0" dirty="0">
                <a:ln>
                  <a:noFill/>
                </a:ln>
                <a:solidFill>
                  <a:srgbClr val="576B7C"/>
                </a:solidFill>
                <a:effectLst/>
                <a:uLnTx/>
                <a:uFillTx/>
                <a:latin typeface="Georgia"/>
                <a:ea typeface="+mj-ea"/>
                <a:cs typeface="+mj-cs"/>
              </a:rPr>
              <a:t>Funktionsområder på socialområdet</a:t>
            </a:r>
          </a:p>
        </p:txBody>
      </p:sp>
      <p:sp>
        <p:nvSpPr>
          <p:cNvPr id="15" name="Tekstfelt 14">
            <a:extLst>
              <a:ext uri="{FF2B5EF4-FFF2-40B4-BE49-F238E27FC236}">
                <a16:creationId xmlns:a16="http://schemas.microsoft.com/office/drawing/2014/main" id="{E1BE7A4C-8B36-43D5-99DF-0F6677522F4A}"/>
              </a:ext>
            </a:extLst>
          </p:cNvPr>
          <p:cNvSpPr txBox="1"/>
          <p:nvPr/>
        </p:nvSpPr>
        <p:spPr>
          <a:xfrm>
            <a:off x="4097670" y="2015529"/>
            <a:ext cx="1912272" cy="795701"/>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Egenomsorg</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Praktiske opgaver</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Mobilitet</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Mentale funktioner</a:t>
            </a:r>
          </a:p>
          <a:p>
            <a:pPr marL="0" marR="0" lvl="0" indent="0" algn="l" defTabSz="914400" rtl="0" eaLnBrk="1" fontAlgn="auto" latinLnBrk="0" hangingPunct="1">
              <a:lnSpc>
                <a:spcPct val="104000"/>
              </a:lnSpc>
              <a:spcBef>
                <a:spcPts val="0"/>
              </a:spcBef>
              <a:spcAft>
                <a:spcPts val="0"/>
              </a:spcAft>
              <a:buClrTx/>
              <a:buSzTx/>
              <a:buFontTx/>
              <a:buNone/>
              <a:tabLst/>
              <a:defRPr/>
            </a:pPr>
            <a:endParaRPr kumimoji="0" lang="da-DK" sz="1000" b="0" i="0" u="none" strike="noStrike" kern="1200" cap="none" spc="0" normalizeH="0" baseline="0" noProof="0" dirty="0" err="1">
              <a:ln>
                <a:noFill/>
              </a:ln>
              <a:solidFill>
                <a:srgbClr val="576B7C"/>
              </a:solidFill>
              <a:effectLst/>
              <a:uLnTx/>
              <a:uFillTx/>
              <a:latin typeface="Georgia"/>
              <a:ea typeface="+mn-ea"/>
              <a:cs typeface="+mn-cs"/>
            </a:endParaRPr>
          </a:p>
        </p:txBody>
      </p:sp>
      <p:sp>
        <p:nvSpPr>
          <p:cNvPr id="16" name="Tekstfelt 15">
            <a:extLst>
              <a:ext uri="{FF2B5EF4-FFF2-40B4-BE49-F238E27FC236}">
                <a16:creationId xmlns:a16="http://schemas.microsoft.com/office/drawing/2014/main" id="{3799FA85-0561-4687-A0B6-0A82FAA42B48}"/>
              </a:ext>
            </a:extLst>
          </p:cNvPr>
          <p:cNvSpPr txBox="1"/>
          <p:nvPr/>
        </p:nvSpPr>
        <p:spPr>
          <a:xfrm>
            <a:off x="3607546" y="1128087"/>
            <a:ext cx="3225522" cy="981935"/>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576B7C"/>
                </a:solidFill>
                <a:effectLst/>
                <a:uLnTx/>
                <a:uFillTx/>
                <a:latin typeface="Georgia"/>
                <a:ea typeface="+mn-ea"/>
                <a:cs typeface="+mn-cs"/>
              </a:rPr>
              <a:t>Kommunal pleje- og omsorg </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76B7C"/>
                </a:solidFill>
                <a:effectLst/>
                <a:uLnTx/>
                <a:uFillTx/>
                <a:latin typeface="Georgia"/>
                <a:ea typeface="+mn-ea"/>
                <a:cs typeface="+mn-cs"/>
              </a:rPr>
              <a:t>Lov om Social Service  </a:t>
            </a:r>
            <a:br>
              <a:rPr kumimoji="0" lang="en-US" sz="1000" b="0" i="0" u="none" strike="noStrike" kern="1200" cap="none" spc="0" normalizeH="0" baseline="0" noProof="0" dirty="0">
                <a:ln>
                  <a:noFill/>
                </a:ln>
                <a:solidFill>
                  <a:srgbClr val="576B7C"/>
                </a:solidFill>
                <a:effectLst/>
                <a:uLnTx/>
                <a:uFillTx/>
                <a:latin typeface="Georgia"/>
                <a:ea typeface="+mn-ea"/>
                <a:cs typeface="+mn-cs"/>
              </a:rPr>
            </a:br>
            <a:r>
              <a:rPr kumimoji="0" lang="en-US" sz="1000" b="0" i="0" u="none" strike="noStrike" kern="1200" cap="none" spc="0" normalizeH="0" baseline="0" noProof="0" dirty="0">
                <a:ln>
                  <a:noFill/>
                </a:ln>
                <a:solidFill>
                  <a:srgbClr val="576B7C"/>
                </a:solidFill>
                <a:effectLst/>
                <a:uLnTx/>
                <a:uFillTx/>
                <a:latin typeface="Georgia"/>
                <a:ea typeface="+mn-ea"/>
                <a:cs typeface="+mn-cs"/>
              </a:rPr>
              <a:t> §§ 83, 83a, 84 stk. 1. </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76B7C"/>
                </a:solidFill>
                <a:effectLst/>
                <a:uLnTx/>
                <a:uFillTx/>
                <a:latin typeface="Georgia"/>
                <a:ea typeface="+mn-ea"/>
                <a:cs typeface="+mn-cs"/>
              </a:rPr>
              <a:t>og 2., 86 stk. 1 og 2. </a:t>
            </a:r>
            <a:r>
              <a:rPr lang="en-US" sz="1000" dirty="0">
                <a:solidFill>
                  <a:srgbClr val="576B7C"/>
                </a:solidFill>
                <a:latin typeface="Georgia"/>
              </a:rPr>
              <a:t>samt </a:t>
            </a:r>
            <a:r>
              <a:rPr lang="en-US" sz="1000" dirty="0" err="1">
                <a:solidFill>
                  <a:srgbClr val="576B7C"/>
                </a:solidFill>
                <a:latin typeface="Georgia"/>
              </a:rPr>
              <a:t>Ældreloven</a:t>
            </a:r>
            <a:r>
              <a:rPr lang="en-US" sz="1000" dirty="0">
                <a:solidFill>
                  <a:srgbClr val="576B7C"/>
                </a:solidFill>
                <a:latin typeface="Georgia"/>
              </a:rPr>
              <a:t> §§ 7, </a:t>
            </a:r>
          </a:p>
          <a:p>
            <a:pPr marL="0" marR="0" lvl="0" indent="0" algn="ctr" defTabSz="914400" rtl="0" eaLnBrk="1" fontAlgn="auto" latinLnBrk="0" hangingPunct="1">
              <a:lnSpc>
                <a:spcPct val="104000"/>
              </a:lnSpc>
              <a:spcBef>
                <a:spcPts val="0"/>
              </a:spcBef>
              <a:spcAft>
                <a:spcPts val="0"/>
              </a:spcAft>
              <a:buClrTx/>
              <a:buSzTx/>
              <a:buFontTx/>
              <a:buNone/>
              <a:tabLst/>
              <a:defRPr/>
            </a:pPr>
            <a:r>
              <a:rPr lang="en-US" sz="1000" dirty="0">
                <a:solidFill>
                  <a:srgbClr val="576B7C"/>
                </a:solidFill>
                <a:latin typeface="Georgia"/>
              </a:rPr>
              <a:t>9, 11, 13, 16 og 17</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000" b="0" i="0" u="none" strike="noStrike" kern="1200" cap="none" spc="0" normalizeH="0" baseline="0" noProof="0" dirty="0" err="1">
              <a:ln>
                <a:noFill/>
              </a:ln>
              <a:solidFill>
                <a:srgbClr val="576B7C"/>
              </a:solidFill>
              <a:effectLst/>
              <a:uLnTx/>
              <a:uFillTx/>
              <a:latin typeface="Georgia"/>
              <a:ea typeface="+mn-ea"/>
              <a:cs typeface="+mn-cs"/>
            </a:endParaRPr>
          </a:p>
        </p:txBody>
      </p:sp>
      <p:sp>
        <p:nvSpPr>
          <p:cNvPr id="17" name="Rektangel: afrundede hjørner 16">
            <a:extLst>
              <a:ext uri="{FF2B5EF4-FFF2-40B4-BE49-F238E27FC236}">
                <a16:creationId xmlns:a16="http://schemas.microsoft.com/office/drawing/2014/main" id="{F55BC832-F7CE-4412-A6D9-39AF1DB8921C}"/>
              </a:ext>
            </a:extLst>
          </p:cNvPr>
          <p:cNvSpPr/>
          <p:nvPr/>
        </p:nvSpPr>
        <p:spPr>
          <a:xfrm>
            <a:off x="3940504" y="1032362"/>
            <a:ext cx="2562793" cy="1865462"/>
          </a:xfrm>
          <a:prstGeom prst="roundRect">
            <a:avLst/>
          </a:prstGeom>
          <a:noFill/>
          <a:ln w="19050">
            <a:solidFill>
              <a:srgbClr val="788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srgbClr val="576B7C"/>
              </a:solidFill>
              <a:effectLst/>
              <a:uLnTx/>
              <a:uFillTx/>
              <a:latin typeface="Georgia"/>
              <a:ea typeface="+mn-ea"/>
              <a:cs typeface="+mn-cs"/>
            </a:endParaRPr>
          </a:p>
        </p:txBody>
      </p:sp>
      <p:sp>
        <p:nvSpPr>
          <p:cNvPr id="22" name="Tekstfelt 21">
            <a:extLst>
              <a:ext uri="{FF2B5EF4-FFF2-40B4-BE49-F238E27FC236}">
                <a16:creationId xmlns:a16="http://schemas.microsoft.com/office/drawing/2014/main" id="{EFDC6B14-26AE-4821-A08F-CC139E42A088}"/>
              </a:ext>
            </a:extLst>
          </p:cNvPr>
          <p:cNvSpPr txBox="1"/>
          <p:nvPr/>
        </p:nvSpPr>
        <p:spPr>
          <a:xfrm>
            <a:off x="296808" y="1849789"/>
            <a:ext cx="3291053" cy="2063578"/>
          </a:xfrm>
          <a:prstGeom prst="rect">
            <a:avLst/>
          </a:prstGeom>
          <a:noFill/>
          <a:ln>
            <a:noFill/>
          </a:ln>
        </p:spPr>
        <p:txBody>
          <a:bodyPr wrap="square" lIns="0" tIns="0" rIns="0" bIns="0" numCol="2"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Funktionsniveau</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Bevægeapparat</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Ernæring </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Hud og slimhinder</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Kommunikation</a:t>
            </a: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Psykosociale forhold</a:t>
            </a: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Respiration og cirkulation</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Seksualitet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Smerter og sanseindtryk</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Søvn og hvile</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Viden og udvikling</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Udskillelse af affaldsstoffer</a:t>
            </a:r>
          </a:p>
          <a:p>
            <a:pPr marL="0" marR="0" lvl="0" indent="0" algn="l" defTabSz="914400" rtl="0" eaLnBrk="1" fontAlgn="auto" latinLnBrk="0" hangingPunct="1">
              <a:lnSpc>
                <a:spcPct val="104000"/>
              </a:lnSpc>
              <a:spcBef>
                <a:spcPts val="0"/>
              </a:spcBef>
              <a:spcAft>
                <a:spcPts val="0"/>
              </a:spcAft>
              <a:buClrTx/>
              <a:buSzTx/>
              <a:buFontTx/>
              <a:buNone/>
              <a:tabLst/>
              <a:defRPr/>
            </a:pPr>
            <a:endParaRPr kumimoji="0" lang="da-DK" sz="1000" b="0" i="0" u="none" strike="noStrike" kern="1200" cap="none" spc="0" normalizeH="0" baseline="0" noProof="0" dirty="0" err="1">
              <a:ln>
                <a:noFill/>
              </a:ln>
              <a:solidFill>
                <a:srgbClr val="576B7C"/>
              </a:solidFill>
              <a:effectLst/>
              <a:uLnTx/>
              <a:uFillTx/>
              <a:latin typeface="Georgia"/>
              <a:ea typeface="+mn-ea"/>
              <a:cs typeface="+mn-cs"/>
            </a:endParaRPr>
          </a:p>
        </p:txBody>
      </p:sp>
      <p:sp>
        <p:nvSpPr>
          <p:cNvPr id="23" name="Tekstfelt 22">
            <a:extLst>
              <a:ext uri="{FF2B5EF4-FFF2-40B4-BE49-F238E27FC236}">
                <a16:creationId xmlns:a16="http://schemas.microsoft.com/office/drawing/2014/main" id="{A09AE17E-C64A-4C56-8A70-2D2690DE37FF}"/>
              </a:ext>
            </a:extLst>
          </p:cNvPr>
          <p:cNvSpPr txBox="1"/>
          <p:nvPr/>
        </p:nvSpPr>
        <p:spPr>
          <a:xfrm>
            <a:off x="1012842" y="1145447"/>
            <a:ext cx="1841237" cy="341760"/>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576B7C"/>
                </a:solidFill>
                <a:effectLst/>
                <a:uLnTx/>
                <a:uFillTx/>
                <a:latin typeface="Georgia"/>
                <a:ea typeface="+mn-ea"/>
                <a:cs typeface="+mn-cs"/>
              </a:rPr>
              <a:t>Kommunal sygepleje  </a:t>
            </a:r>
            <a:r>
              <a:rPr kumimoji="0" lang="da-DK" sz="1000" b="0" i="0" u="none" strike="noStrike" kern="1200" cap="none" spc="0" normalizeH="0" baseline="0" noProof="0" dirty="0">
                <a:ln>
                  <a:noFill/>
                </a:ln>
                <a:solidFill>
                  <a:srgbClr val="576B7C"/>
                </a:solidFill>
                <a:effectLst/>
                <a:uLnTx/>
                <a:uFillTx/>
                <a:latin typeface="Georgia"/>
                <a:ea typeface="+mn-ea"/>
                <a:cs typeface="+mn-cs"/>
              </a:rPr>
              <a:t>Sundhedslovens § 138</a:t>
            </a:r>
          </a:p>
        </p:txBody>
      </p:sp>
      <p:sp>
        <p:nvSpPr>
          <p:cNvPr id="24" name="Rektangel: afrundede hjørner 23">
            <a:extLst>
              <a:ext uri="{FF2B5EF4-FFF2-40B4-BE49-F238E27FC236}">
                <a16:creationId xmlns:a16="http://schemas.microsoft.com/office/drawing/2014/main" id="{12799A87-D3B8-4C70-B12D-A072402EBB13}"/>
              </a:ext>
            </a:extLst>
          </p:cNvPr>
          <p:cNvSpPr/>
          <p:nvPr/>
        </p:nvSpPr>
        <p:spPr>
          <a:xfrm>
            <a:off x="143983" y="1032362"/>
            <a:ext cx="3578956" cy="1865462"/>
          </a:xfrm>
          <a:prstGeom prst="roundRect">
            <a:avLst/>
          </a:prstGeom>
          <a:noFill/>
          <a:ln w="19050">
            <a:solidFill>
              <a:srgbClr val="788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srgbClr val="576B7C"/>
              </a:solidFill>
              <a:effectLst/>
              <a:uLnTx/>
              <a:uFillTx/>
              <a:latin typeface="Georgia"/>
              <a:ea typeface="+mn-ea"/>
              <a:cs typeface="+mn-cs"/>
            </a:endParaRPr>
          </a:p>
        </p:txBody>
      </p:sp>
      <p:sp>
        <p:nvSpPr>
          <p:cNvPr id="27" name="Tekstfelt 26">
            <a:extLst>
              <a:ext uri="{FF2B5EF4-FFF2-40B4-BE49-F238E27FC236}">
                <a16:creationId xmlns:a16="http://schemas.microsoft.com/office/drawing/2014/main" id="{15BC0DDD-65FA-45CA-BCFF-0A45D911C490}"/>
              </a:ext>
            </a:extLst>
          </p:cNvPr>
          <p:cNvSpPr txBox="1"/>
          <p:nvPr/>
        </p:nvSpPr>
        <p:spPr>
          <a:xfrm>
            <a:off x="6761933" y="1149010"/>
            <a:ext cx="2332772" cy="723853"/>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2A438F"/>
                </a:solidFill>
                <a:effectLst/>
                <a:uLnTx/>
                <a:uFillTx/>
                <a:latin typeface="Georgia"/>
                <a:ea typeface="+mn-ea"/>
                <a:cs typeface="+mn-cs"/>
              </a:rPr>
              <a:t>Kommunal genoptræning efter sygehusophold</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2A438F"/>
                </a:solidFill>
                <a:effectLst/>
                <a:uLnTx/>
                <a:uFillTx/>
                <a:latin typeface="Georgia"/>
                <a:ea typeface="+mn-ea"/>
                <a:cs typeface="+mn-cs"/>
              </a:rPr>
              <a:t>Sundhedslovens § 140</a:t>
            </a:r>
          </a:p>
          <a:p>
            <a:pPr marL="0" marR="0" lvl="0" indent="0" algn="l" defTabSz="914400" rtl="0" eaLnBrk="1" fontAlgn="auto" latinLnBrk="0" hangingPunct="1">
              <a:lnSpc>
                <a:spcPct val="104000"/>
              </a:lnSpc>
              <a:spcBef>
                <a:spcPts val="0"/>
              </a:spcBef>
              <a:spcAft>
                <a:spcPts val="0"/>
              </a:spcAft>
              <a:buClrTx/>
              <a:buSzTx/>
              <a:buFontTx/>
              <a:buNone/>
              <a:tabLst/>
              <a:defRPr/>
            </a:pPr>
            <a:endParaRPr kumimoji="0" lang="da-DK" sz="1200" b="1" i="0" u="none" strike="noStrike" kern="1200" cap="none" spc="0" normalizeH="0" baseline="0" noProof="0" dirty="0">
              <a:ln>
                <a:noFill/>
              </a:ln>
              <a:solidFill>
                <a:srgbClr val="2A438F"/>
              </a:solidFill>
              <a:effectLst/>
              <a:uLnTx/>
              <a:uFillTx/>
              <a:latin typeface="Georgia"/>
              <a:ea typeface="+mn-ea"/>
              <a:cs typeface="+mn-cs"/>
            </a:endParaRPr>
          </a:p>
        </p:txBody>
      </p:sp>
      <p:sp>
        <p:nvSpPr>
          <p:cNvPr id="28" name="Rektangel: afrundede hjørner 27">
            <a:extLst>
              <a:ext uri="{FF2B5EF4-FFF2-40B4-BE49-F238E27FC236}">
                <a16:creationId xmlns:a16="http://schemas.microsoft.com/office/drawing/2014/main" id="{D0550C39-24E2-4378-AABC-B2B751792219}"/>
              </a:ext>
            </a:extLst>
          </p:cNvPr>
          <p:cNvSpPr/>
          <p:nvPr/>
        </p:nvSpPr>
        <p:spPr>
          <a:xfrm>
            <a:off x="6726510" y="1046585"/>
            <a:ext cx="2368195" cy="1851239"/>
          </a:xfrm>
          <a:custGeom>
            <a:avLst/>
            <a:gdLst>
              <a:gd name="connsiteX0" fmla="*/ 0 w 2368195"/>
              <a:gd name="connsiteY0" fmla="*/ 308546 h 1851239"/>
              <a:gd name="connsiteX1" fmla="*/ 308546 w 2368195"/>
              <a:gd name="connsiteY1" fmla="*/ 0 h 1851239"/>
              <a:gd name="connsiteX2" fmla="*/ 857225 w 2368195"/>
              <a:gd name="connsiteY2" fmla="*/ 0 h 1851239"/>
              <a:gd name="connsiteX3" fmla="*/ 1388393 w 2368195"/>
              <a:gd name="connsiteY3" fmla="*/ 0 h 1851239"/>
              <a:gd name="connsiteX4" fmla="*/ 2059649 w 2368195"/>
              <a:gd name="connsiteY4" fmla="*/ 0 h 1851239"/>
              <a:gd name="connsiteX5" fmla="*/ 2368195 w 2368195"/>
              <a:gd name="connsiteY5" fmla="*/ 308546 h 1851239"/>
              <a:gd name="connsiteX6" fmla="*/ 2368195 w 2368195"/>
              <a:gd name="connsiteY6" fmla="*/ 707587 h 1851239"/>
              <a:gd name="connsiteX7" fmla="*/ 2368195 w 2368195"/>
              <a:gd name="connsiteY7" fmla="*/ 1131311 h 1851239"/>
              <a:gd name="connsiteX8" fmla="*/ 2368195 w 2368195"/>
              <a:gd name="connsiteY8" fmla="*/ 1542693 h 1851239"/>
              <a:gd name="connsiteX9" fmla="*/ 2059649 w 2368195"/>
              <a:gd name="connsiteY9" fmla="*/ 1851239 h 1851239"/>
              <a:gd name="connsiteX10" fmla="*/ 1510970 w 2368195"/>
              <a:gd name="connsiteY10" fmla="*/ 1851239 h 1851239"/>
              <a:gd name="connsiteX11" fmla="*/ 892247 w 2368195"/>
              <a:gd name="connsiteY11" fmla="*/ 1851239 h 1851239"/>
              <a:gd name="connsiteX12" fmla="*/ 308546 w 2368195"/>
              <a:gd name="connsiteY12" fmla="*/ 1851239 h 1851239"/>
              <a:gd name="connsiteX13" fmla="*/ 0 w 2368195"/>
              <a:gd name="connsiteY13" fmla="*/ 1542693 h 1851239"/>
              <a:gd name="connsiteX14" fmla="*/ 0 w 2368195"/>
              <a:gd name="connsiteY14" fmla="*/ 1131311 h 1851239"/>
              <a:gd name="connsiteX15" fmla="*/ 0 w 2368195"/>
              <a:gd name="connsiteY15" fmla="*/ 695245 h 1851239"/>
              <a:gd name="connsiteX16" fmla="*/ 0 w 2368195"/>
              <a:gd name="connsiteY16" fmla="*/ 308546 h 185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8195" h="1851239" extrusionOk="0">
                <a:moveTo>
                  <a:pt x="0" y="308546"/>
                </a:moveTo>
                <a:cubicBezTo>
                  <a:pt x="20835" y="138304"/>
                  <a:pt x="130424" y="-9253"/>
                  <a:pt x="308546" y="0"/>
                </a:cubicBezTo>
                <a:cubicBezTo>
                  <a:pt x="465959" y="-48224"/>
                  <a:pt x="712462" y="54321"/>
                  <a:pt x="857225" y="0"/>
                </a:cubicBezTo>
                <a:cubicBezTo>
                  <a:pt x="1001988" y="-54321"/>
                  <a:pt x="1249713" y="47827"/>
                  <a:pt x="1388393" y="0"/>
                </a:cubicBezTo>
                <a:cubicBezTo>
                  <a:pt x="1527073" y="-47827"/>
                  <a:pt x="1724240" y="46176"/>
                  <a:pt x="2059649" y="0"/>
                </a:cubicBezTo>
                <a:cubicBezTo>
                  <a:pt x="2245046" y="-9739"/>
                  <a:pt x="2349350" y="155982"/>
                  <a:pt x="2368195" y="308546"/>
                </a:cubicBezTo>
                <a:cubicBezTo>
                  <a:pt x="2409019" y="401353"/>
                  <a:pt x="2344799" y="621220"/>
                  <a:pt x="2368195" y="707587"/>
                </a:cubicBezTo>
                <a:cubicBezTo>
                  <a:pt x="2391591" y="793954"/>
                  <a:pt x="2350283" y="984346"/>
                  <a:pt x="2368195" y="1131311"/>
                </a:cubicBezTo>
                <a:cubicBezTo>
                  <a:pt x="2386107" y="1278276"/>
                  <a:pt x="2336633" y="1337897"/>
                  <a:pt x="2368195" y="1542693"/>
                </a:cubicBezTo>
                <a:cubicBezTo>
                  <a:pt x="2381706" y="1678289"/>
                  <a:pt x="2246065" y="1828710"/>
                  <a:pt x="2059649" y="1851239"/>
                </a:cubicBezTo>
                <a:cubicBezTo>
                  <a:pt x="1807581" y="1861283"/>
                  <a:pt x="1783025" y="1830628"/>
                  <a:pt x="1510970" y="1851239"/>
                </a:cubicBezTo>
                <a:cubicBezTo>
                  <a:pt x="1238915" y="1871850"/>
                  <a:pt x="1029743" y="1849260"/>
                  <a:pt x="892247" y="1851239"/>
                </a:cubicBezTo>
                <a:cubicBezTo>
                  <a:pt x="754751" y="1853218"/>
                  <a:pt x="508391" y="1790083"/>
                  <a:pt x="308546" y="1851239"/>
                </a:cubicBezTo>
                <a:cubicBezTo>
                  <a:pt x="174046" y="1858562"/>
                  <a:pt x="1960" y="1716498"/>
                  <a:pt x="0" y="1542693"/>
                </a:cubicBezTo>
                <a:cubicBezTo>
                  <a:pt x="-27424" y="1401770"/>
                  <a:pt x="41611" y="1320329"/>
                  <a:pt x="0" y="1131311"/>
                </a:cubicBezTo>
                <a:cubicBezTo>
                  <a:pt x="-41611" y="942293"/>
                  <a:pt x="21820" y="793877"/>
                  <a:pt x="0" y="695245"/>
                </a:cubicBezTo>
                <a:cubicBezTo>
                  <a:pt x="-21820" y="596613"/>
                  <a:pt x="19148" y="464552"/>
                  <a:pt x="0" y="308546"/>
                </a:cubicBezTo>
                <a:close/>
              </a:path>
            </a:pathLst>
          </a:custGeom>
          <a:noFill/>
          <a:ln w="57150">
            <a:solidFill>
              <a:srgbClr val="2A438F"/>
            </a:solidFill>
            <a:extLst>
              <a:ext uri="{C807C97D-BFC1-408E-A445-0C87EB9F89A2}">
                <ask:lineSketchStyleProps xmlns:ask="http://schemas.microsoft.com/office/drawing/2018/sketchyshapes" sd="65878900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srgbClr val="0070C0"/>
              </a:solidFill>
              <a:effectLst/>
              <a:highlight>
                <a:srgbClr val="FFFF00"/>
              </a:highlight>
              <a:uLnTx/>
              <a:uFillTx/>
              <a:latin typeface="Georgia"/>
              <a:ea typeface="+mn-ea"/>
              <a:cs typeface="+mn-cs"/>
            </a:endParaRPr>
          </a:p>
        </p:txBody>
      </p:sp>
      <p:sp>
        <p:nvSpPr>
          <p:cNvPr id="32" name="Tekstfelt 31">
            <a:extLst>
              <a:ext uri="{FF2B5EF4-FFF2-40B4-BE49-F238E27FC236}">
                <a16:creationId xmlns:a16="http://schemas.microsoft.com/office/drawing/2014/main" id="{051C67CA-B017-4210-A307-47D06D7881E0}"/>
              </a:ext>
            </a:extLst>
          </p:cNvPr>
          <p:cNvSpPr txBox="1"/>
          <p:nvPr/>
        </p:nvSpPr>
        <p:spPr>
          <a:xfrm>
            <a:off x="9435684" y="1857788"/>
            <a:ext cx="2088659" cy="629339"/>
          </a:xfrm>
          <a:prstGeom prst="rect">
            <a:avLst/>
          </a:prstGeom>
          <a:noFill/>
          <a:ln>
            <a:noFill/>
          </a:ln>
        </p:spPr>
        <p:txBody>
          <a:bodyPr wrap="square" lIns="0" tIns="0" rIns="0" bIns="0" rtlCol="0">
            <a:spAutoFit/>
          </a:bodyPr>
          <a:lstStyle/>
          <a:p>
            <a:pPr marL="0" marR="0" lvl="0" indent="0" algn="l" defTabSz="91440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Hverdagsliv</a:t>
            </a:r>
          </a:p>
          <a:p>
            <a:pPr marL="0" marR="0" lvl="0" indent="0" algn="l" defTabSz="91440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Kroppen</a:t>
            </a:r>
          </a:p>
          <a:p>
            <a:pPr marL="0" marR="0" lvl="0" indent="0" algn="l" defTabSz="91440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Sundhedsadfærd</a:t>
            </a:r>
          </a:p>
          <a:p>
            <a:pPr marL="0" marR="0" lvl="0" indent="0" algn="l" defTabSz="91440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Mental sundhed</a:t>
            </a:r>
          </a:p>
        </p:txBody>
      </p:sp>
      <p:sp>
        <p:nvSpPr>
          <p:cNvPr id="33" name="Tekstfelt 32">
            <a:extLst>
              <a:ext uri="{FF2B5EF4-FFF2-40B4-BE49-F238E27FC236}">
                <a16:creationId xmlns:a16="http://schemas.microsoft.com/office/drawing/2014/main" id="{A5102DC8-98F2-47E7-8A85-CFE3C25E0812}"/>
              </a:ext>
            </a:extLst>
          </p:cNvPr>
          <p:cNvSpPr txBox="1"/>
          <p:nvPr/>
        </p:nvSpPr>
        <p:spPr>
          <a:xfrm>
            <a:off x="9317918" y="1161127"/>
            <a:ext cx="2445963" cy="533800"/>
          </a:xfrm>
          <a:prstGeom prst="rect">
            <a:avLst/>
          </a:prstGeom>
          <a:noFill/>
          <a:ln>
            <a:noFill/>
          </a:ln>
        </p:spPr>
        <p:txBody>
          <a:bodyPr wrap="square" lIns="0" tIns="0" rIns="0" bIns="0" rtlCol="0">
            <a:spAutoFit/>
          </a:bodyPr>
          <a:lstStyle/>
          <a:p>
            <a:pPr marL="0" marR="0" lvl="0" indent="0" algn="ctr" defTabSz="91440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576B7C"/>
                </a:solidFill>
                <a:effectLst/>
                <a:uLnTx/>
                <a:uFillTx/>
                <a:latin typeface="Georgia"/>
                <a:ea typeface="+mn-ea"/>
                <a:cs typeface="+mn-cs"/>
              </a:rPr>
              <a:t>Kommunal forebyggelse og sundhedsfremme</a:t>
            </a:r>
          </a:p>
          <a:p>
            <a:pPr marL="0" marR="0" lvl="0" indent="0" algn="ctr" defTabSz="91440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Sundhedslovens § 119, stk. 3 </a:t>
            </a:r>
          </a:p>
        </p:txBody>
      </p:sp>
      <p:sp>
        <p:nvSpPr>
          <p:cNvPr id="34" name="Rektangel: afrundede hjørner 33">
            <a:extLst>
              <a:ext uri="{FF2B5EF4-FFF2-40B4-BE49-F238E27FC236}">
                <a16:creationId xmlns:a16="http://schemas.microsoft.com/office/drawing/2014/main" id="{7A1581B0-782A-49B8-B36A-DC4E72966EC1}"/>
              </a:ext>
            </a:extLst>
          </p:cNvPr>
          <p:cNvSpPr/>
          <p:nvPr/>
        </p:nvSpPr>
        <p:spPr>
          <a:xfrm>
            <a:off x="9317918" y="1065909"/>
            <a:ext cx="2445963" cy="1831916"/>
          </a:xfrm>
          <a:prstGeom prst="roundRect">
            <a:avLst/>
          </a:prstGeom>
          <a:noFill/>
          <a:ln w="19050">
            <a:solidFill>
              <a:srgbClr val="788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DK" sz="1600" dirty="0" err="1">
              <a:solidFill>
                <a:srgbClr val="FFFF00"/>
              </a:solidFill>
              <a:highlight>
                <a:srgbClr val="FFFF00"/>
              </a:highlight>
              <a:latin typeface="Georgia"/>
            </a:endParaRPr>
          </a:p>
        </p:txBody>
      </p:sp>
      <p:sp>
        <p:nvSpPr>
          <p:cNvPr id="36" name="Tekstfelt 35">
            <a:extLst>
              <a:ext uri="{FF2B5EF4-FFF2-40B4-BE49-F238E27FC236}">
                <a16:creationId xmlns:a16="http://schemas.microsoft.com/office/drawing/2014/main" id="{F8759E0B-DC3B-4EED-B9D2-EAEDFD2A1804}"/>
              </a:ext>
            </a:extLst>
          </p:cNvPr>
          <p:cNvSpPr txBox="1"/>
          <p:nvPr/>
        </p:nvSpPr>
        <p:spPr>
          <a:xfrm>
            <a:off x="577151" y="5740006"/>
            <a:ext cx="3300731" cy="1749646"/>
          </a:xfrm>
          <a:prstGeom prst="rect">
            <a:avLst/>
          </a:prstGeom>
          <a:noFill/>
          <a:ln>
            <a:noFill/>
          </a:ln>
        </p:spPr>
        <p:txBody>
          <a:bodyPr wrap="square" lIns="0" tIns="0" rIns="0" bIns="0" numCol="2"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Egenomsorg</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Fysiske funktioner</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Kommunikation</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Mentale funktioner</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Mobilitet</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Omgivelser</a:t>
            </a: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a:p>
            <a:pPr marL="171450" marR="0" lvl="0" indent="-171450" algn="l" defTabSz="914400" rtl="0" eaLnBrk="1" fontAlgn="auto" latinLnBrk="0" hangingPunct="1">
              <a:lnSpc>
                <a:spcPct val="104000"/>
              </a:lnSpc>
              <a:spcBef>
                <a:spcPts val="0"/>
              </a:spcBef>
              <a:spcAft>
                <a:spcPts val="0"/>
              </a:spcAft>
              <a:buClrTx/>
              <a:buSzTx/>
              <a:buFont typeface="Wingdings" panose="05000000000000000000" pitchFamily="2" charset="2"/>
              <a:buChar char="Ø"/>
              <a:tabLst/>
              <a:defRPr/>
            </a:pPr>
            <a:endParaRPr kumimoji="0" lang="da-DK" sz="1000" b="0" i="0" u="none" strike="noStrike" kern="1200" cap="none" spc="0" normalizeH="0" baseline="0" noProof="0" dirty="0">
              <a:ln>
                <a:noFill/>
              </a:ln>
              <a:solidFill>
                <a:srgbClr val="576B7C"/>
              </a:solidFill>
              <a:effectLst/>
              <a:uLnTx/>
              <a:uFillTx/>
              <a:latin typeface="Georgia"/>
              <a:ea typeface="+mn-ea"/>
              <a:cs typeface="+mn-cs"/>
            </a:endParaRP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Praktiske opgaver</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Relationer</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Samfundsliv</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Sociale forhold</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Sundhedsforhold</a:t>
            </a:r>
          </a:p>
        </p:txBody>
      </p:sp>
      <p:sp>
        <p:nvSpPr>
          <p:cNvPr id="37" name="Tekstfelt 36">
            <a:extLst>
              <a:ext uri="{FF2B5EF4-FFF2-40B4-BE49-F238E27FC236}">
                <a16:creationId xmlns:a16="http://schemas.microsoft.com/office/drawing/2014/main" id="{B7E86DD9-3408-413D-B433-A16D56F2F167}"/>
              </a:ext>
            </a:extLst>
          </p:cNvPr>
          <p:cNvSpPr txBox="1"/>
          <p:nvPr/>
        </p:nvSpPr>
        <p:spPr>
          <a:xfrm>
            <a:off x="29053" y="5245100"/>
            <a:ext cx="5008163" cy="341760"/>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576B7C"/>
                </a:solidFill>
                <a:effectLst/>
                <a:uLnTx/>
                <a:uFillTx/>
                <a:latin typeface="Georgia"/>
                <a:ea typeface="+mn-ea"/>
                <a:cs typeface="+mn-cs"/>
              </a:rPr>
              <a:t>Voksen social og handicap (FFB)</a:t>
            </a:r>
          </a:p>
          <a:p>
            <a:pPr marL="0" marR="0" lvl="0" indent="0" algn="ctr" defTabSz="914400" rtl="0" eaLnBrk="1" fontAlgn="auto" latinLnBrk="0" hangingPunct="1">
              <a:lnSpc>
                <a:spcPct val="104000"/>
              </a:lnSpc>
              <a:spcBef>
                <a:spcPts val="0"/>
              </a:spcBef>
              <a:spcAft>
                <a:spcPts val="0"/>
              </a:spcAft>
              <a:buClrTx/>
              <a:buSzTx/>
              <a:buFontTx/>
              <a:buNone/>
              <a:tabLst/>
              <a:defRPr/>
            </a:pPr>
            <a:r>
              <a:rPr lang="pt-BR" sz="1000" dirty="0">
                <a:solidFill>
                  <a:srgbClr val="576B7C"/>
                </a:solidFill>
                <a:latin typeface="Georgia"/>
              </a:rPr>
              <a:t>Lov om Social Service §82a-d, §85, §103, §104, §107, §108 &amp; Almenboliglovens §105</a:t>
            </a:r>
            <a:endParaRPr lang="da-DK" sz="1000" dirty="0" err="1">
              <a:solidFill>
                <a:srgbClr val="576B7C"/>
              </a:solidFill>
              <a:latin typeface="Georgia"/>
            </a:endParaRPr>
          </a:p>
        </p:txBody>
      </p:sp>
      <p:sp>
        <p:nvSpPr>
          <p:cNvPr id="38" name="Rektangel: afrundede hjørner 37">
            <a:extLst>
              <a:ext uri="{FF2B5EF4-FFF2-40B4-BE49-F238E27FC236}">
                <a16:creationId xmlns:a16="http://schemas.microsoft.com/office/drawing/2014/main" id="{3EEDE3BA-22BF-4E05-8E27-9B24ED23B28F}"/>
              </a:ext>
            </a:extLst>
          </p:cNvPr>
          <p:cNvSpPr/>
          <p:nvPr/>
        </p:nvSpPr>
        <p:spPr>
          <a:xfrm>
            <a:off x="139455" y="5141456"/>
            <a:ext cx="4775418" cy="1603934"/>
          </a:xfrm>
          <a:prstGeom prst="roundRect">
            <a:avLst/>
          </a:prstGeom>
          <a:noFill/>
          <a:ln w="19050">
            <a:solidFill>
              <a:srgbClr val="788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srgbClr val="576B7C"/>
              </a:solidFill>
              <a:effectLst/>
              <a:uLnTx/>
              <a:uFillTx/>
              <a:latin typeface="Georgia"/>
              <a:ea typeface="+mn-ea"/>
              <a:cs typeface="+mn-cs"/>
            </a:endParaRPr>
          </a:p>
        </p:txBody>
      </p:sp>
      <p:sp>
        <p:nvSpPr>
          <p:cNvPr id="44" name="Tekstfelt 43">
            <a:extLst>
              <a:ext uri="{FF2B5EF4-FFF2-40B4-BE49-F238E27FC236}">
                <a16:creationId xmlns:a16="http://schemas.microsoft.com/office/drawing/2014/main" id="{41EA8A1A-FE43-492B-903B-EDA32FFFF857}"/>
              </a:ext>
            </a:extLst>
          </p:cNvPr>
          <p:cNvSpPr txBox="1"/>
          <p:nvPr/>
        </p:nvSpPr>
        <p:spPr>
          <a:xfrm>
            <a:off x="296808" y="3536421"/>
            <a:ext cx="3161064" cy="923330"/>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Egenomsorg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Kommunikation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Mobilitet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Mentale funktioner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Praktiske opgaver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&gt; Samfundsliv</a:t>
            </a:r>
          </a:p>
        </p:txBody>
      </p:sp>
      <p:sp>
        <p:nvSpPr>
          <p:cNvPr id="45" name="Tekstfelt 44">
            <a:extLst>
              <a:ext uri="{FF2B5EF4-FFF2-40B4-BE49-F238E27FC236}">
                <a16:creationId xmlns:a16="http://schemas.microsoft.com/office/drawing/2014/main" id="{5EC4FCAF-2174-4933-BF8E-B5E47E565F4C}"/>
              </a:ext>
            </a:extLst>
          </p:cNvPr>
          <p:cNvSpPr txBox="1"/>
          <p:nvPr/>
        </p:nvSpPr>
        <p:spPr>
          <a:xfrm>
            <a:off x="619762" y="3162214"/>
            <a:ext cx="2775134" cy="341760"/>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576B7C"/>
                </a:solidFill>
                <a:effectLst/>
                <a:uLnTx/>
                <a:uFillTx/>
                <a:latin typeface="Georgia"/>
                <a:ea typeface="+mn-ea"/>
                <a:cs typeface="+mn-cs"/>
              </a:rPr>
              <a:t>Kommunalt hjælpemiddelområde</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576B7C"/>
                </a:solidFill>
                <a:effectLst/>
                <a:uLnTx/>
                <a:uFillTx/>
                <a:latin typeface="Georgia"/>
                <a:ea typeface="+mn-ea"/>
                <a:cs typeface="+mn-cs"/>
              </a:rPr>
              <a:t>Lov om Social Service § 112, 113, 114 og 116</a:t>
            </a:r>
            <a:endParaRPr kumimoji="0" lang="da-DK" sz="1000" b="0" i="0" u="none" strike="noStrike" kern="1200" cap="none" spc="0" normalizeH="0" baseline="0" noProof="0" dirty="0" err="1">
              <a:ln>
                <a:noFill/>
              </a:ln>
              <a:solidFill>
                <a:srgbClr val="576B7C"/>
              </a:solidFill>
              <a:effectLst/>
              <a:uLnTx/>
              <a:uFillTx/>
              <a:latin typeface="Georgia"/>
              <a:ea typeface="+mn-ea"/>
              <a:cs typeface="+mn-cs"/>
            </a:endParaRPr>
          </a:p>
        </p:txBody>
      </p:sp>
      <p:sp>
        <p:nvSpPr>
          <p:cNvPr id="46" name="Rektangel: afrundede hjørner 45">
            <a:extLst>
              <a:ext uri="{FF2B5EF4-FFF2-40B4-BE49-F238E27FC236}">
                <a16:creationId xmlns:a16="http://schemas.microsoft.com/office/drawing/2014/main" id="{E38E100B-D6D0-43F7-9621-AFC1FB7ED865}"/>
              </a:ext>
            </a:extLst>
          </p:cNvPr>
          <p:cNvSpPr/>
          <p:nvPr/>
        </p:nvSpPr>
        <p:spPr>
          <a:xfrm>
            <a:off x="143983" y="3047576"/>
            <a:ext cx="3578956" cy="1534191"/>
          </a:xfrm>
          <a:prstGeom prst="roundRect">
            <a:avLst/>
          </a:prstGeom>
          <a:noFill/>
          <a:ln w="19050">
            <a:solidFill>
              <a:srgbClr val="788EA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srgbClr val="576B7C"/>
              </a:solidFill>
              <a:effectLst/>
              <a:uLnTx/>
              <a:uFillTx/>
              <a:latin typeface="Georgia"/>
              <a:ea typeface="+mn-ea"/>
              <a:cs typeface="+mn-cs"/>
            </a:endParaRPr>
          </a:p>
        </p:txBody>
      </p:sp>
      <p:sp>
        <p:nvSpPr>
          <p:cNvPr id="4" name="Rektangel: afrundede hjørner 3">
            <a:extLst>
              <a:ext uri="{FF2B5EF4-FFF2-40B4-BE49-F238E27FC236}">
                <a16:creationId xmlns:a16="http://schemas.microsoft.com/office/drawing/2014/main" id="{5A15D38C-216D-33FF-4832-DEF63CCC12B6}"/>
              </a:ext>
            </a:extLst>
          </p:cNvPr>
          <p:cNvSpPr/>
          <p:nvPr/>
        </p:nvSpPr>
        <p:spPr>
          <a:xfrm>
            <a:off x="5136416" y="5141456"/>
            <a:ext cx="3225522" cy="1603934"/>
          </a:xfrm>
          <a:prstGeom prst="roundRect">
            <a:avLst/>
          </a:prstGeom>
          <a:noFill/>
          <a:ln w="19050">
            <a:solidFill>
              <a:srgbClr val="788EA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srgbClr val="576B7C"/>
              </a:solidFill>
              <a:effectLst/>
              <a:uLnTx/>
              <a:uFillTx/>
              <a:latin typeface="Georgia"/>
              <a:ea typeface="+mn-ea"/>
              <a:cs typeface="+mn-cs"/>
            </a:endParaRPr>
          </a:p>
        </p:txBody>
      </p:sp>
      <p:sp>
        <p:nvSpPr>
          <p:cNvPr id="5" name="Tekstfelt 4">
            <a:extLst>
              <a:ext uri="{FF2B5EF4-FFF2-40B4-BE49-F238E27FC236}">
                <a16:creationId xmlns:a16="http://schemas.microsoft.com/office/drawing/2014/main" id="{02CE22C3-C12F-4DA0-23FB-A8E1E3D60203}"/>
              </a:ext>
            </a:extLst>
          </p:cNvPr>
          <p:cNvSpPr txBox="1"/>
          <p:nvPr/>
        </p:nvSpPr>
        <p:spPr>
          <a:xfrm>
            <a:off x="5461468" y="5217873"/>
            <a:ext cx="2743200" cy="371768"/>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576B7C"/>
                </a:solidFill>
                <a:effectLst/>
                <a:uLnTx/>
                <a:uFillTx/>
                <a:latin typeface="Georgia"/>
                <a:ea typeface="+mn-ea"/>
                <a:cs typeface="+mn-cs"/>
              </a:rPr>
              <a:t>Udsatte og handicappede </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576B7C"/>
                </a:solidFill>
                <a:effectLst/>
                <a:uLnTx/>
                <a:uFillTx/>
                <a:latin typeface="Georgia"/>
                <a:ea typeface="+mn-ea"/>
                <a:cs typeface="+mn-cs"/>
              </a:rPr>
              <a:t>børn og unge område (FFB B&amp;U)</a:t>
            </a:r>
            <a:endParaRPr kumimoji="0" lang="da-DK" sz="1100" b="1" i="0" u="none" strike="noStrike" kern="1200" cap="none" spc="0" normalizeH="0" baseline="0" noProof="0" dirty="0">
              <a:ln>
                <a:noFill/>
              </a:ln>
              <a:solidFill>
                <a:srgbClr val="576B7C"/>
              </a:solidFill>
              <a:effectLst/>
              <a:uLnTx/>
              <a:uFillTx/>
              <a:latin typeface="Georgia"/>
              <a:ea typeface="+mn-ea"/>
              <a:cs typeface="+mn-cs"/>
            </a:endParaRPr>
          </a:p>
        </p:txBody>
      </p:sp>
      <p:sp>
        <p:nvSpPr>
          <p:cNvPr id="2" name="Rektangel 1">
            <a:extLst>
              <a:ext uri="{FF2B5EF4-FFF2-40B4-BE49-F238E27FC236}">
                <a16:creationId xmlns:a16="http://schemas.microsoft.com/office/drawing/2014/main" id="{CD296A0A-81DA-9935-0360-05C1A7CEA27F}"/>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
        <p:nvSpPr>
          <p:cNvPr id="3" name="Tekstfelt 2">
            <a:extLst>
              <a:ext uri="{FF2B5EF4-FFF2-40B4-BE49-F238E27FC236}">
                <a16:creationId xmlns:a16="http://schemas.microsoft.com/office/drawing/2014/main" id="{973ABC7E-95CE-F89E-D9E2-0DBFEB2C6D18}"/>
              </a:ext>
            </a:extLst>
          </p:cNvPr>
          <p:cNvSpPr txBox="1"/>
          <p:nvPr/>
        </p:nvSpPr>
        <p:spPr>
          <a:xfrm>
            <a:off x="6833068" y="1856526"/>
            <a:ext cx="1670787" cy="949940"/>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2A438F"/>
                </a:solidFill>
                <a:effectLst/>
                <a:uLnTx/>
                <a:uFillTx/>
                <a:latin typeface="Georgia"/>
                <a:ea typeface="+mn-ea"/>
                <a:cs typeface="+mn-cs"/>
              </a:rPr>
              <a:t>&gt; Egenomsorg</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2A438F"/>
                </a:solidFill>
                <a:effectLst/>
                <a:uLnTx/>
                <a:uFillTx/>
                <a:latin typeface="Georgia"/>
                <a:ea typeface="+mn-ea"/>
                <a:cs typeface="+mn-cs"/>
              </a:rPr>
              <a:t>&gt; Praktiske opgaver</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2A438F"/>
                </a:solidFill>
                <a:effectLst/>
                <a:uLnTx/>
                <a:uFillTx/>
                <a:latin typeface="Georgia"/>
                <a:ea typeface="+mn-ea"/>
                <a:cs typeface="+mn-cs"/>
              </a:rPr>
              <a:t>&gt; Mobilitet</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2A438F"/>
                </a:solidFill>
                <a:effectLst/>
                <a:uLnTx/>
                <a:uFillTx/>
                <a:latin typeface="Georgia"/>
                <a:ea typeface="+mn-ea"/>
                <a:cs typeface="+mn-cs"/>
              </a:rPr>
              <a:t>&gt; Kroppen</a:t>
            </a: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2A438F"/>
                </a:solidFill>
                <a:effectLst/>
                <a:uLnTx/>
                <a:uFillTx/>
                <a:latin typeface="Georgia"/>
                <a:ea typeface="+mn-ea"/>
                <a:cs typeface="+mn-cs"/>
              </a:rPr>
              <a:t>&gt; Mentale funktioner</a:t>
            </a:r>
          </a:p>
          <a:p>
            <a:pPr marL="0" marR="0" lvl="0" indent="0" algn="l" defTabSz="914400" rtl="0" eaLnBrk="1" fontAlgn="auto" latinLnBrk="0" hangingPunct="1">
              <a:lnSpc>
                <a:spcPct val="104000"/>
              </a:lnSpc>
              <a:spcBef>
                <a:spcPts val="0"/>
              </a:spcBef>
              <a:spcAft>
                <a:spcPts val="0"/>
              </a:spcAft>
              <a:buClrTx/>
              <a:buSzTx/>
              <a:buFontTx/>
              <a:buNone/>
              <a:tabLst/>
              <a:defRPr/>
            </a:pPr>
            <a:endParaRPr kumimoji="0" lang="da-DK" sz="1000" b="0" i="0" u="none" strike="noStrike" kern="1200" cap="none" spc="0" normalizeH="0" baseline="0" noProof="0" dirty="0">
              <a:ln>
                <a:noFill/>
              </a:ln>
              <a:solidFill>
                <a:srgbClr val="2A438F"/>
              </a:solidFill>
              <a:effectLst/>
              <a:uLnTx/>
              <a:uFillTx/>
              <a:latin typeface="Georgia"/>
              <a:ea typeface="+mn-ea"/>
              <a:cs typeface="+mn-cs"/>
            </a:endParaRPr>
          </a:p>
        </p:txBody>
      </p:sp>
      <p:sp>
        <p:nvSpPr>
          <p:cNvPr id="18" name="Rektangel: afrundede hjørner 17">
            <a:extLst>
              <a:ext uri="{FF2B5EF4-FFF2-40B4-BE49-F238E27FC236}">
                <a16:creationId xmlns:a16="http://schemas.microsoft.com/office/drawing/2014/main" id="{D4187B89-B7C4-714E-4EB7-45896CBAE350}"/>
              </a:ext>
            </a:extLst>
          </p:cNvPr>
          <p:cNvSpPr/>
          <p:nvPr/>
        </p:nvSpPr>
        <p:spPr>
          <a:xfrm>
            <a:off x="3940504" y="3047576"/>
            <a:ext cx="2562793" cy="1505279"/>
          </a:xfrm>
          <a:prstGeom prst="roundRect">
            <a:avLst/>
          </a:prstGeom>
          <a:noFill/>
          <a:ln w="19050">
            <a:solidFill>
              <a:srgbClr val="788EA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srgbClr val="576B7C"/>
              </a:solidFill>
              <a:effectLst/>
              <a:uLnTx/>
              <a:uFillTx/>
              <a:latin typeface="Georgia"/>
              <a:ea typeface="+mn-ea"/>
              <a:cs typeface="+mn-cs"/>
            </a:endParaRPr>
          </a:p>
        </p:txBody>
      </p:sp>
      <p:sp>
        <p:nvSpPr>
          <p:cNvPr id="20" name="Tekstfelt 19">
            <a:extLst>
              <a:ext uri="{FF2B5EF4-FFF2-40B4-BE49-F238E27FC236}">
                <a16:creationId xmlns:a16="http://schemas.microsoft.com/office/drawing/2014/main" id="{C308477E-1BBE-E853-09CE-E9A1F2CE1A10}"/>
              </a:ext>
            </a:extLst>
          </p:cNvPr>
          <p:cNvSpPr txBox="1"/>
          <p:nvPr/>
        </p:nvSpPr>
        <p:spPr>
          <a:xfrm>
            <a:off x="4597059" y="3155893"/>
            <a:ext cx="1333811"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576B7C"/>
                </a:solidFill>
                <a:effectLst/>
                <a:uLnTx/>
                <a:uFillTx/>
                <a:latin typeface="Georgia"/>
                <a:ea typeface="+mn-ea"/>
                <a:cs typeface="+mn-cs"/>
              </a:rPr>
              <a:t>Sundhedsplejen</a:t>
            </a:r>
          </a:p>
        </p:txBody>
      </p:sp>
      <p:sp>
        <p:nvSpPr>
          <p:cNvPr id="57" name="Tekstfelt 56">
            <a:extLst>
              <a:ext uri="{FF2B5EF4-FFF2-40B4-BE49-F238E27FC236}">
                <a16:creationId xmlns:a16="http://schemas.microsoft.com/office/drawing/2014/main" id="{3F7412A2-87F5-CE4C-1572-E765D096E347}"/>
              </a:ext>
            </a:extLst>
          </p:cNvPr>
          <p:cNvSpPr txBox="1"/>
          <p:nvPr/>
        </p:nvSpPr>
        <p:spPr>
          <a:xfrm>
            <a:off x="4097670" y="3535195"/>
            <a:ext cx="944169"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1" u="none" strike="noStrike" kern="1200" cap="none" spc="0" normalizeH="0" baseline="0" noProof="0" dirty="0">
                <a:ln>
                  <a:noFill/>
                </a:ln>
                <a:solidFill>
                  <a:srgbClr val="576B7C"/>
                </a:solidFill>
                <a:effectLst/>
                <a:uLnTx/>
                <a:uFillTx/>
                <a:latin typeface="Georgia"/>
                <a:ea typeface="+mn-ea"/>
                <a:cs typeface="+mn-cs"/>
              </a:rPr>
              <a:t>Under udvikling</a:t>
            </a:r>
          </a:p>
        </p:txBody>
      </p:sp>
      <p:sp>
        <p:nvSpPr>
          <p:cNvPr id="58" name="Tekstfelt 57">
            <a:extLst>
              <a:ext uri="{FF2B5EF4-FFF2-40B4-BE49-F238E27FC236}">
                <a16:creationId xmlns:a16="http://schemas.microsoft.com/office/drawing/2014/main" id="{46E6D344-5962-B917-BBC5-B95B1D6FC143}"/>
              </a:ext>
            </a:extLst>
          </p:cNvPr>
          <p:cNvSpPr txBox="1"/>
          <p:nvPr/>
        </p:nvSpPr>
        <p:spPr>
          <a:xfrm>
            <a:off x="5352569" y="5740999"/>
            <a:ext cx="944169"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1" u="none" strike="noStrike" kern="1200" cap="none" spc="0" normalizeH="0" baseline="0" noProof="0" dirty="0">
                <a:ln>
                  <a:noFill/>
                </a:ln>
                <a:solidFill>
                  <a:srgbClr val="576B7C"/>
                </a:solidFill>
                <a:effectLst/>
                <a:uLnTx/>
                <a:uFillTx/>
                <a:latin typeface="Georgia"/>
                <a:ea typeface="+mn-ea"/>
                <a:cs typeface="+mn-cs"/>
              </a:rPr>
              <a:t>Under udvikling</a:t>
            </a:r>
          </a:p>
        </p:txBody>
      </p:sp>
    </p:spTree>
    <p:extLst>
      <p:ext uri="{BB962C8B-B14F-4D97-AF65-F5344CB8AC3E}">
        <p14:creationId xmlns:p14="http://schemas.microsoft.com/office/powerpoint/2010/main" val="3695817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828037F-CBA6-1A17-A639-E30298DFC3A8}"/>
              </a:ext>
            </a:extLst>
          </p:cNvPr>
          <p:cNvSpPr>
            <a:spLocks noGrp="1"/>
          </p:cNvSpPr>
          <p:nvPr>
            <p:ph type="title"/>
          </p:nvPr>
        </p:nvSpPr>
        <p:spPr>
          <a:xfrm>
            <a:off x="1022067" y="190518"/>
            <a:ext cx="8782333" cy="1002638"/>
          </a:xfrm>
        </p:spPr>
        <p:txBody>
          <a:bodyPr/>
          <a:lstStyle/>
          <a:p>
            <a:r>
              <a:rPr lang="da-DK" sz="2800" b="1" dirty="0">
                <a:solidFill>
                  <a:srgbClr val="576B7C"/>
                </a:solidFill>
              </a:rPr>
              <a:t>Baggrund for og hensigt med Fælles Sprog III</a:t>
            </a:r>
          </a:p>
        </p:txBody>
      </p:sp>
      <p:sp>
        <p:nvSpPr>
          <p:cNvPr id="4" name="Pladsholder til slidenummer 3">
            <a:extLst>
              <a:ext uri="{FF2B5EF4-FFF2-40B4-BE49-F238E27FC236}">
                <a16:creationId xmlns:a16="http://schemas.microsoft.com/office/drawing/2014/main" id="{864FEE15-FF6B-B2EE-05BE-5CA186D4845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1000" b="0" i="0" u="none" strike="noStrike" kern="1200" cap="none" spc="0" normalizeH="0" baseline="0" noProof="0" dirty="0">
              <a:ln>
                <a:noFill/>
              </a:ln>
              <a:solidFill>
                <a:srgbClr val="141E4D"/>
              </a:solidFill>
              <a:effectLst/>
              <a:uLnTx/>
              <a:uFillTx/>
              <a:latin typeface="Georgia"/>
              <a:ea typeface="+mn-ea"/>
              <a:cs typeface="+mn-cs"/>
            </a:endParaRPr>
          </a:p>
        </p:txBody>
      </p:sp>
      <p:sp>
        <p:nvSpPr>
          <p:cNvPr id="9" name="Tekstfelt 8">
            <a:extLst>
              <a:ext uri="{FF2B5EF4-FFF2-40B4-BE49-F238E27FC236}">
                <a16:creationId xmlns:a16="http://schemas.microsoft.com/office/drawing/2014/main" id="{44E8D30A-027A-CA6B-EEB6-95598FB3A0B6}"/>
              </a:ext>
            </a:extLst>
          </p:cNvPr>
          <p:cNvSpPr txBox="1"/>
          <p:nvPr/>
        </p:nvSpPr>
        <p:spPr>
          <a:xfrm>
            <a:off x="1022067" y="1261008"/>
            <a:ext cx="9907190" cy="366254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Systematik og genbrug af oplysninger om borgeren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Fælles Sprog III understøtter, at dokumentationen systematiseres under en række overskrifter i form af tilstande. Det giver mulighed for genbrug af oplysninger om borgeren</a:t>
            </a:r>
            <a:r>
              <a:rPr lang="da-DK" sz="1400" dirty="0">
                <a:solidFill>
                  <a:prstClr val="black"/>
                </a:solidFill>
                <a:latin typeface="Georgia"/>
              </a:rPr>
              <a:t> og gør det </a:t>
            </a:r>
            <a:r>
              <a:rPr kumimoji="0" lang="da-DK" sz="1400" b="0" i="0" u="none" strike="noStrike" kern="1200" cap="none" spc="0" normalizeH="0" baseline="0" noProof="0" dirty="0">
                <a:ln>
                  <a:noFill/>
                </a:ln>
                <a:solidFill>
                  <a:prstClr val="black"/>
                </a:solidFill>
                <a:effectLst/>
                <a:uLnTx/>
                <a:uFillTx/>
                <a:latin typeface="Georgia"/>
                <a:ea typeface="+mn-ea"/>
                <a:cs typeface="+mn-cs"/>
              </a:rPr>
              <a:t>lettere at få et overblik over de problemer og udfordringer, som borgeren har, og de indsatser, som kommunen iværksætter på den baggrund.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Fælles sprog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Fælles Sprog III understøtter et fælles sprog om borgerens udfordringer i form af tilstande og de indsatser, som kommunerne iværksætter på tværs af opgaver, fagligheder, afdelinger, forvaltninger og kommuner.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Krav til dokumentation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Fælles Sprog III bygger på krav fra lovgivninger og vejledninger fra nationale myndigheder. Fælles Sprog III understøtter kommunerne i at levere ydelser til borgerne efter gældende lovgivningen.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Indsigt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Fælles Sprog III giver indsigt i de mange opgaver, som kommunerne løser på sundheds –og socialområdet. Det kan være med til at understøtte lokal kvalitetsudvikling, fælleskommunal udvikling samt nationalt at få overblik over fx opgaveglidning og opgaveoverdragelse mellem sygehuse og kommuner.</a:t>
            </a:r>
          </a:p>
        </p:txBody>
      </p:sp>
      <p:sp>
        <p:nvSpPr>
          <p:cNvPr id="2" name="Rektangel 1">
            <a:extLst>
              <a:ext uri="{FF2B5EF4-FFF2-40B4-BE49-F238E27FC236}">
                <a16:creationId xmlns:a16="http://schemas.microsoft.com/office/drawing/2014/main" id="{44A6A50C-AA69-0530-8184-9D9FD7C0E7C7}"/>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chemeClr val="bg1">
              <a:lumMod val="85000"/>
            </a:schemeClr>
          </a:solidFill>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1192800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8A2E3F4-43EF-060B-6125-E6DFBA990798}"/>
              </a:ext>
            </a:extLst>
          </p:cNvPr>
          <p:cNvSpPr>
            <a:spLocks noGrp="1"/>
          </p:cNvSpPr>
          <p:nvPr>
            <p:ph type="title"/>
          </p:nvPr>
        </p:nvSpPr>
        <p:spPr>
          <a:xfrm>
            <a:off x="353473" y="-164496"/>
            <a:ext cx="11485053" cy="605038"/>
          </a:xfrm>
        </p:spPr>
        <p:txBody>
          <a:bodyPr/>
          <a:lstStyle/>
          <a:p>
            <a:r>
              <a:rPr lang="da-DK" sz="2800" b="1" dirty="0">
                <a:solidFill>
                  <a:srgbClr val="576B7C"/>
                </a:solidFill>
              </a:rPr>
              <a:t>Kommunale indsatser, der omhandler træning</a:t>
            </a:r>
          </a:p>
        </p:txBody>
      </p:sp>
      <p:sp>
        <p:nvSpPr>
          <p:cNvPr id="4" name="Pladsholder til slidenummer 3">
            <a:extLst>
              <a:ext uri="{FF2B5EF4-FFF2-40B4-BE49-F238E27FC236}">
                <a16:creationId xmlns:a16="http://schemas.microsoft.com/office/drawing/2014/main" id="{191514B2-6ED0-28B4-A05C-55A146F93FE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D37B1E-C366-494F-A587-962AD9AABC83}" type="slidenum">
              <a:rPr kumimoji="0" lang="en-GB"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1000" b="0" i="0" u="none" strike="noStrike" kern="1200" cap="none" spc="0" normalizeH="0" baseline="0" noProof="0" dirty="0">
              <a:ln>
                <a:noFill/>
              </a:ln>
              <a:solidFill>
                <a:srgbClr val="141E4D"/>
              </a:solidFill>
              <a:effectLst/>
              <a:uLnTx/>
              <a:uFillTx/>
              <a:latin typeface="Georgia"/>
              <a:ea typeface="+mn-ea"/>
              <a:cs typeface="+mn-cs"/>
            </a:endParaRPr>
          </a:p>
        </p:txBody>
      </p:sp>
      <p:sp>
        <p:nvSpPr>
          <p:cNvPr id="5" name="Rektangel 4">
            <a:extLst>
              <a:ext uri="{FF2B5EF4-FFF2-40B4-BE49-F238E27FC236}">
                <a16:creationId xmlns:a16="http://schemas.microsoft.com/office/drawing/2014/main" id="{52705AF9-8789-FC7B-DBE5-7DE03C1ACBB7}"/>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chemeClr val="bg1">
              <a:lumMod val="85000"/>
            </a:schemeClr>
          </a:solidFill>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graphicFrame>
        <p:nvGraphicFramePr>
          <p:cNvPr id="7" name="Tabel 6" descr="Tabeloverligt med lovtekst og krav til kommunale indsatser, der omhandler træning">
            <a:extLst>
              <a:ext uri="{FF2B5EF4-FFF2-40B4-BE49-F238E27FC236}">
                <a16:creationId xmlns:a16="http://schemas.microsoft.com/office/drawing/2014/main" id="{E1F2B03E-9259-5013-32CB-5028BA8BA6C2}"/>
              </a:ext>
            </a:extLst>
          </p:cNvPr>
          <p:cNvGraphicFramePr>
            <a:graphicFrameLocks noGrp="1"/>
          </p:cNvGraphicFramePr>
          <p:nvPr>
            <p:extLst>
              <p:ext uri="{D42A27DB-BD31-4B8C-83A1-F6EECF244321}">
                <p14:modId xmlns:p14="http://schemas.microsoft.com/office/powerpoint/2010/main" val="701038072"/>
              </p:ext>
            </p:extLst>
          </p:nvPr>
        </p:nvGraphicFramePr>
        <p:xfrm>
          <a:off x="234330" y="770948"/>
          <a:ext cx="11255995" cy="5912188"/>
        </p:xfrm>
        <a:graphic>
          <a:graphicData uri="http://schemas.openxmlformats.org/drawingml/2006/table">
            <a:tbl>
              <a:tblPr firstRow="1" bandRow="1">
                <a:tableStyleId>{F5AB1C69-6EDB-4FF4-983F-18BD219EF322}</a:tableStyleId>
              </a:tblPr>
              <a:tblGrid>
                <a:gridCol w="1419713">
                  <a:extLst>
                    <a:ext uri="{9D8B030D-6E8A-4147-A177-3AD203B41FA5}">
                      <a16:colId xmlns:a16="http://schemas.microsoft.com/office/drawing/2014/main" val="2871077843"/>
                    </a:ext>
                  </a:extLst>
                </a:gridCol>
                <a:gridCol w="4441142">
                  <a:extLst>
                    <a:ext uri="{9D8B030D-6E8A-4147-A177-3AD203B41FA5}">
                      <a16:colId xmlns:a16="http://schemas.microsoft.com/office/drawing/2014/main" val="799202931"/>
                    </a:ext>
                  </a:extLst>
                </a:gridCol>
                <a:gridCol w="5395140">
                  <a:extLst>
                    <a:ext uri="{9D8B030D-6E8A-4147-A177-3AD203B41FA5}">
                      <a16:colId xmlns:a16="http://schemas.microsoft.com/office/drawing/2014/main" val="1477790496"/>
                    </a:ext>
                  </a:extLst>
                </a:gridCol>
              </a:tblGrid>
              <a:tr h="289871">
                <a:tc>
                  <a:txBody>
                    <a:bodyPr/>
                    <a:lstStyle/>
                    <a:p>
                      <a:r>
                        <a:rPr lang="da-DK" sz="1400" dirty="0">
                          <a:solidFill>
                            <a:schemeClr val="bg1"/>
                          </a:solidFill>
                        </a:rPr>
                        <a:t>Paragraf</a:t>
                      </a:r>
                    </a:p>
                  </a:txBody>
                  <a:tcPr/>
                </a:tc>
                <a:tc>
                  <a:txBody>
                    <a:bodyPr/>
                    <a:lstStyle/>
                    <a:p>
                      <a:r>
                        <a:rPr lang="da-DK" sz="1400" dirty="0">
                          <a:solidFill>
                            <a:schemeClr val="bg1"/>
                          </a:solidFill>
                        </a:rPr>
                        <a:t>Lovtekst </a:t>
                      </a:r>
                    </a:p>
                  </a:txBody>
                  <a:tcPr/>
                </a:tc>
                <a:tc>
                  <a:txBody>
                    <a:bodyPr/>
                    <a:lstStyle/>
                    <a:p>
                      <a:r>
                        <a:rPr lang="da-DK" sz="1400">
                          <a:solidFill>
                            <a:schemeClr val="bg1"/>
                          </a:solidFill>
                        </a:rPr>
                        <a:t>Krav  </a:t>
                      </a:r>
                      <a:endParaRPr lang="da-DK" sz="1400" dirty="0">
                        <a:solidFill>
                          <a:schemeClr val="bg1"/>
                        </a:solidFill>
                      </a:endParaRPr>
                    </a:p>
                  </a:txBody>
                  <a:tcPr/>
                </a:tc>
                <a:extLst>
                  <a:ext uri="{0D108BD9-81ED-4DB2-BD59-A6C34878D82A}">
                    <a16:rowId xmlns:a16="http://schemas.microsoft.com/office/drawing/2014/main" val="1091555853"/>
                  </a:ext>
                </a:extLst>
              </a:tr>
              <a:tr h="1218268">
                <a:tc>
                  <a:txBody>
                    <a:bodyPr/>
                    <a:lstStyle/>
                    <a:p>
                      <a:r>
                        <a:rPr lang="da-DK" sz="1100" dirty="0"/>
                        <a:t>Servicelovens § 83a</a:t>
                      </a:r>
                    </a:p>
                  </a:txBody>
                  <a:tcPr/>
                </a:tc>
                <a:tc>
                  <a:txBody>
                    <a:bodyPr/>
                    <a:lstStyle/>
                    <a:p>
                      <a:r>
                        <a:rPr lang="da-DK" sz="1100" b="0" kern="1200" dirty="0">
                          <a:solidFill>
                            <a:schemeClr val="dk1"/>
                          </a:solidFill>
                          <a:effectLst/>
                        </a:rPr>
                        <a:t>Kommunalbestyrelsen skal tilbyde et korterevarende og tidsafgrænset rehabiliteringsforløb til personer med nedsat funktionsevne, hvis rehabiliteringsforløbet vurderes at kunne forbedre personens funktionsevne og dermed nedsætte behovet for hjælp efter </a:t>
                      </a:r>
                      <a:r>
                        <a:rPr lang="da-DK" sz="1100" b="0" kern="1200" dirty="0">
                          <a:solidFill>
                            <a:schemeClr val="dk1"/>
                          </a:solidFill>
                          <a:effectLst/>
                          <a:hlinkClick r:id="rId2" tooltip="§83, stk. 1. "/>
                        </a:rPr>
                        <a:t>§ 83, stk. 1</a:t>
                      </a:r>
                      <a:r>
                        <a:rPr lang="da-DK" sz="1100" b="0" kern="1200" dirty="0">
                          <a:solidFill>
                            <a:schemeClr val="dk1"/>
                          </a:solidFill>
                          <a:effectLst/>
                        </a:rPr>
                        <a:t>. Vurderingen skal være individuel og konkret og tage udgangspunkt i modtagerens ressourcer og behov.</a:t>
                      </a:r>
                      <a:endParaRPr lang="da-DK" sz="1100" dirty="0"/>
                    </a:p>
                  </a:txBody>
                  <a:tcPr/>
                </a:tc>
                <a:tc>
                  <a:txBody>
                    <a:bodyPr/>
                    <a:lstStyle/>
                    <a:p>
                      <a:r>
                        <a:rPr lang="da-DK" sz="1100" dirty="0">
                          <a:solidFill>
                            <a:schemeClr val="tx1"/>
                          </a:solidFill>
                        </a:rPr>
                        <a:t>Kommunen foretager en vurdering af om borger skal tilbydes indsatser efter § 83a, hvorefter indhold i og mål med forløbet skal beskrives for borger. Borgeren har mulighed for at takke nej til forløbet.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kern="1200" dirty="0">
                          <a:solidFill>
                            <a:schemeClr val="tx1"/>
                          </a:solidFill>
                          <a:latin typeface="+mn-lt"/>
                          <a:ea typeface="+mn-ea"/>
                          <a:cs typeface="+mn-cs"/>
                        </a:rPr>
                        <a:t>Tilstande anvendes til at beskrive borgerens behov i forhold til det tilbud om hverdagsrehabilitering, der gives.   </a:t>
                      </a:r>
                    </a:p>
                    <a:p>
                      <a:r>
                        <a:rPr lang="da-DK" sz="1100" dirty="0"/>
                        <a:t>   </a:t>
                      </a:r>
                    </a:p>
                  </a:txBody>
                  <a:tcPr/>
                </a:tc>
                <a:extLst>
                  <a:ext uri="{0D108BD9-81ED-4DB2-BD59-A6C34878D82A}">
                    <a16:rowId xmlns:a16="http://schemas.microsoft.com/office/drawing/2014/main" val="3609939824"/>
                  </a:ext>
                </a:extLst>
              </a:tr>
              <a:tr h="1218268">
                <a:tc>
                  <a:txBody>
                    <a:bodyPr/>
                    <a:lstStyle/>
                    <a:p>
                      <a:r>
                        <a:rPr lang="da-DK" sz="1100" dirty="0"/>
                        <a:t>Servicelovens § 86, stk. 1 og 2</a:t>
                      </a:r>
                    </a:p>
                  </a:txBody>
                  <a:tcPr/>
                </a:tc>
                <a:tc>
                  <a:txBody>
                    <a:bodyPr/>
                    <a:lstStyle/>
                    <a:p>
                      <a:r>
                        <a:rPr lang="da-DK" sz="1100" b="0" kern="1200" dirty="0">
                          <a:solidFill>
                            <a:schemeClr val="dk1"/>
                          </a:solidFill>
                          <a:effectLst/>
                        </a:rPr>
                        <a:t>Stk. 1 Kommunalbestyrelsen skal tilbyde genoptræning til afhjælpning af fysisk funktionsnedsættelse forårsaget af sygdom, der ikke behandles i tilknytning til en sygehusindlæggelse.</a:t>
                      </a:r>
                    </a:p>
                    <a:p>
                      <a:r>
                        <a:rPr lang="da-DK" sz="1100" b="0" kern="1200" dirty="0">
                          <a:solidFill>
                            <a:schemeClr val="dk1"/>
                          </a:solidFill>
                          <a:effectLst/>
                        </a:rPr>
                        <a:t>Stk. 2. Kommunalbestyrelsen skal tilbyde hjælp til at vedligeholde fysiske eller psykiske færdigheder til personer, som på grund af nedsat fysisk eller psykisk funktionsevne eller særlige sociale problemer har behov herfor.</a:t>
                      </a:r>
                      <a:endParaRPr lang="da-DK" sz="1100" dirty="0"/>
                    </a:p>
                  </a:txBody>
                  <a:tcPr/>
                </a:tc>
                <a:tc>
                  <a:txBody>
                    <a:bodyPr/>
                    <a:lstStyle/>
                    <a:p>
                      <a:r>
                        <a:rPr lang="da-DK" sz="1100" dirty="0"/>
                        <a:t>I Serviceloven træffes en afgørelse på et oplyst grundlag jf. Forvaltningsloven og Retssikkerhedsloven. </a:t>
                      </a:r>
                      <a:r>
                        <a:rPr kumimoji="0" lang="da-DK" sz="1100" b="0" i="0" u="none" strike="noStrike" kern="1200" cap="none" spc="0" normalizeH="0" baseline="0" noProof="0" dirty="0">
                          <a:ln>
                            <a:noFill/>
                          </a:ln>
                          <a:solidFill>
                            <a:prstClr val="black"/>
                          </a:solidFill>
                          <a:effectLst/>
                          <a:uLnTx/>
                          <a:uFillTx/>
                          <a:latin typeface="+mn-lt"/>
                          <a:ea typeface="+mn-ea"/>
                          <a:cs typeface="+mn-cs"/>
                        </a:rPr>
                        <a:t>Borger har klageadgang til Ankestyrelsen jf. Forvaltningslovens § 25. </a:t>
                      </a:r>
                      <a:r>
                        <a:rPr lang="da-DK" sz="1100" dirty="0"/>
                        <a:t>Tilstande anvendes til at afklare borgerens behov i forhold til den afgørelse, der skal træffes. </a:t>
                      </a:r>
                    </a:p>
                    <a:p>
                      <a:endParaRPr lang="da-DK" sz="1100" dirty="0"/>
                    </a:p>
                  </a:txBody>
                  <a:tcPr/>
                </a:tc>
                <a:extLst>
                  <a:ext uri="{0D108BD9-81ED-4DB2-BD59-A6C34878D82A}">
                    <a16:rowId xmlns:a16="http://schemas.microsoft.com/office/drawing/2014/main" val="3124244057"/>
                  </a:ext>
                </a:extLst>
              </a:tr>
              <a:tr h="893397">
                <a:tc>
                  <a:txBody>
                    <a:bodyPr/>
                    <a:lstStyle/>
                    <a:p>
                      <a:r>
                        <a:rPr lang="da-DK" sz="1100" dirty="0"/>
                        <a:t>Ældrelovens § 9, stk.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0" kern="1200" dirty="0">
                          <a:solidFill>
                            <a:schemeClr val="dk1"/>
                          </a:solidFill>
                          <a:effectLst/>
                        </a:rPr>
                        <a:t>Kommunalbestyrelsen skal tilbyde genoptræning til afhjælpning af fysisk funktionsnedsættelse forårsaget af sygdom, der ikke behandles i tilknytning til en sygehusindlæggelse.</a:t>
                      </a:r>
                    </a:p>
                    <a:p>
                      <a:endParaRPr lang="da-DK"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 Serviceloven træffes en afgørelse på et oplyst grundlag jf. Forvaltningsloven og Retssikkerhedsloven. </a:t>
                      </a:r>
                      <a:r>
                        <a:rPr kumimoji="0" lang="da-DK" sz="1100" b="0" i="0" u="none" strike="noStrike" kern="1200" cap="none" spc="0" normalizeH="0" baseline="0" noProof="0" dirty="0">
                          <a:ln>
                            <a:noFill/>
                          </a:ln>
                          <a:solidFill>
                            <a:prstClr val="black"/>
                          </a:solidFill>
                          <a:effectLst/>
                          <a:uLnTx/>
                          <a:uFillTx/>
                          <a:latin typeface="+mn-lt"/>
                          <a:ea typeface="+mn-ea"/>
                          <a:cs typeface="+mn-cs"/>
                        </a:rPr>
                        <a:t>Borger har klageadgang til Ankestyrelsen jf. Forvaltningslovens § 25. </a:t>
                      </a:r>
                      <a:r>
                        <a:rPr lang="da-DK" sz="1100" dirty="0"/>
                        <a:t>Tilstande anvendes til at afklare borgerens behov i forhold til den afgørelse, der skal træffes. </a:t>
                      </a:r>
                    </a:p>
                    <a:p>
                      <a:endParaRPr lang="da-DK" sz="1100" dirty="0"/>
                    </a:p>
                  </a:txBody>
                  <a:tcPr/>
                </a:tc>
                <a:extLst>
                  <a:ext uri="{0D108BD9-81ED-4DB2-BD59-A6C34878D82A}">
                    <a16:rowId xmlns:a16="http://schemas.microsoft.com/office/drawing/2014/main" val="3171687284"/>
                  </a:ext>
                </a:extLst>
              </a:tr>
              <a:tr h="1055833">
                <a:tc>
                  <a:txBody>
                    <a:bodyPr/>
                    <a:lstStyle/>
                    <a:p>
                      <a:r>
                        <a:rPr lang="da-DK" sz="1100" dirty="0"/>
                        <a:t>Sundhedslovens § 140</a:t>
                      </a:r>
                    </a:p>
                  </a:txBody>
                  <a:tcPr/>
                </a:tc>
                <a:tc>
                  <a:txBody>
                    <a:bodyPr/>
                    <a:lstStyle/>
                    <a:p>
                      <a:r>
                        <a:rPr lang="da-DK" sz="1100" b="0" kern="1200" dirty="0">
                          <a:solidFill>
                            <a:schemeClr val="dk1"/>
                          </a:solidFill>
                          <a:effectLst/>
                        </a:rPr>
                        <a:t>Kommunalbestyrelsen tilbyder vederlagsfri genoptræning til personer, der efter udskrivning fra sygehus har et lægefagligt begrundet behov for genoptræning, jf. </a:t>
                      </a:r>
                      <a:r>
                        <a:rPr lang="da-DK" sz="1100" b="0" kern="1200" dirty="0">
                          <a:solidFill>
                            <a:schemeClr val="dk1"/>
                          </a:solidFill>
                          <a:effectLst/>
                          <a:hlinkClick r:id="rId3" tooltip="§84"/>
                        </a:rPr>
                        <a:t>§ 84</a:t>
                      </a:r>
                      <a:r>
                        <a:rPr lang="da-DK" sz="1100" b="0" kern="1200" dirty="0">
                          <a:solidFill>
                            <a:schemeClr val="dk1"/>
                          </a:solidFill>
                          <a:effectLst/>
                        </a:rPr>
                        <a:t> om genoptræningsplaner.</a:t>
                      </a:r>
                      <a:endParaRPr lang="da-DK"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Borgeren har en genoptræningsplan med et lægeordineret behov for genoptræning. </a:t>
                      </a:r>
                      <a:r>
                        <a:rPr kumimoji="0" lang="da-DK" sz="1100" i="0" u="none" strike="noStrike" kern="1200" cap="none" spc="0" normalizeH="0" baseline="0" noProof="0" dirty="0">
                          <a:ln>
                            <a:noFill/>
                          </a:ln>
                          <a:solidFill>
                            <a:prstClr val="black"/>
                          </a:solidFill>
                          <a:effectLst/>
                          <a:uLnTx/>
                          <a:uFillTx/>
                          <a:latin typeface="+mn-lt"/>
                          <a:ea typeface="+mn-ea"/>
                          <a:cs typeface="+mn-cs"/>
                        </a:rPr>
                        <a:t>Borger har mulighed for at </a:t>
                      </a:r>
                      <a:r>
                        <a:rPr lang="da-DK" sz="1100" dirty="0">
                          <a:solidFill>
                            <a:prstClr val="black"/>
                          </a:solidFill>
                          <a:latin typeface="+mn-lt"/>
                        </a:rPr>
                        <a:t>rette ‘en bekymringshenvendelse’</a:t>
                      </a:r>
                      <a:r>
                        <a:rPr kumimoji="0" lang="da-DK" sz="1100" i="0" u="none" strike="noStrike" kern="1200" cap="none" spc="0" normalizeH="0" baseline="0" noProof="0" dirty="0">
                          <a:ln>
                            <a:noFill/>
                          </a:ln>
                          <a:solidFill>
                            <a:prstClr val="black"/>
                          </a:solidFill>
                          <a:effectLst/>
                          <a:uLnTx/>
                          <a:uFillTx/>
                          <a:latin typeface="+mn-lt"/>
                          <a:ea typeface="+mn-ea"/>
                          <a:cs typeface="+mn-cs"/>
                        </a:rPr>
                        <a:t> til Styrelsen for Patientsikkerhed, </a:t>
                      </a:r>
                      <a:r>
                        <a:rPr lang="da-DK" sz="1100" dirty="0">
                          <a:solidFill>
                            <a:prstClr val="black"/>
                          </a:solidFill>
                          <a:latin typeface="+mn-lt"/>
                        </a:rPr>
                        <a:t>eller</a:t>
                      </a:r>
                      <a:r>
                        <a:rPr kumimoji="0" lang="da-DK" sz="1100" i="0" u="none" strike="noStrike" kern="1200" cap="none" spc="0" normalizeH="0" baseline="0" noProof="0" dirty="0">
                          <a:ln>
                            <a:noFill/>
                          </a:ln>
                          <a:solidFill>
                            <a:prstClr val="black"/>
                          </a:solidFill>
                          <a:effectLst/>
                          <a:uLnTx/>
                          <a:uFillTx/>
                          <a:latin typeface="+mn-lt"/>
                          <a:ea typeface="+mn-ea"/>
                          <a:cs typeface="+mn-cs"/>
                        </a:rPr>
                        <a:t> klage til Styrelsen for Patientklager.</a:t>
                      </a:r>
                      <a:endParaRPr lang="da-DK" sz="1100" dirty="0"/>
                    </a:p>
                    <a:p>
                      <a:r>
                        <a:rPr lang="da-DK" sz="1100" dirty="0"/>
                        <a:t>Tilstande anvendes til at afklare borgerens behov for træning. </a:t>
                      </a:r>
                    </a:p>
                    <a:p>
                      <a:endParaRPr lang="da-DK" sz="1100" dirty="0"/>
                    </a:p>
                    <a:p>
                      <a:r>
                        <a:rPr lang="da-DK" sz="1100" dirty="0"/>
                        <a:t>Der er ikke tale om en afgørelse. </a:t>
                      </a:r>
                    </a:p>
                  </a:txBody>
                  <a:tcPr/>
                </a:tc>
                <a:extLst>
                  <a:ext uri="{0D108BD9-81ED-4DB2-BD59-A6C34878D82A}">
                    <a16:rowId xmlns:a16="http://schemas.microsoft.com/office/drawing/2014/main" val="2970648647"/>
                  </a:ext>
                </a:extLst>
              </a:tr>
              <a:tr h="1055833">
                <a:tc>
                  <a:txBody>
                    <a:bodyPr/>
                    <a:lstStyle/>
                    <a:p>
                      <a:r>
                        <a:rPr lang="da-DK" sz="1100" dirty="0"/>
                        <a:t>Sundhedslovens § 119</a:t>
                      </a:r>
                    </a:p>
                  </a:txBody>
                  <a:tcPr/>
                </a:tc>
                <a:tc>
                  <a:txBody>
                    <a:bodyPr/>
                    <a:lstStyle/>
                    <a:p>
                      <a:r>
                        <a:rPr lang="da-DK" sz="1100" b="0" kern="1200" dirty="0">
                          <a:solidFill>
                            <a:schemeClr val="dk1"/>
                          </a:solidFill>
                          <a:effectLst/>
                        </a:rPr>
                        <a:t>Kommunalbestyrelsen etablerer patientrettet forebyggelse og sundhedsfremmende indsatser i kommunen.</a:t>
                      </a:r>
                      <a:endParaRPr lang="da-DK" sz="1100" dirty="0"/>
                    </a:p>
                  </a:txBody>
                  <a:tcPr/>
                </a:tc>
                <a:tc>
                  <a:txBody>
                    <a:bodyPr/>
                    <a:lstStyle/>
                    <a:p>
                      <a:r>
                        <a:rPr lang="da-DK" sz="1100" dirty="0"/>
                        <a:t>Borgeren deltager frivilligt i et tilbud om fx </a:t>
                      </a:r>
                      <a:r>
                        <a:rPr lang="da-DK" sz="1100" i="1" dirty="0"/>
                        <a:t>madlavning i praksis </a:t>
                      </a:r>
                      <a:r>
                        <a:rPr lang="da-DK" sz="1100" dirty="0"/>
                        <a:t>i forbindelse med et patientrettet forebyggelsestilbud. Der er ikke de samme krav til dokumentation, som fx i forhold til Sundhedslovens § 140, da der oftest ikke er tale om 1:1 behandlerrelation, men et frivilligt tilbud. </a:t>
                      </a:r>
                    </a:p>
                    <a:p>
                      <a:r>
                        <a:rPr lang="da-DK" sz="1100" dirty="0"/>
                        <a:t>Tilstandene anvendes ved den afklarende samtale i forbindelse med afklaring af borgers behov samt hvilke tilbud borger er motiveret for at deltage i.</a:t>
                      </a:r>
                    </a:p>
                  </a:txBody>
                  <a:tcPr/>
                </a:tc>
                <a:extLst>
                  <a:ext uri="{0D108BD9-81ED-4DB2-BD59-A6C34878D82A}">
                    <a16:rowId xmlns:a16="http://schemas.microsoft.com/office/drawing/2014/main" val="4043554221"/>
                  </a:ext>
                </a:extLst>
              </a:tr>
            </a:tbl>
          </a:graphicData>
        </a:graphic>
      </p:graphicFrame>
    </p:spTree>
    <p:extLst>
      <p:ext uri="{BB962C8B-B14F-4D97-AF65-F5344CB8AC3E}">
        <p14:creationId xmlns:p14="http://schemas.microsoft.com/office/powerpoint/2010/main" val="3677816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D4F0F-A58B-9928-E49D-71932969C4D9}"/>
              </a:ext>
            </a:extLst>
          </p:cNvPr>
          <p:cNvSpPr>
            <a:spLocks noGrp="1"/>
          </p:cNvSpPr>
          <p:nvPr>
            <p:ph type="title"/>
          </p:nvPr>
        </p:nvSpPr>
        <p:spPr>
          <a:xfrm>
            <a:off x="345910" y="2786432"/>
            <a:ext cx="7200379" cy="1002638"/>
          </a:xfrm>
        </p:spPr>
        <p:txBody>
          <a:bodyPr/>
          <a:lstStyle/>
          <a:p>
            <a:r>
              <a:rPr lang="da-DK" sz="2800" b="1" dirty="0">
                <a:solidFill>
                  <a:srgbClr val="576B7C"/>
                </a:solidFill>
              </a:rPr>
              <a:t>Bilag, links og kontakt</a:t>
            </a:r>
          </a:p>
        </p:txBody>
      </p:sp>
      <p:sp>
        <p:nvSpPr>
          <p:cNvPr id="5" name="Pladsholder til slidenummer 4">
            <a:extLst>
              <a:ext uri="{FF2B5EF4-FFF2-40B4-BE49-F238E27FC236}">
                <a16:creationId xmlns:a16="http://schemas.microsoft.com/office/drawing/2014/main" id="{3273F19C-6D83-A62F-7FBB-8514DB560EAE}"/>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6" name="Rektangel 5">
            <a:extLst>
              <a:ext uri="{FF2B5EF4-FFF2-40B4-BE49-F238E27FC236}">
                <a16:creationId xmlns:a16="http://schemas.microsoft.com/office/drawing/2014/main" id="{750878BB-1E5D-73C6-19B3-F375A51C5EB5}"/>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rgbClr val="DDDDDD"/>
          </a:solidFill>
          <a:ln w="12700" cap="flat" cmpd="sng" algn="ctr">
            <a:solidFill>
              <a:srgbClr val="2A438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222370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EC7EBE-9D1D-A721-A35F-FAF8DDB1C239}"/>
              </a:ext>
            </a:extLst>
          </p:cNvPr>
          <p:cNvSpPr>
            <a:spLocks noGrp="1"/>
          </p:cNvSpPr>
          <p:nvPr>
            <p:ph type="title"/>
          </p:nvPr>
        </p:nvSpPr>
        <p:spPr>
          <a:xfrm>
            <a:off x="1078379" y="214454"/>
            <a:ext cx="10551646" cy="451262"/>
          </a:xfrm>
        </p:spPr>
        <p:txBody>
          <a:bodyPr/>
          <a:lstStyle/>
          <a:p>
            <a:r>
              <a:rPr lang="da-DK" sz="2800" b="1" dirty="0">
                <a:solidFill>
                  <a:srgbClr val="576B7C"/>
                </a:solidFill>
              </a:rPr>
              <a:t>Overblik over bilag og links</a:t>
            </a:r>
          </a:p>
        </p:txBody>
      </p:sp>
      <p:sp>
        <p:nvSpPr>
          <p:cNvPr id="4" name="Pladsholder til slidenummer 3">
            <a:extLst>
              <a:ext uri="{FF2B5EF4-FFF2-40B4-BE49-F238E27FC236}">
                <a16:creationId xmlns:a16="http://schemas.microsoft.com/office/drawing/2014/main" id="{9549FB41-9EE5-3B58-D9A6-6C3B4C5D625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graphicFrame>
        <p:nvGraphicFramePr>
          <p:cNvPr id="5" name="Tabel 4">
            <a:extLst>
              <a:ext uri="{FF2B5EF4-FFF2-40B4-BE49-F238E27FC236}">
                <a16:creationId xmlns:a16="http://schemas.microsoft.com/office/drawing/2014/main" id="{BEF5B786-B693-5BC9-5783-46A2D169EBA7}"/>
              </a:ext>
            </a:extLst>
          </p:cNvPr>
          <p:cNvGraphicFramePr>
            <a:graphicFrameLocks noGrp="1"/>
          </p:cNvGraphicFramePr>
          <p:nvPr>
            <p:extLst>
              <p:ext uri="{D42A27DB-BD31-4B8C-83A1-F6EECF244321}">
                <p14:modId xmlns:p14="http://schemas.microsoft.com/office/powerpoint/2010/main" val="1442773099"/>
              </p:ext>
            </p:extLst>
          </p:nvPr>
        </p:nvGraphicFramePr>
        <p:xfrm>
          <a:off x="366605" y="802890"/>
          <a:ext cx="11728752" cy="5541149"/>
        </p:xfrm>
        <a:graphic>
          <a:graphicData uri="http://schemas.openxmlformats.org/drawingml/2006/table">
            <a:tbl>
              <a:tblPr firstRow="1" bandRow="1">
                <a:tableStyleId>{EB9631B5-78F2-41C9-869B-9F39066F8104}</a:tableStyleId>
              </a:tblPr>
              <a:tblGrid>
                <a:gridCol w="3343034">
                  <a:extLst>
                    <a:ext uri="{9D8B030D-6E8A-4147-A177-3AD203B41FA5}">
                      <a16:colId xmlns:a16="http://schemas.microsoft.com/office/drawing/2014/main" val="463366481"/>
                    </a:ext>
                  </a:extLst>
                </a:gridCol>
                <a:gridCol w="8385718">
                  <a:extLst>
                    <a:ext uri="{9D8B030D-6E8A-4147-A177-3AD203B41FA5}">
                      <a16:colId xmlns:a16="http://schemas.microsoft.com/office/drawing/2014/main" val="1292812807"/>
                    </a:ext>
                  </a:extLst>
                </a:gridCol>
              </a:tblGrid>
              <a:tr h="210354">
                <a:tc>
                  <a:txBody>
                    <a:bodyPr/>
                    <a:lstStyle/>
                    <a:p>
                      <a:pPr algn="ctr" fontAlgn="t"/>
                      <a:r>
                        <a:rPr lang="da-DK" sz="1400" b="1" i="0" u="none" strike="noStrike" dirty="0">
                          <a:solidFill>
                            <a:srgbClr val="FFFFFF"/>
                          </a:solidFill>
                          <a:effectLst/>
                          <a:latin typeface="+mj-lt"/>
                        </a:rPr>
                        <a:t>Område</a:t>
                      </a:r>
                      <a:endParaRPr lang="da-DK" sz="1100" b="1" i="0" u="none" strike="noStrike" dirty="0">
                        <a:solidFill>
                          <a:srgbClr val="FFFFFF"/>
                        </a:solidFill>
                        <a:effectLst/>
                        <a:latin typeface="+mj-lt"/>
                      </a:endParaRPr>
                    </a:p>
                  </a:txBody>
                  <a:tcPr marL="2296" marR="2296" marT="2296"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fontAlgn="t"/>
                      <a:r>
                        <a:rPr lang="da-DK" sz="1400" b="1" i="0" u="none" strike="noStrike" dirty="0">
                          <a:solidFill>
                            <a:srgbClr val="FFFFFF"/>
                          </a:solidFill>
                          <a:effectLst/>
                          <a:latin typeface="+mj-lt"/>
                        </a:rPr>
                        <a:t>Links</a:t>
                      </a:r>
                      <a:endParaRPr lang="da-DK" sz="1100" b="1" i="0" u="none" strike="noStrike" dirty="0">
                        <a:solidFill>
                          <a:srgbClr val="FFFFFF"/>
                        </a:solidFill>
                        <a:effectLst/>
                        <a:latin typeface="+mj-lt"/>
                      </a:endParaRPr>
                    </a:p>
                  </a:txBody>
                  <a:tcPr marL="2296" marR="2296" marT="2296"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val="1263186324"/>
                  </a:ext>
                </a:extLst>
              </a:tr>
              <a:tr h="822453">
                <a:tc>
                  <a:txBody>
                    <a:bodyPr/>
                    <a:lstStyle/>
                    <a:p>
                      <a:pPr algn="l" fontAlgn="b"/>
                      <a:r>
                        <a:rPr lang="da-DK" sz="1400" b="0" i="0" u="none" strike="noStrike" dirty="0">
                          <a:solidFill>
                            <a:srgbClr val="000000"/>
                          </a:solidFill>
                          <a:effectLst/>
                          <a:latin typeface="+mj-lt"/>
                        </a:rPr>
                        <a:t>Bilag til Pixi-guide Kommunal genoptræning efter sygehusophold</a:t>
                      </a:r>
                    </a:p>
                  </a:txBody>
                  <a:tcPr marL="2296" marR="2296" marT="2296" marB="0" anchor="ctr">
                    <a:lnL w="12700" cap="flat" cmpd="sng" algn="ctr">
                      <a:solidFill>
                        <a:schemeClr val="tx1"/>
                      </a:solidFill>
                      <a:prstDash val="solid"/>
                      <a:round/>
                      <a:headEnd type="none" w="med" len="med"/>
                      <a:tailEnd type="none" w="med" len="med"/>
                    </a:lnL>
                  </a:tcPr>
                </a:tc>
                <a:tc>
                  <a:txBody>
                    <a:bodyPr/>
                    <a:lstStyle/>
                    <a:p>
                      <a:pPr marL="342900" indent="-342900">
                        <a:buFont typeface="+mj-lt"/>
                        <a:buAutoNum type="arabicPeriod"/>
                      </a:pPr>
                      <a:r>
                        <a:rPr lang="da-DK" sz="1400" dirty="0"/>
                        <a:t>Overblik over tilstande</a:t>
                      </a:r>
                    </a:p>
                    <a:p>
                      <a:pPr marL="342900" indent="-342900">
                        <a:buFont typeface="+mj-lt"/>
                        <a:buAutoNum type="arabicPeriod"/>
                      </a:pPr>
                      <a:r>
                        <a:rPr lang="da-DK" sz="1400" dirty="0"/>
                        <a:t>Overblik over indsatser</a:t>
                      </a:r>
                    </a:p>
                    <a:p>
                      <a:pPr marL="342900" indent="-342900">
                        <a:buFont typeface="+mj-lt"/>
                        <a:buAutoNum type="arabicPeriod"/>
                      </a:pPr>
                      <a:r>
                        <a:rPr lang="da-DK" sz="1400" dirty="0"/>
                        <a:t>Uddataspecifikation</a:t>
                      </a:r>
                    </a:p>
                    <a:p>
                      <a:pPr marL="342900" indent="-342900">
                        <a:buFont typeface="+mj-lt"/>
                        <a:buAutoNum type="arabicPeriod"/>
                      </a:pPr>
                      <a:r>
                        <a:rPr lang="da-DK" sz="1400" dirty="0"/>
                        <a:t>Indberetningsvejledning</a:t>
                      </a:r>
                    </a:p>
                  </a:txBody>
                  <a:tcPr marL="2296" marR="2296" marT="229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696696"/>
                  </a:ext>
                </a:extLst>
              </a:tr>
              <a:tr h="372281">
                <a:tc>
                  <a:txBody>
                    <a:bodyPr/>
                    <a:lstStyle/>
                    <a:p>
                      <a:pPr algn="l" fontAlgn="b"/>
                      <a:r>
                        <a:rPr lang="da-DK" sz="1400" b="0" i="0" u="none" strike="noStrike">
                          <a:solidFill>
                            <a:srgbClr val="000000"/>
                          </a:solidFill>
                          <a:effectLst/>
                          <a:latin typeface="+mj-lt"/>
                        </a:rPr>
                        <a:t>Links til lovgivning: </a:t>
                      </a:r>
                      <a:endParaRPr lang="da-DK" sz="1400" b="0" i="0" u="none" strike="noStrike" dirty="0">
                        <a:solidFill>
                          <a:srgbClr val="000000"/>
                        </a:solidFill>
                        <a:effectLst/>
                        <a:latin typeface="+mj-lt"/>
                      </a:endParaRPr>
                    </a:p>
                  </a:txBody>
                  <a:tcPr marL="2296" marR="2296" marT="2296" marB="0" anchor="ct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mn-lt"/>
                          <a:ea typeface="+mn-ea"/>
                          <a:cs typeface="+mn-cs"/>
                        </a:rPr>
                        <a:t>Lovgivning (Sundhedslovens § 140): </a:t>
                      </a:r>
                      <a:r>
                        <a:rPr kumimoji="0" lang="da-DK" sz="1400" b="0" i="0" u="none" strike="noStrike" kern="1200" cap="none" spc="0" normalizeH="0" baseline="0" noProof="0" dirty="0">
                          <a:ln>
                            <a:noFill/>
                          </a:ln>
                          <a:solidFill>
                            <a:prstClr val="white"/>
                          </a:solidFill>
                          <a:effectLst/>
                          <a:uLnTx/>
                          <a:uFillTx/>
                          <a:latin typeface="+mn-lt"/>
                          <a:ea typeface="+mn-ea"/>
                          <a:cs typeface="+mn-cs"/>
                          <a:hlinkClick r:id="rId3"/>
                        </a:rPr>
                        <a:t>Sundhedsloven (retsinformation.dk)</a:t>
                      </a:r>
                      <a:endParaRPr lang="da-DK" sz="1400" b="0" i="0" u="none" strike="noStrike" dirty="0">
                        <a:solidFill>
                          <a:srgbClr val="000000"/>
                        </a:solidFill>
                        <a:effectLst/>
                        <a:latin typeface="+mj-lt"/>
                      </a:endParaRPr>
                    </a:p>
                  </a:txBody>
                  <a:tcPr marL="2296" marR="2296" marT="229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53825970"/>
                  </a:ext>
                </a:extLst>
              </a:tr>
              <a:tr h="2052822">
                <a:tc>
                  <a:txBody>
                    <a:bodyPr/>
                    <a:lstStyle/>
                    <a:p>
                      <a:pPr algn="l" fontAlgn="b"/>
                      <a:r>
                        <a:rPr lang="da-DK" sz="1400" b="0" i="0" u="none" strike="noStrike">
                          <a:solidFill>
                            <a:srgbClr val="000000"/>
                          </a:solidFill>
                          <a:effectLst/>
                          <a:latin typeface="+mj-lt"/>
                        </a:rPr>
                        <a:t>Links til bekendtgørelser og vejledninger</a:t>
                      </a:r>
                      <a:endParaRPr lang="da-DK" sz="1400" b="0" i="0" u="none" strike="noStrike" dirty="0">
                        <a:solidFill>
                          <a:srgbClr val="000000"/>
                        </a:solidFill>
                        <a:effectLst/>
                        <a:latin typeface="+mj-lt"/>
                      </a:endParaRPr>
                    </a:p>
                  </a:txBody>
                  <a:tcPr marL="2296" marR="2296" marT="2296" marB="0" anchor="ct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dirty="0">
                          <a:solidFill>
                            <a:prstClr val="black"/>
                          </a:solidFill>
                          <a:latin typeface="+mn-lt"/>
                        </a:rPr>
                        <a:t>Bekendtgørelse: </a:t>
                      </a:r>
                      <a:r>
                        <a:rPr lang="da-DK" sz="1400" dirty="0">
                          <a:hlinkClick r:id="rId4"/>
                        </a:rPr>
                        <a:t>Bekendtgørelse om genoptræningsplaner og om patienters valg af genoptræningstilbud efter udskrivning fra sygehus (retsinformation.dk)</a:t>
                      </a:r>
                      <a:endParaRPr kumimoji="0" lang="da-DK" sz="14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mn-lt"/>
                          <a:ea typeface="+mn-ea"/>
                          <a:cs typeface="+mn-cs"/>
                        </a:rPr>
                        <a:t>Vejledning:  </a:t>
                      </a:r>
                      <a:r>
                        <a:rPr lang="da-DK" sz="1400" dirty="0">
                          <a:hlinkClick r:id="rId5"/>
                        </a:rPr>
                        <a:t>Vejledning om genoptræning og vedligeholdelsestræning i kommuner og regioner Sundheds- og Ældreministeriet og Børne- og Socialministeriet (retsinformation.dk)</a:t>
                      </a:r>
                      <a:endParaRPr lang="da-DK"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dirty="0">
                          <a:solidFill>
                            <a:schemeClr val="tx1"/>
                          </a:solidFill>
                        </a:rPr>
                        <a:t>Journalføringsbekendtgørelsen</a:t>
                      </a:r>
                      <a:r>
                        <a:rPr lang="da-DK" sz="1400" dirty="0"/>
                        <a:t>: </a:t>
                      </a:r>
                      <a:r>
                        <a:rPr lang="da-DK" sz="1400" dirty="0">
                          <a:hlinkClick r:id="rId6"/>
                        </a:rPr>
                        <a:t>Journalføringsbekendtgørelsen (retsinformation.dk)</a:t>
                      </a:r>
                      <a:endParaRPr lang="da-DK"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400" dirty="0"/>
                    </a:p>
                    <a:p>
                      <a:pPr>
                        <a:defRPr/>
                      </a:pPr>
                      <a:r>
                        <a:rPr lang="da-DK" sz="1400" b="1" dirty="0">
                          <a:solidFill>
                            <a:schemeClr val="tx1"/>
                          </a:solidFill>
                        </a:rPr>
                        <a:t>Vejledning om journalføring: </a:t>
                      </a:r>
                      <a:r>
                        <a:rPr lang="da-DK" sz="1400" dirty="0">
                          <a:hlinkClick r:id="rId7"/>
                        </a:rPr>
                        <a:t>Vejledning om journalføring for sygehuse og det </a:t>
                      </a:r>
                      <a:r>
                        <a:rPr lang="da-DK" sz="1400" dirty="0" err="1">
                          <a:hlinkClick r:id="rId7"/>
                        </a:rPr>
                        <a:t>præhospitale</a:t>
                      </a:r>
                      <a:r>
                        <a:rPr lang="da-DK" sz="1400" dirty="0">
                          <a:hlinkClick r:id="rId7"/>
                        </a:rPr>
                        <a:t> område (retsinformation.dk)</a:t>
                      </a:r>
                      <a:endParaRPr lang="da-DK" sz="1400" b="0" i="0" u="none" strike="noStrike" dirty="0">
                        <a:solidFill>
                          <a:schemeClr val="tx1"/>
                        </a:solidFill>
                        <a:effectLst/>
                        <a:latin typeface="+mj-lt"/>
                      </a:endParaRPr>
                    </a:p>
                  </a:txBody>
                  <a:tcPr marL="2296" marR="2296" marT="229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73369098"/>
                  </a:ext>
                </a:extLst>
              </a:tr>
              <a:tr h="906926">
                <a:tc>
                  <a:txBody>
                    <a:bodyPr/>
                    <a:lstStyle/>
                    <a:p>
                      <a:pPr algn="l" fontAlgn="b"/>
                      <a:r>
                        <a:rPr lang="da-DK" sz="1400" b="0" i="0" u="none" strike="noStrike">
                          <a:solidFill>
                            <a:srgbClr val="000000"/>
                          </a:solidFill>
                          <a:effectLst/>
                          <a:latin typeface="+mj-lt"/>
                        </a:rPr>
                        <a:t>Links til øvrige dokumenter</a:t>
                      </a:r>
                      <a:endParaRPr lang="da-DK" sz="1400" b="0" i="0" u="none" strike="noStrike" dirty="0">
                        <a:solidFill>
                          <a:srgbClr val="000000"/>
                        </a:solidFill>
                        <a:effectLst/>
                        <a:latin typeface="+mj-lt"/>
                      </a:endParaRPr>
                    </a:p>
                  </a:txBody>
                  <a:tcPr marL="2296" marR="2296" marT="2296" marB="0" anchor="ct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err="1">
                          <a:ln>
                            <a:noFill/>
                          </a:ln>
                          <a:solidFill>
                            <a:prstClr val="black"/>
                          </a:solidFill>
                          <a:effectLst/>
                          <a:uLnTx/>
                          <a:uFillTx/>
                          <a:latin typeface="+mn-lt"/>
                          <a:ea typeface="+mn-ea"/>
                          <a:cs typeface="+mn-cs"/>
                        </a:rPr>
                        <a:t>MedCom</a:t>
                      </a:r>
                      <a:r>
                        <a:rPr kumimoji="0" lang="da-DK" sz="1400" b="1" i="0" u="none" strike="noStrike" kern="1200" cap="none" spc="0" normalizeH="0" baseline="0" noProof="0" dirty="0">
                          <a:ln>
                            <a:noFill/>
                          </a:ln>
                          <a:solidFill>
                            <a:prstClr val="black"/>
                          </a:solidFill>
                          <a:effectLst/>
                          <a:uLnTx/>
                          <a:uFillTx/>
                          <a:latin typeface="+mn-lt"/>
                          <a:ea typeface="+mn-ea"/>
                          <a:cs typeface="+mn-cs"/>
                        </a:rPr>
                        <a:t> – </a:t>
                      </a:r>
                      <a:r>
                        <a:rPr kumimoji="0" lang="da-DK" sz="1400" b="1" i="0" u="none" strike="noStrike" kern="1200" cap="none" spc="0" normalizeH="0" baseline="0" noProof="0" dirty="0" err="1">
                          <a:ln>
                            <a:noFill/>
                          </a:ln>
                          <a:solidFill>
                            <a:prstClr val="black"/>
                          </a:solidFill>
                          <a:effectLst/>
                          <a:uLnTx/>
                          <a:uFillTx/>
                          <a:latin typeface="+mn-lt"/>
                          <a:ea typeface="+mn-ea"/>
                          <a:cs typeface="+mn-cs"/>
                        </a:rPr>
                        <a:t>Genoptræningplan</a:t>
                      </a:r>
                      <a:r>
                        <a:rPr kumimoji="0" lang="da-DK" sz="1400" b="1" i="0" u="none" strike="noStrike" kern="1200" cap="none" spc="0" normalizeH="0" baseline="0" noProof="0" dirty="0">
                          <a:ln>
                            <a:noFill/>
                          </a:ln>
                          <a:solidFill>
                            <a:prstClr val="black"/>
                          </a:solidFill>
                          <a:effectLst/>
                          <a:uLnTx/>
                          <a:uFillTx/>
                          <a:latin typeface="+mn-lt"/>
                          <a:ea typeface="+mn-ea"/>
                          <a:cs typeface="+mn-cs"/>
                        </a:rPr>
                        <a:t>: </a:t>
                      </a:r>
                      <a:r>
                        <a:rPr lang="da-DK" sz="1400" dirty="0">
                          <a:hlinkClick r:id="rId8"/>
                        </a:rPr>
                        <a:t>GGOP-</a:t>
                      </a:r>
                      <a:r>
                        <a:rPr lang="da-DK" sz="1400" dirty="0" err="1">
                          <a:hlinkClick r:id="rId8"/>
                        </a:rPr>
                        <a:t>PRINTVENLIG_Layout</a:t>
                      </a:r>
                      <a:r>
                        <a:rPr lang="da-DK" sz="1400" dirty="0">
                          <a:hlinkClick r:id="rId8"/>
                        </a:rPr>
                        <a:t> 1 (medcom.dk)</a:t>
                      </a:r>
                      <a:endParaRPr lang="da-DK"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dirty="0">
                          <a:solidFill>
                            <a:prstClr val="black"/>
                          </a:solidFill>
                          <a:latin typeface="+mn-lt"/>
                        </a:rPr>
                        <a:t>Genoptræning efter sygehusophold: </a:t>
                      </a:r>
                      <a:r>
                        <a:rPr lang="da-DK" sz="1400" dirty="0">
                          <a:hlinkClick r:id="rId9"/>
                        </a:rPr>
                        <a:t>Fælles Sprog III sundhedsfremme og forebyggelse (Sundhedslovens §119) og genoptræning efter sygehusophold (Sundhedslovens §140) (kl.dk)</a:t>
                      </a:r>
                      <a:endParaRPr lang="da-DK" sz="1400" b="0" i="0" u="none" strike="noStrike" dirty="0">
                        <a:solidFill>
                          <a:schemeClr val="tx1"/>
                        </a:solidFill>
                        <a:effectLst/>
                        <a:latin typeface="+mj-lt"/>
                      </a:endParaRPr>
                    </a:p>
                  </a:txBody>
                  <a:tcPr marL="2296" marR="2296" marT="229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6645399"/>
                  </a:ext>
                </a:extLst>
              </a:tr>
              <a:tr h="1054654">
                <a:tc>
                  <a:txBody>
                    <a:bodyPr/>
                    <a:lstStyle/>
                    <a:p>
                      <a:pPr algn="l" fontAlgn="b"/>
                      <a:r>
                        <a:rPr lang="da-DK" sz="1400" b="0" i="0" u="none" strike="noStrike" dirty="0">
                          <a:solidFill>
                            <a:srgbClr val="000000"/>
                          </a:solidFill>
                          <a:effectLst/>
                          <a:latin typeface="+mj-lt"/>
                        </a:rPr>
                        <a:t>Anvendelse af data</a:t>
                      </a:r>
                    </a:p>
                  </a:txBody>
                  <a:tcPr marL="2296" marR="2296" marT="2296"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400" b="0" i="0" u="none" strike="noStrike" kern="1200" dirty="0">
                          <a:solidFill>
                            <a:schemeClr val="tx1"/>
                          </a:solidFill>
                          <a:effectLst/>
                          <a:latin typeface="+mn-lt"/>
                          <a:ea typeface="+mn-ea"/>
                          <a:cs typeface="+mn-cs"/>
                        </a:rPr>
                        <a:t>Mere om adgang til FLIS kan ses her: </a:t>
                      </a:r>
                      <a:r>
                        <a:rPr lang="da-DK" sz="1400" dirty="0">
                          <a:hlinkClick r:id="rId10"/>
                        </a:rPr>
                        <a:t>FLIS - Fælleskommunal ledelsesinformation (kl.dk)</a:t>
                      </a:r>
                      <a:endParaRPr lang="da-DK" sz="1400" dirty="0"/>
                    </a:p>
                    <a:p>
                      <a:pPr marL="0" marR="0" lvl="0" indent="0" algn="l" defTabSz="914400" rtl="0" eaLnBrk="1" fontAlgn="b" latinLnBrk="0" hangingPunct="1">
                        <a:lnSpc>
                          <a:spcPct val="100000"/>
                        </a:lnSpc>
                        <a:spcBef>
                          <a:spcPts val="0"/>
                        </a:spcBef>
                        <a:spcAft>
                          <a:spcPts val="0"/>
                        </a:spcAft>
                        <a:buClrTx/>
                        <a:buSzTx/>
                        <a:buFontTx/>
                        <a:buNone/>
                        <a:tabLst/>
                        <a:defRPr/>
                      </a:pPr>
                      <a:r>
                        <a:rPr lang="da-DK" sz="1400" b="0" i="0" u="none" strike="noStrike" kern="1200" dirty="0">
                          <a:solidFill>
                            <a:schemeClr val="tx1"/>
                          </a:solidFill>
                          <a:effectLst/>
                          <a:latin typeface="+mn-lt"/>
                          <a:ea typeface="+mn-ea"/>
                          <a:cs typeface="+mn-cs"/>
                        </a:rPr>
                        <a:t>Mere om adgang til Sundhed på Tværs kan ses her: </a:t>
                      </a:r>
                      <a:r>
                        <a:rPr lang="da-DK" sz="1400" dirty="0">
                          <a:hlinkClick r:id="rId11"/>
                        </a:rPr>
                        <a:t>Sundhedsdata på tværs – Sundhedsdatastyrelsen</a:t>
                      </a:r>
                      <a:endParaRPr lang="da-DK" sz="1400" b="0" i="0" u="none" strike="noStrike" kern="1200" dirty="0">
                        <a:solidFill>
                          <a:schemeClr val="tx1"/>
                        </a:solidFill>
                        <a:effectLst/>
                        <a:latin typeface="+mn-lt"/>
                        <a:ea typeface="+mn-ea"/>
                        <a:cs typeface="+mn-cs"/>
                      </a:endParaRPr>
                    </a:p>
                  </a:txBody>
                  <a:tcPr marL="2296" marR="2296" marT="2296"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432363"/>
                  </a:ext>
                </a:extLst>
              </a:tr>
            </a:tbl>
          </a:graphicData>
        </a:graphic>
      </p:graphicFrame>
      <p:sp>
        <p:nvSpPr>
          <p:cNvPr id="6" name="Rektangel 5">
            <a:extLst>
              <a:ext uri="{FF2B5EF4-FFF2-40B4-BE49-F238E27FC236}">
                <a16:creationId xmlns:a16="http://schemas.microsoft.com/office/drawing/2014/main" id="{2F922B77-ECAB-0B17-E489-C1B828678FA9}"/>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231119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EF1AFB-401B-95BC-7D94-F0FE053F7AFE}"/>
              </a:ext>
            </a:extLst>
          </p:cNvPr>
          <p:cNvSpPr>
            <a:spLocks noGrp="1"/>
          </p:cNvSpPr>
          <p:nvPr>
            <p:ph type="title"/>
          </p:nvPr>
        </p:nvSpPr>
        <p:spPr/>
        <p:txBody>
          <a:bodyPr vert="horz" lIns="0" tIns="0" rIns="0" bIns="0" rtlCol="0" anchor="b">
            <a:noAutofit/>
          </a:bodyPr>
          <a:lstStyle/>
          <a:p>
            <a:r>
              <a:rPr lang="da-DK" sz="2800" b="1" dirty="0">
                <a:solidFill>
                  <a:srgbClr val="576B7C"/>
                </a:solidFill>
              </a:rPr>
              <a:t>Kontakt</a:t>
            </a:r>
            <a:endParaRPr lang="es-ES" sz="2800" b="1" dirty="0">
              <a:solidFill>
                <a:srgbClr val="576B7C"/>
              </a:solidFill>
            </a:endParaRPr>
          </a:p>
        </p:txBody>
      </p:sp>
      <p:sp>
        <p:nvSpPr>
          <p:cNvPr id="3" name="Pladsholder til tekst 2">
            <a:extLst>
              <a:ext uri="{FF2B5EF4-FFF2-40B4-BE49-F238E27FC236}">
                <a16:creationId xmlns:a16="http://schemas.microsoft.com/office/drawing/2014/main" id="{9BBE2092-C140-B91B-5D39-F744C8A54CD6}"/>
              </a:ext>
            </a:extLst>
          </p:cNvPr>
          <p:cNvSpPr>
            <a:spLocks noGrp="1"/>
          </p:cNvSpPr>
          <p:nvPr>
            <p:ph type="body" sz="quarter" idx="13"/>
          </p:nvPr>
        </p:nvSpPr>
        <p:spPr>
          <a:xfrm>
            <a:off x="5187483" y="2340611"/>
            <a:ext cx="5871824" cy="2927266"/>
          </a:xfrm>
        </p:spPr>
        <p:txBody>
          <a:bodyPr/>
          <a:lstStyle/>
          <a:p>
            <a:pPr marL="0" indent="0">
              <a:buNone/>
            </a:pPr>
            <a:r>
              <a:rPr lang="da-DK" sz="1600" b="1" dirty="0"/>
              <a:t> </a:t>
            </a:r>
            <a:endParaRPr lang="da-DK" sz="1600" dirty="0">
              <a:solidFill>
                <a:schemeClr val="tx1"/>
              </a:solidFill>
            </a:endParaRPr>
          </a:p>
          <a:p>
            <a:pPr marL="0" indent="0">
              <a:buNone/>
            </a:pPr>
            <a:r>
              <a:rPr lang="da-DK" sz="1600" b="1" dirty="0"/>
              <a:t>Kontakter i KOMBIT</a:t>
            </a:r>
          </a:p>
          <a:p>
            <a:pPr marL="0" indent="0">
              <a:buNone/>
            </a:pPr>
            <a:r>
              <a:rPr lang="da-DK" sz="1600" dirty="0"/>
              <a:t>Forvaltningsenheden: </a:t>
            </a:r>
            <a:r>
              <a:rPr lang="da-DK" sz="1600" dirty="0">
                <a:hlinkClick r:id="rId2"/>
              </a:rPr>
              <a:t>FSIII@kombit.dk</a:t>
            </a:r>
            <a:r>
              <a:rPr lang="da-DK" sz="1600" dirty="0"/>
              <a:t> </a:t>
            </a:r>
          </a:p>
          <a:p>
            <a:pPr marL="0" indent="0">
              <a:buNone/>
            </a:pPr>
            <a:endParaRPr lang="da-DK" sz="1600" dirty="0"/>
          </a:p>
          <a:p>
            <a:pPr marL="0" indent="0">
              <a:buNone/>
            </a:pPr>
            <a:endParaRPr lang="da-DK" sz="1600" dirty="0"/>
          </a:p>
          <a:p>
            <a:pPr marL="0" indent="0">
              <a:buNone/>
            </a:pPr>
            <a:endParaRPr lang="da-DK" sz="1600" dirty="0"/>
          </a:p>
          <a:p>
            <a:pPr marL="0" indent="0">
              <a:buNone/>
            </a:pPr>
            <a:endParaRPr lang="da-DK" sz="1600" dirty="0"/>
          </a:p>
          <a:p>
            <a:pPr marL="0" indent="0">
              <a:buNone/>
            </a:pPr>
            <a:endParaRPr lang="da-DK" sz="1600" dirty="0"/>
          </a:p>
          <a:p>
            <a:pPr marL="0" indent="0">
              <a:buNone/>
            </a:pPr>
            <a:endParaRPr lang="da-DK" sz="1600" dirty="0"/>
          </a:p>
          <a:p>
            <a:pPr marL="0" indent="0">
              <a:buNone/>
            </a:pPr>
            <a:endParaRPr lang="da-DK" sz="1600" dirty="0"/>
          </a:p>
          <a:p>
            <a:pPr marL="0" indent="0">
              <a:buNone/>
            </a:pPr>
            <a:endParaRPr lang="da-DK" sz="1600" dirty="0"/>
          </a:p>
          <a:p>
            <a:pPr marL="0" indent="0">
              <a:buNone/>
            </a:pPr>
            <a:endParaRPr lang="da-DK" sz="1600" dirty="0"/>
          </a:p>
          <a:p>
            <a:endParaRPr lang="es-ES" sz="1600" dirty="0"/>
          </a:p>
        </p:txBody>
      </p:sp>
      <p:sp>
        <p:nvSpPr>
          <p:cNvPr id="4" name="Rektangel 3">
            <a:extLst>
              <a:ext uri="{FF2B5EF4-FFF2-40B4-BE49-F238E27FC236}">
                <a16:creationId xmlns:a16="http://schemas.microsoft.com/office/drawing/2014/main" id="{5D21F52B-29D5-36F1-3043-2EC9C2FD6090}"/>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427611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149B9A-0127-728B-B60F-96C71D940525}"/>
              </a:ext>
            </a:extLst>
          </p:cNvPr>
          <p:cNvSpPr>
            <a:spLocks noGrp="1"/>
          </p:cNvSpPr>
          <p:nvPr>
            <p:ph type="title"/>
          </p:nvPr>
        </p:nvSpPr>
        <p:spPr>
          <a:xfrm>
            <a:off x="359704" y="2927681"/>
            <a:ext cx="7200379" cy="1002638"/>
          </a:xfrm>
        </p:spPr>
        <p:txBody>
          <a:bodyPr/>
          <a:lstStyle/>
          <a:p>
            <a:r>
              <a:rPr lang="da-DK" sz="2800" b="1" dirty="0">
                <a:solidFill>
                  <a:srgbClr val="576B7C"/>
                </a:solidFill>
              </a:rPr>
              <a:t>Målgruppe og krav til dokumentation</a:t>
            </a:r>
          </a:p>
        </p:txBody>
      </p:sp>
      <p:sp>
        <p:nvSpPr>
          <p:cNvPr id="5" name="Pladsholder til slidenummer 4">
            <a:extLst>
              <a:ext uri="{FF2B5EF4-FFF2-40B4-BE49-F238E27FC236}">
                <a16:creationId xmlns:a16="http://schemas.microsoft.com/office/drawing/2014/main" id="{3B04324C-2A80-61D4-1991-DB22480CE620}"/>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6" name="Rektangel 5">
            <a:extLst>
              <a:ext uri="{FF2B5EF4-FFF2-40B4-BE49-F238E27FC236}">
                <a16:creationId xmlns:a16="http://schemas.microsoft.com/office/drawing/2014/main" id="{CDDD45A5-E75B-1C24-3497-CEEF049E253F}"/>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314875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926C5A-B12A-DA81-74CC-208DCAD53FD7}"/>
              </a:ext>
            </a:extLst>
          </p:cNvPr>
          <p:cNvSpPr>
            <a:spLocks noGrp="1"/>
          </p:cNvSpPr>
          <p:nvPr>
            <p:ph type="title"/>
          </p:nvPr>
        </p:nvSpPr>
        <p:spPr>
          <a:xfrm>
            <a:off x="1070516" y="72327"/>
            <a:ext cx="8845257" cy="615950"/>
          </a:xfrm>
        </p:spPr>
        <p:txBody>
          <a:bodyPr vert="horz" lIns="0" tIns="0" rIns="0" bIns="0" rtlCol="0" anchor="ctr">
            <a:noAutofit/>
          </a:bodyPr>
          <a:lstStyle/>
          <a:p>
            <a:r>
              <a:rPr lang="da-DK" sz="2800" b="1" dirty="0">
                <a:solidFill>
                  <a:srgbClr val="576B7C"/>
                </a:solidFill>
              </a:rPr>
              <a:t>Hvem er målgruppen for denne Pixi-guide?</a:t>
            </a:r>
          </a:p>
        </p:txBody>
      </p:sp>
      <p:sp>
        <p:nvSpPr>
          <p:cNvPr id="4" name="Pladsholder til slidenummer 3">
            <a:extLst>
              <a:ext uri="{FF2B5EF4-FFF2-40B4-BE49-F238E27FC236}">
                <a16:creationId xmlns:a16="http://schemas.microsoft.com/office/drawing/2014/main" id="{DB9C06F3-4D81-E626-0FD0-F464DC926FD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3" name="Tekstfelt 2">
            <a:extLst>
              <a:ext uri="{FF2B5EF4-FFF2-40B4-BE49-F238E27FC236}">
                <a16:creationId xmlns:a16="http://schemas.microsoft.com/office/drawing/2014/main" id="{58339192-63C8-39AD-53C8-281B7FBAB2BA}"/>
              </a:ext>
            </a:extLst>
          </p:cNvPr>
          <p:cNvSpPr txBox="1"/>
          <p:nvPr/>
        </p:nvSpPr>
        <p:spPr>
          <a:xfrm>
            <a:off x="1070516" y="1278454"/>
            <a:ext cx="9677857" cy="1077218"/>
          </a:xfrm>
          <a:prstGeom prst="rect">
            <a:avLst/>
          </a:prstGeom>
          <a:noFill/>
          <a:ln w="57150">
            <a:noFill/>
          </a:ln>
        </p:spPr>
        <p:txBody>
          <a:bodyPr wrap="square" lIns="0" tIns="0" rIns="0" bIns="0" rtlCol="0" anchor="ctr">
            <a:spAutoFit/>
          </a:bodyPr>
          <a:lstStyle>
            <a:defPPr>
              <a:defRPr lang="da-DK"/>
            </a:defPPr>
            <a:lvl1pPr marR="0" lvl="0" indent="0" algn="ctr" fontAlgn="auto">
              <a:lnSpc>
                <a:spcPct val="100000"/>
              </a:lnSpc>
              <a:spcBef>
                <a:spcPts val="0"/>
              </a:spcBef>
              <a:spcAft>
                <a:spcPts val="0"/>
              </a:spcAft>
              <a:buClrTx/>
              <a:buSzTx/>
              <a:buFontTx/>
              <a:buNone/>
              <a:tabLst/>
              <a:defRPr kumimoji="0" sz="1400" b="0" u="none" strike="noStrike" cap="none" spc="0" normalizeH="0" baseline="0">
                <a:ln>
                  <a:noFill/>
                </a:ln>
                <a:solidFill>
                  <a:srgbClr val="3F3F3F"/>
                </a:solidFill>
                <a:effectLst/>
                <a:uLnTx/>
                <a:uFillTx/>
                <a:latin typeface="Georgia"/>
              </a:defRPr>
            </a:lvl1pPr>
          </a:lstStyle>
          <a:p>
            <a:r>
              <a:rPr lang="da-DK" dirty="0"/>
              <a:t>Pixi-guiden henvender sig til kommunale medarbejdere, der løser opgaver inden for rammerne af Sundhedslovens § 140.</a:t>
            </a:r>
          </a:p>
          <a:p>
            <a:endParaRPr lang="da-DK" dirty="0"/>
          </a:p>
          <a:p>
            <a:r>
              <a:rPr lang="da-DK" dirty="0"/>
              <a:t> </a:t>
            </a:r>
          </a:p>
          <a:p>
            <a:endParaRPr lang="da-DK" dirty="0"/>
          </a:p>
          <a:p>
            <a:endParaRPr lang="da-DK" dirty="0"/>
          </a:p>
        </p:txBody>
      </p:sp>
      <p:sp>
        <p:nvSpPr>
          <p:cNvPr id="7" name="Tekstfelt 6">
            <a:extLst>
              <a:ext uri="{FF2B5EF4-FFF2-40B4-BE49-F238E27FC236}">
                <a16:creationId xmlns:a16="http://schemas.microsoft.com/office/drawing/2014/main" id="{DEE362EB-ED65-7AB1-6EED-67DC6A94FCB8}"/>
              </a:ext>
            </a:extLst>
          </p:cNvPr>
          <p:cNvSpPr txBox="1"/>
          <p:nvPr/>
        </p:nvSpPr>
        <p:spPr>
          <a:xfrm>
            <a:off x="1070516" y="3286147"/>
            <a:ext cx="9247874" cy="646331"/>
          </a:xfrm>
          <a:prstGeom prst="rect">
            <a:avLst/>
          </a:prstGeom>
          <a:noFill/>
        </p:spPr>
        <p:txBody>
          <a:bodyPr wrap="square" lIns="0" tIns="0" rIns="0" bIns="0" rtlCol="0">
            <a:spAutoFit/>
          </a:bodyPr>
          <a:lstStyle/>
          <a:p>
            <a:pPr>
              <a:defRPr/>
            </a:pPr>
            <a:r>
              <a:rPr lang="da-DK" sz="1400" b="1" dirty="0">
                <a:solidFill>
                  <a:prstClr val="black"/>
                </a:solidFill>
                <a:latin typeface="Georgia"/>
              </a:rPr>
              <a:t>Afgrænsning</a:t>
            </a:r>
          </a:p>
          <a:p>
            <a:pPr>
              <a:defRPr/>
            </a:pPr>
            <a:r>
              <a:rPr kumimoji="0" lang="da-DK" sz="1400" b="0" u="none" strike="noStrike" kern="1200" cap="none" spc="0" normalizeH="0" baseline="0" noProof="0" dirty="0">
                <a:ln>
                  <a:noFill/>
                </a:ln>
                <a:solidFill>
                  <a:prstClr val="black"/>
                </a:solidFill>
                <a:effectLst/>
                <a:uLnTx/>
                <a:uFillTx/>
                <a:latin typeface="Georgia"/>
                <a:ea typeface="+mn-ea"/>
                <a:cs typeface="+mn-cs"/>
              </a:rPr>
              <a:t>Dokumentation i FSIII på Funktionsområdet Kommunal genoptræning efter sygehusophold, rummer således </a:t>
            </a:r>
            <a:r>
              <a:rPr kumimoji="0" lang="da-DK" sz="1400" b="1" u="none" strike="noStrike" kern="1200" cap="none" spc="0" normalizeH="0" baseline="0" noProof="0" dirty="0">
                <a:ln>
                  <a:noFill/>
                </a:ln>
                <a:solidFill>
                  <a:prstClr val="black"/>
                </a:solidFill>
                <a:effectLst/>
                <a:uLnTx/>
                <a:uFillTx/>
                <a:latin typeface="Georgia"/>
                <a:ea typeface="+mn-ea"/>
                <a:cs typeface="+mn-cs"/>
              </a:rPr>
              <a:t>ikke</a:t>
            </a:r>
            <a:r>
              <a:rPr kumimoji="0" lang="da-DK" sz="1400" b="0" u="none" strike="noStrike" kern="1200" cap="none" spc="0" normalizeH="0" baseline="0" noProof="0" dirty="0">
                <a:ln>
                  <a:noFill/>
                </a:ln>
                <a:solidFill>
                  <a:prstClr val="black"/>
                </a:solidFill>
                <a:effectLst/>
                <a:uLnTx/>
                <a:uFillTx/>
                <a:latin typeface="Georgia"/>
                <a:ea typeface="+mn-ea"/>
                <a:cs typeface="+mn-cs"/>
              </a:rPr>
              <a:t> § 140 a.</a:t>
            </a:r>
            <a:r>
              <a:rPr lang="da-DK" sz="1400" dirty="0">
                <a:solidFill>
                  <a:prstClr val="black"/>
                </a:solidFill>
                <a:latin typeface="Georgia"/>
              </a:rPr>
              <a:t>, der omhandler vederlagsfri fysioterapi. </a:t>
            </a:r>
            <a:r>
              <a:rPr kumimoji="0" lang="da-DK" sz="1400" b="0" u="none" strike="noStrike" kern="1200" cap="none" spc="0" normalizeH="0" baseline="0" noProof="0" dirty="0">
                <a:ln>
                  <a:noFill/>
                </a:ln>
                <a:solidFill>
                  <a:prstClr val="black"/>
                </a:solidFill>
                <a:effectLst/>
                <a:uLnTx/>
                <a:uFillTx/>
                <a:latin typeface="Georgia"/>
                <a:ea typeface="+mn-ea"/>
                <a:cs typeface="+mn-cs"/>
              </a:rPr>
              <a:t> </a:t>
            </a:r>
          </a:p>
        </p:txBody>
      </p:sp>
      <p:sp>
        <p:nvSpPr>
          <p:cNvPr id="10" name="Rektangel 9">
            <a:extLst>
              <a:ext uri="{FF2B5EF4-FFF2-40B4-BE49-F238E27FC236}">
                <a16:creationId xmlns:a16="http://schemas.microsoft.com/office/drawing/2014/main" id="{14963F9D-0493-8034-D316-A6D486AF4E85}"/>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
        <p:nvSpPr>
          <p:cNvPr id="5" name="Tekstfelt 4">
            <a:extLst>
              <a:ext uri="{FF2B5EF4-FFF2-40B4-BE49-F238E27FC236}">
                <a16:creationId xmlns:a16="http://schemas.microsoft.com/office/drawing/2014/main" id="{B4528DC5-8D2C-B92E-68B7-2A64AEC50913}"/>
              </a:ext>
            </a:extLst>
          </p:cNvPr>
          <p:cNvSpPr txBox="1"/>
          <p:nvPr/>
        </p:nvSpPr>
        <p:spPr>
          <a:xfrm>
            <a:off x="1866955" y="1768646"/>
            <a:ext cx="7252378" cy="1384995"/>
          </a:xfrm>
          <a:prstGeom prst="rect">
            <a:avLst/>
          </a:prstGeom>
          <a:noFill/>
          <a:ln w="57150">
            <a:solidFill>
              <a:srgbClr val="576B7C"/>
            </a:solidFill>
          </a:ln>
        </p:spPr>
        <p:txBody>
          <a:bodyPr wrap="square" lIns="0" tIns="0" rIns="0" bIns="0" rtlCol="0">
            <a:spAutoFit/>
          </a:bodyPr>
          <a:lstStyle/>
          <a:p>
            <a:pPr algn="ctr"/>
            <a:endParaRPr kumimoji="0" lang="da-DK" sz="1400" b="0" i="0" u="none" strike="noStrike" kern="1200" cap="none" spc="0" normalizeH="0" baseline="0" noProof="0" dirty="0">
              <a:ln>
                <a:noFill/>
              </a:ln>
              <a:solidFill>
                <a:srgbClr val="212529"/>
              </a:solidFill>
              <a:effectLst/>
              <a:uLnTx/>
              <a:uFillTx/>
              <a:latin typeface="Georgia"/>
              <a:ea typeface="+mn-ea"/>
              <a:cs typeface="+mn-cs"/>
            </a:endParaRPr>
          </a:p>
          <a:p>
            <a:pPr algn="ctr"/>
            <a:r>
              <a:rPr kumimoji="0" lang="da-DK" sz="1400" b="0" i="0" u="none" strike="noStrike" kern="1200" cap="none" spc="0" normalizeH="0" baseline="0" noProof="0" dirty="0">
                <a:ln>
                  <a:noFill/>
                </a:ln>
                <a:solidFill>
                  <a:srgbClr val="212529"/>
                </a:solidFill>
                <a:effectLst/>
                <a:uLnTx/>
                <a:uFillTx/>
                <a:latin typeface="Georgia"/>
                <a:ea typeface="+mn-ea"/>
                <a:cs typeface="+mn-cs"/>
              </a:rPr>
              <a:t>§ 140</a:t>
            </a:r>
          </a:p>
          <a:p>
            <a:pPr algn="ctr"/>
            <a:r>
              <a:rPr kumimoji="0" lang="da-DK" sz="1400" b="0" i="0" u="none" strike="noStrike" kern="1200" cap="none" spc="0" normalizeH="0" baseline="0" noProof="0" dirty="0">
                <a:ln>
                  <a:noFill/>
                </a:ln>
                <a:solidFill>
                  <a:srgbClr val="212529"/>
                </a:solidFill>
                <a:effectLst/>
                <a:uLnTx/>
                <a:uFillTx/>
                <a:latin typeface="Georgia"/>
                <a:ea typeface="+mn-ea"/>
                <a:cs typeface="+mn-cs"/>
              </a:rPr>
              <a:t> Kommunalbestyrelsen tilbyder vederlagsfri genoptræning til personer, der efter udskrivning fra sygehus har et lægefagligt begrundet behov for genoptræning, jf. Sundhedslovens § 84 om genoptræningsplaner</a:t>
            </a:r>
            <a:r>
              <a:rPr kumimoji="0" lang="da-DK" sz="1400" b="0" i="0" u="none" strike="noStrike" kern="1200" cap="none" spc="0" normalizeH="0" baseline="0" noProof="0" dirty="0">
                <a:ln>
                  <a:noFill/>
                </a:ln>
                <a:solidFill>
                  <a:prstClr val="black"/>
                </a:solidFill>
                <a:effectLst/>
                <a:uLnTx/>
                <a:uFillTx/>
                <a:latin typeface="Georgia"/>
                <a:ea typeface="+mn-ea"/>
                <a:cs typeface="+mn-cs"/>
              </a:rPr>
              <a:t>. </a:t>
            </a:r>
          </a:p>
          <a:p>
            <a:pPr algn="ctr"/>
            <a:endParaRPr lang="da-DK" sz="2000" dirty="0">
              <a:solidFill>
                <a:srgbClr val="FF6800"/>
              </a:solidFill>
            </a:endParaRPr>
          </a:p>
        </p:txBody>
      </p:sp>
      <p:sp>
        <p:nvSpPr>
          <p:cNvPr id="6" name="Tekstfelt 5">
            <a:extLst>
              <a:ext uri="{FF2B5EF4-FFF2-40B4-BE49-F238E27FC236}">
                <a16:creationId xmlns:a16="http://schemas.microsoft.com/office/drawing/2014/main" id="{D796260D-2872-C0AD-0310-275DC91FA5DA}"/>
              </a:ext>
            </a:extLst>
          </p:cNvPr>
          <p:cNvSpPr txBox="1"/>
          <p:nvPr/>
        </p:nvSpPr>
        <p:spPr>
          <a:xfrm>
            <a:off x="947064" y="4037950"/>
            <a:ext cx="9924759" cy="16004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Lokale instrukser og vejledninger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Hvis det vurderes relevant at supplere denne fælleskommunale pixi-guide med praksisnære instrukser og vejledninger, er dette en opgave, der ligger i kommunen. Det vil give mulighed for at understøtte lokale arbejdsgange og tilpasse til den brugergrænseflade, der anvendes (It-systemet).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Der kunne fx benyttes billeder fra egen opsætning af brugergrænseflade ind i de praksisnære instruktioner og vejledninger, for på den måde at understøtte en mere illustrativ form lokalt.</a:t>
            </a:r>
            <a:endParaRPr kumimoji="0" lang="da-DK" sz="1400" b="0" i="0" u="none" strike="noStrike" kern="1200" cap="none" spc="0" normalizeH="0" baseline="0" noProof="0" dirty="0">
              <a:ln>
                <a:noFill/>
              </a:ln>
              <a:solidFill>
                <a:srgbClr val="FF0000"/>
              </a:solidFill>
              <a:effectLst/>
              <a:uLnTx/>
              <a:uFillTx/>
              <a:latin typeface="Georgia"/>
              <a:ea typeface="+mn-ea"/>
              <a:cs typeface="+mn-cs"/>
            </a:endParaRPr>
          </a:p>
        </p:txBody>
      </p:sp>
    </p:spTree>
    <p:extLst>
      <p:ext uri="{BB962C8B-B14F-4D97-AF65-F5344CB8AC3E}">
        <p14:creationId xmlns:p14="http://schemas.microsoft.com/office/powerpoint/2010/main" val="16197392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A9E1A-06A2-6661-4ADA-059D7D233079}"/>
              </a:ext>
            </a:extLst>
          </p:cNvPr>
          <p:cNvSpPr>
            <a:spLocks noGrp="1"/>
          </p:cNvSpPr>
          <p:nvPr>
            <p:ph type="title"/>
          </p:nvPr>
        </p:nvSpPr>
        <p:spPr>
          <a:xfrm>
            <a:off x="1061149" y="231063"/>
            <a:ext cx="8399722" cy="710769"/>
          </a:xfrm>
        </p:spPr>
        <p:txBody>
          <a:bodyPr vert="horz" lIns="0" tIns="0" rIns="0" bIns="0" rtlCol="0" anchor="ctr">
            <a:noAutofit/>
          </a:bodyPr>
          <a:lstStyle/>
          <a:p>
            <a:r>
              <a:rPr lang="da-DK" sz="2800" b="1" dirty="0">
                <a:solidFill>
                  <a:srgbClr val="576B7C"/>
                </a:solidFill>
              </a:rPr>
              <a:t>Hvad består dokumentationen af</a:t>
            </a:r>
            <a:br>
              <a:rPr lang="da-DK" sz="2800" b="1" dirty="0">
                <a:solidFill>
                  <a:srgbClr val="576B7C"/>
                </a:solidFill>
              </a:rPr>
            </a:br>
            <a:r>
              <a:rPr lang="da-DK" sz="2000" dirty="0">
                <a:solidFill>
                  <a:srgbClr val="576B7C"/>
                </a:solidFill>
              </a:rPr>
              <a:t>- på Funktionsområdet Kommunal genoptræning efter sygehusophold?</a:t>
            </a:r>
          </a:p>
        </p:txBody>
      </p:sp>
      <p:sp>
        <p:nvSpPr>
          <p:cNvPr id="4" name="Pladsholder til slidenummer 3">
            <a:extLst>
              <a:ext uri="{FF2B5EF4-FFF2-40B4-BE49-F238E27FC236}">
                <a16:creationId xmlns:a16="http://schemas.microsoft.com/office/drawing/2014/main" id="{7D0D6A24-6ADD-C719-20CB-96A910AED03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pic>
        <p:nvPicPr>
          <p:cNvPr id="8" name="Picture 4">
            <a:extLst>
              <a:ext uri="{FF2B5EF4-FFF2-40B4-BE49-F238E27FC236}">
                <a16:creationId xmlns:a16="http://schemas.microsoft.com/office/drawing/2014/main" id="{5D0F3304-CEC4-7DE4-EA57-95D440807C7C}"/>
              </a:ext>
              <a:ext uri="{C183D7F6-B498-43B3-948B-1728B52AA6E4}">
                <adec:decorative xmlns:adec="http://schemas.microsoft.com/office/drawing/2017/decorative" val="1"/>
              </a:ext>
            </a:extLst>
          </p:cNvPr>
          <p:cNvPicPr>
            <a:picLocks noChangeAspect="1" noChangeArrowheads="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flipH="1">
            <a:off x="6784875" y="1274564"/>
            <a:ext cx="4484276" cy="4746894"/>
          </a:xfrm>
          <a:prstGeom prst="rect">
            <a:avLst/>
          </a:prstGeom>
          <a:noFill/>
          <a:extLst>
            <a:ext uri="{909E8E84-426E-40DD-AFC4-6F175D3DCCD1}">
              <a14:hiddenFill xmlns:a14="http://schemas.microsoft.com/office/drawing/2010/main">
                <a:solidFill>
                  <a:srgbClr val="FFFFFF"/>
                </a:solidFill>
              </a14:hiddenFill>
            </a:ext>
          </a:extLst>
        </p:spPr>
      </p:pic>
      <p:sp>
        <p:nvSpPr>
          <p:cNvPr id="10" name="Tekstfelt 9">
            <a:extLst>
              <a:ext uri="{FF2B5EF4-FFF2-40B4-BE49-F238E27FC236}">
                <a16:creationId xmlns:a16="http://schemas.microsoft.com/office/drawing/2014/main" id="{DEBCB130-E129-AEAA-ACD5-C1E591BCDD4B}"/>
              </a:ext>
            </a:extLst>
          </p:cNvPr>
          <p:cNvSpPr txBox="1"/>
          <p:nvPr/>
        </p:nvSpPr>
        <p:spPr>
          <a:xfrm>
            <a:off x="7270582" y="4021433"/>
            <a:ext cx="4447456" cy="881716"/>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Øvrige oplysninger og kommunikation</a:t>
            </a:r>
          </a:p>
          <a:p>
            <a:pPr marL="285750" marR="0" lvl="0" indent="-285750" algn="l" defTabSz="914400" rtl="0" eaLnBrk="1" fontAlgn="auto" latinLnBrk="0" hangingPunct="1">
              <a:lnSpc>
                <a:spcPct val="104000"/>
              </a:lnSpc>
              <a:spcBef>
                <a:spcPts val="0"/>
              </a:spcBef>
              <a:spcAft>
                <a:spcPts val="0"/>
              </a:spcAft>
              <a:buClrTx/>
              <a:buSzTx/>
              <a:buFont typeface="Arial" panose="020B0604020202020204" pitchFamily="34" charset="0"/>
              <a:buChar char="•"/>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Tests</a:t>
            </a:r>
          </a:p>
          <a:p>
            <a:pPr marL="285750" marR="0" lvl="0" indent="-285750" algn="l" defTabSz="914400" rtl="0" eaLnBrk="1" fontAlgn="auto" latinLnBrk="0" hangingPunct="1">
              <a:lnSpc>
                <a:spcPct val="104000"/>
              </a:lnSpc>
              <a:spcBef>
                <a:spcPts val="0"/>
              </a:spcBef>
              <a:spcAft>
                <a:spcPts val="0"/>
              </a:spcAft>
              <a:buClrTx/>
              <a:buSzTx/>
              <a:buFont typeface="Arial" panose="020B0604020202020204" pitchFamily="34" charset="0"/>
              <a:buChar char="•"/>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Undersøgelser</a:t>
            </a:r>
          </a:p>
          <a:p>
            <a:pPr marL="285750" marR="0" lvl="0" indent="-285750" algn="l" defTabSz="914400" rtl="0" eaLnBrk="1" fontAlgn="auto" latinLnBrk="0" hangingPunct="1">
              <a:lnSpc>
                <a:spcPct val="104000"/>
              </a:lnSpc>
              <a:spcBef>
                <a:spcPts val="0"/>
              </a:spcBef>
              <a:spcAft>
                <a:spcPts val="0"/>
              </a:spcAft>
              <a:buClrTx/>
              <a:buSzTx/>
              <a:buFont typeface="Arial" panose="020B0604020202020204" pitchFamily="34" charset="0"/>
              <a:buChar char="•"/>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Observatorier</a:t>
            </a:r>
          </a:p>
        </p:txBody>
      </p:sp>
      <p:sp>
        <p:nvSpPr>
          <p:cNvPr id="11" name="Rektangel 10">
            <a:extLst>
              <a:ext uri="{FF2B5EF4-FFF2-40B4-BE49-F238E27FC236}">
                <a16:creationId xmlns:a16="http://schemas.microsoft.com/office/drawing/2014/main" id="{9B88B38B-730E-3F08-6000-63D1BEF5C177}"/>
              </a:ext>
            </a:extLst>
          </p:cNvPr>
          <p:cNvSpPr/>
          <p:nvPr/>
        </p:nvSpPr>
        <p:spPr>
          <a:xfrm>
            <a:off x="9027013" y="2476826"/>
            <a:ext cx="2230125" cy="750014"/>
          </a:xfrm>
          <a:prstGeom prst="rect">
            <a:avLst/>
          </a:prstGeom>
        </p:spPr>
        <p:txBody>
          <a:bodyPr wrap="square">
            <a:sp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FSIII </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Klassificerede tilstande og indsatser</a:t>
            </a:r>
            <a:endParaRPr kumimoji="0" lang="da-DK" sz="1400" b="0" i="0" u="none" strike="noStrike" kern="1200" cap="none" spc="0" normalizeH="0" baseline="0" noProof="0" dirty="0">
              <a:ln>
                <a:noFill/>
              </a:ln>
              <a:solidFill>
                <a:srgbClr val="003B7A"/>
              </a:solidFill>
              <a:effectLst/>
              <a:uLnTx/>
              <a:uFillTx/>
              <a:latin typeface="Georgia"/>
              <a:ea typeface="+mn-ea"/>
              <a:cs typeface="+mn-cs"/>
            </a:endParaRPr>
          </a:p>
        </p:txBody>
      </p:sp>
      <p:sp>
        <p:nvSpPr>
          <p:cNvPr id="13" name="Rektangel 12">
            <a:extLst>
              <a:ext uri="{FF2B5EF4-FFF2-40B4-BE49-F238E27FC236}">
                <a16:creationId xmlns:a16="http://schemas.microsoft.com/office/drawing/2014/main" id="{D0568A09-66DB-3E25-EDF4-22F074C04B10}"/>
              </a:ext>
            </a:extLst>
          </p:cNvPr>
          <p:cNvSpPr/>
          <p:nvPr/>
        </p:nvSpPr>
        <p:spPr>
          <a:xfrm>
            <a:off x="7392176" y="2024711"/>
            <a:ext cx="184731"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kstfelt 16">
            <a:extLst>
              <a:ext uri="{FF2B5EF4-FFF2-40B4-BE49-F238E27FC236}">
                <a16:creationId xmlns:a16="http://schemas.microsoft.com/office/drawing/2014/main" id="{0E6DCE17-0BE5-7E78-6EAB-E1153E59D414}"/>
              </a:ext>
            </a:extLst>
          </p:cNvPr>
          <p:cNvSpPr txBox="1"/>
          <p:nvPr/>
        </p:nvSpPr>
        <p:spPr>
          <a:xfrm>
            <a:off x="1061149" y="1274564"/>
            <a:ext cx="5034851" cy="387798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Dokumentation på Funktionsområdet Kommunal genoptræning efter sygehusophold består af flere elementer fx: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Stamdata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Oplysninger om borgeren som fx borgers navn, CPR-nummer, kontaktoplysninger, pårørende, egen læge m.v.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Klassificerede tilstande og indsatser</a:t>
            </a: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Fælleskommunale tilstande og indsatser er udarbejdet på en række Funktionsområder fx </a:t>
            </a:r>
            <a:r>
              <a:rPr lang="da-DK" sz="1400" dirty="0">
                <a:solidFill>
                  <a:prstClr val="black"/>
                </a:solidFill>
                <a:latin typeface="Georgia"/>
              </a:rPr>
              <a:t>Kommunal pleje- og omsorg, Kommunal sygepleje, Kommunal genoptræning efter sygehusophold mv.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Øvrige oplysninger om borger og kommunikation</a:t>
            </a: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Øvrige relevante oplysninger om borger, pårørende, særlige forhold vedr. borgers hjem, observationer vedr. borger, tidlig opsporing mv.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p:txBody>
      </p:sp>
      <p:sp>
        <p:nvSpPr>
          <p:cNvPr id="3" name="Tekstfelt 2">
            <a:extLst>
              <a:ext uri="{FF2B5EF4-FFF2-40B4-BE49-F238E27FC236}">
                <a16:creationId xmlns:a16="http://schemas.microsoft.com/office/drawing/2014/main" id="{0DA2BB07-D489-1650-CC2B-8E598925E142}"/>
              </a:ext>
            </a:extLst>
          </p:cNvPr>
          <p:cNvSpPr txBox="1"/>
          <p:nvPr/>
        </p:nvSpPr>
        <p:spPr>
          <a:xfrm>
            <a:off x="7910826" y="2078439"/>
            <a:ext cx="1319916"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Arial" panose="020B0604020202020204" pitchFamily="34" charset="0"/>
              </a:rPr>
              <a:t>Stamdata</a:t>
            </a:r>
          </a:p>
        </p:txBody>
      </p:sp>
      <p:sp>
        <p:nvSpPr>
          <p:cNvPr id="5" name="Rektangel 4">
            <a:extLst>
              <a:ext uri="{FF2B5EF4-FFF2-40B4-BE49-F238E27FC236}">
                <a16:creationId xmlns:a16="http://schemas.microsoft.com/office/drawing/2014/main" id="{DCE24151-0CD1-50EB-441D-C0692FC0DCB1}"/>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373820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EDBB7-E4F7-0215-295E-D1DEB6FC972B}"/>
              </a:ext>
            </a:extLst>
          </p:cNvPr>
          <p:cNvSpPr>
            <a:spLocks noGrp="1"/>
          </p:cNvSpPr>
          <p:nvPr>
            <p:ph type="title"/>
          </p:nvPr>
        </p:nvSpPr>
        <p:spPr>
          <a:xfrm>
            <a:off x="1080235" y="93978"/>
            <a:ext cx="8936284" cy="923330"/>
          </a:xfrm>
        </p:spPr>
        <p:txBody>
          <a:bodyPr vert="horz" lIns="0" tIns="0" rIns="0" bIns="0" rtlCol="0" anchor="ctr">
            <a:noAutofit/>
          </a:bodyPr>
          <a:lstStyle/>
          <a:p>
            <a:r>
              <a:rPr lang="da-DK" sz="2800" b="1" dirty="0">
                <a:solidFill>
                  <a:srgbClr val="576B7C"/>
                </a:solidFill>
              </a:rPr>
              <a:t>Hvorfor skal vi dokumentere</a:t>
            </a:r>
            <a:br>
              <a:rPr lang="da-DK" sz="2800" b="1" dirty="0">
                <a:solidFill>
                  <a:srgbClr val="576B7C"/>
                </a:solidFill>
              </a:rPr>
            </a:br>
            <a:r>
              <a:rPr lang="da-DK" sz="2000" dirty="0">
                <a:solidFill>
                  <a:srgbClr val="576B7C"/>
                </a:solidFill>
              </a:rPr>
              <a:t>- på Funktionsområdet Kommunal genoptræning efter sygehusophold?</a:t>
            </a:r>
          </a:p>
        </p:txBody>
      </p:sp>
      <p:sp>
        <p:nvSpPr>
          <p:cNvPr id="4" name="Pladsholder til slidenummer 3">
            <a:extLst>
              <a:ext uri="{FF2B5EF4-FFF2-40B4-BE49-F238E27FC236}">
                <a16:creationId xmlns:a16="http://schemas.microsoft.com/office/drawing/2014/main" id="{FA174629-6C46-385F-E911-F980C97FC6E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6" name="Rektangel 5">
            <a:extLst>
              <a:ext uri="{FF2B5EF4-FFF2-40B4-BE49-F238E27FC236}">
                <a16:creationId xmlns:a16="http://schemas.microsoft.com/office/drawing/2014/main" id="{78E3DC30-8A7B-BEF6-510D-5CBB6FD22626}"/>
              </a:ext>
            </a:extLst>
          </p:cNvPr>
          <p:cNvSpPr/>
          <p:nvPr/>
        </p:nvSpPr>
        <p:spPr>
          <a:xfrm>
            <a:off x="995590" y="1120699"/>
            <a:ext cx="10319181" cy="5087680"/>
          </a:xfrm>
          <a:prstGeom prst="rect">
            <a:avLst/>
          </a:prstGeom>
          <a:noFill/>
          <a:ln>
            <a:noFill/>
          </a:ln>
        </p:spPr>
        <p:style>
          <a:lnRef idx="2">
            <a:schemeClr val="accent2">
              <a:shade val="15000"/>
            </a:schemeClr>
          </a:lnRef>
          <a:fillRef idx="1">
            <a:schemeClr val="accent2"/>
          </a:fillRef>
          <a:effectRef idx="0">
            <a:schemeClr val="accent2"/>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Patientsikkerhed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Efter Sundhedslovens § 140 skal kommunen tilbyde genoptræning til patienter, der udskrives fra sygehus med en genoptræningsplan. Kommunen kan ikke tilsidesætte den lægefaglige vurdering af patientens genoptræningsbehov, som er foretaget på sygehuset.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Jf. Vejledning om genoptræning og vedligeholdelsestræning i kommunerne kap. 3, skal medarbejderne oprette en journal på hver enkelt borger.  Styrelsen for Patientsikkerhed går tilsyn på behandlingssteder, der leverer Kommunal genoptræning efter sygehusophold. Tilsyn er altid anmeldt på forhånd. Målet er at understøtte patientsikkerheden. </a:t>
            </a:r>
            <a:r>
              <a:rPr kumimoji="0" lang="da-DK" sz="1400" i="0" u="none" strike="noStrike" kern="1200" cap="none" spc="0" normalizeH="0" baseline="0" noProof="0" dirty="0">
                <a:ln>
                  <a:noFill/>
                </a:ln>
                <a:solidFill>
                  <a:prstClr val="black"/>
                </a:solidFill>
                <a:effectLst/>
                <a:uLnTx/>
                <a:uFillTx/>
                <a:latin typeface="Georgia"/>
                <a:ea typeface="+mn-ea"/>
                <a:cs typeface="+mn-cs"/>
              </a:rPr>
              <a:t>Borger har mulighed for at </a:t>
            </a:r>
            <a:r>
              <a:rPr lang="da-DK" sz="1400" dirty="0">
                <a:solidFill>
                  <a:prstClr val="black"/>
                </a:solidFill>
                <a:latin typeface="Georgia"/>
              </a:rPr>
              <a:t>rette ‘en bekymringshenvendelse’</a:t>
            </a:r>
            <a:r>
              <a:rPr kumimoji="0" lang="da-DK" sz="1400" i="0" u="none" strike="noStrike" kern="1200" cap="none" spc="0" normalizeH="0" baseline="0" noProof="0" dirty="0">
                <a:ln>
                  <a:noFill/>
                </a:ln>
                <a:solidFill>
                  <a:prstClr val="black"/>
                </a:solidFill>
                <a:effectLst/>
                <a:uLnTx/>
                <a:uFillTx/>
                <a:latin typeface="Georgia"/>
                <a:ea typeface="+mn-ea"/>
                <a:cs typeface="+mn-cs"/>
              </a:rPr>
              <a:t> til Styrelsen for Patientsikkerhed, eller klage til Styrelsen for Patientklager.</a:t>
            </a:r>
            <a:endParaRPr kumimoji="0" lang="da-DK" sz="1400" b="0" i="0" u="none" strike="noStrike" kern="1200" cap="none" spc="0" normalizeH="0" baseline="0" noProof="0" dirty="0">
              <a:ln>
                <a:noFill/>
              </a:ln>
              <a:solidFill>
                <a:prstClr val="black"/>
              </a:solidFill>
              <a:effectLst/>
              <a:highlight>
                <a:srgbClr val="FFFF00"/>
              </a:highligh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Kvalitetsudvikling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Udgangspunktet for kvalitetsudvikling er, at der eksisterer en gensidig forståelse og et fælles sprog om de opgaver, der løses. Derfor er det vigtigt, at der er skriftlighed om indsatsernes opstart, varighed og indhold mv.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Koordinering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Typisk er der flere medarbejdere i de kommunale enheder, der udfører Kommunal genoptræning efter sygehusophold, derfor vil der være behov for kommunikation om fx diverse aftaler med borger eller pårørende, eller særlige forhold der knytter sig til borgers situation.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Georgia"/>
                <a:ea typeface="+mn-ea"/>
                <a:cs typeface="+mn-cs"/>
              </a:rPr>
              <a:t>Planlægning og styring</a:t>
            </a:r>
          </a:p>
          <a:p>
            <a:pPr>
              <a:defRPr/>
            </a:pPr>
            <a:r>
              <a:rPr kumimoji="0" lang="da-DK" sz="1400" b="0" i="0" u="none" strike="noStrike" kern="1200" cap="none" spc="0" normalizeH="0" baseline="0" noProof="0" dirty="0">
                <a:ln>
                  <a:noFill/>
                </a:ln>
                <a:solidFill>
                  <a:prstClr val="black"/>
                </a:solidFill>
                <a:effectLst/>
                <a:uLnTx/>
                <a:uFillTx/>
                <a:latin typeface="Georgia"/>
                <a:ea typeface="+mn-ea"/>
                <a:cs typeface="+mn-cs"/>
              </a:rPr>
              <a:t>På funktionsområdet Kommunal genoptræning efter sygehusophold er der behov for planlægning af træningsindsatser med borgerne og koordinering af medarbejderressourcer og sikre, at der altid er de rette kompetencer til opgaven</a:t>
            </a:r>
            <a:endParaRPr kumimoji="0" lang="da-DK" sz="1400" b="1"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Georgia"/>
              <a:ea typeface="+mn-ea"/>
              <a:cs typeface="+mn-cs"/>
            </a:endParaRPr>
          </a:p>
        </p:txBody>
      </p:sp>
      <p:sp>
        <p:nvSpPr>
          <p:cNvPr id="3" name="Rektangel 2">
            <a:extLst>
              <a:ext uri="{FF2B5EF4-FFF2-40B4-BE49-F238E27FC236}">
                <a16:creationId xmlns:a16="http://schemas.microsoft.com/office/drawing/2014/main" id="{D696CC13-112C-0380-9603-B4EA2146A89C}"/>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180469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83431-3642-5657-FC49-0041FAF65707}"/>
              </a:ext>
            </a:extLst>
          </p:cNvPr>
          <p:cNvSpPr>
            <a:spLocks noGrp="1"/>
          </p:cNvSpPr>
          <p:nvPr>
            <p:ph type="title"/>
          </p:nvPr>
        </p:nvSpPr>
        <p:spPr>
          <a:xfrm>
            <a:off x="329968" y="2816168"/>
            <a:ext cx="7200379" cy="1002638"/>
          </a:xfrm>
        </p:spPr>
        <p:txBody>
          <a:bodyPr/>
          <a:lstStyle/>
          <a:p>
            <a:r>
              <a:rPr lang="da-DK" sz="2800" b="1" dirty="0">
                <a:solidFill>
                  <a:srgbClr val="576B7C"/>
                </a:solidFill>
              </a:rPr>
              <a:t>Illustration af workflow og eksempler for anvendelse af Fælles Sprog III</a:t>
            </a:r>
          </a:p>
        </p:txBody>
      </p:sp>
      <p:sp>
        <p:nvSpPr>
          <p:cNvPr id="5" name="Pladsholder til slidenummer 4">
            <a:extLst>
              <a:ext uri="{FF2B5EF4-FFF2-40B4-BE49-F238E27FC236}">
                <a16:creationId xmlns:a16="http://schemas.microsoft.com/office/drawing/2014/main" id="{2E4EB78B-01C9-89A2-EAF9-85012DF44094}"/>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6" name="Rektangel 5">
            <a:extLst>
              <a:ext uri="{FF2B5EF4-FFF2-40B4-BE49-F238E27FC236}">
                <a16:creationId xmlns:a16="http://schemas.microsoft.com/office/drawing/2014/main" id="{C57CB076-48CA-17BE-9751-6A637447F16E}"/>
              </a:ext>
              <a:ext uri="{C183D7F6-B498-43B3-948B-1728B52AA6E4}">
                <adec:decorative xmlns:adec="http://schemas.microsoft.com/office/drawing/2017/decorative" val="1"/>
              </a:ext>
            </a:extLst>
          </p:cNvPr>
          <p:cNvSpPr/>
          <p:nvPr/>
        </p:nvSpPr>
        <p:spPr>
          <a:xfrm>
            <a:off x="10766064" y="453224"/>
            <a:ext cx="1402081" cy="470106"/>
          </a:xfrm>
          <a:prstGeom prst="rect">
            <a:avLst/>
          </a:prstGeom>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spTree>
    <p:extLst>
      <p:ext uri="{BB962C8B-B14F-4D97-AF65-F5344CB8AC3E}">
        <p14:creationId xmlns:p14="http://schemas.microsoft.com/office/powerpoint/2010/main" val="295275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30314BA8-322D-2792-5A0F-5A33E13C9DD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4" name="Rektangel 3">
            <a:extLst>
              <a:ext uri="{FF2B5EF4-FFF2-40B4-BE49-F238E27FC236}">
                <a16:creationId xmlns:a16="http://schemas.microsoft.com/office/drawing/2014/main" id="{30D39DCE-C61B-9626-0FDC-29CFF47FB13A}"/>
              </a:ext>
              <a:ext uri="{C183D7F6-B498-43B3-948B-1728B52AA6E4}">
                <adec:decorative xmlns:adec="http://schemas.microsoft.com/office/drawing/2017/decorative" val="1"/>
              </a:ext>
            </a:extLst>
          </p:cNvPr>
          <p:cNvSpPr/>
          <p:nvPr/>
        </p:nvSpPr>
        <p:spPr>
          <a:xfrm>
            <a:off x="890746" y="1422824"/>
            <a:ext cx="2148083" cy="613814"/>
          </a:xfrm>
          <a:prstGeom prst="rect">
            <a:avLst/>
          </a:prstGeom>
          <a:solidFill>
            <a:schemeClr val="bg1">
              <a:lumMod val="65000"/>
            </a:schemeClr>
          </a:solidFill>
          <a:ln w="9525" cap="flat" cmpd="sng" algn="ctr">
            <a:no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1" i="0" u="none" strike="noStrike" kern="0" cap="none" spc="0" normalizeH="0" baseline="0" noProof="0" dirty="0">
                <a:ln>
                  <a:noFill/>
                </a:ln>
                <a:solidFill>
                  <a:prstClr val="white"/>
                </a:solidFill>
                <a:effectLst/>
                <a:uLnTx/>
                <a:uFillTx/>
                <a:latin typeface="Georgia"/>
                <a:ea typeface="+mn-ea"/>
                <a:cs typeface="+mn-cs"/>
              </a:rPr>
              <a:t>Modtagelse </a:t>
            </a:r>
          </a:p>
        </p:txBody>
      </p:sp>
      <p:sp>
        <p:nvSpPr>
          <p:cNvPr id="5" name="Rektangel 4">
            <a:extLst>
              <a:ext uri="{FF2B5EF4-FFF2-40B4-BE49-F238E27FC236}">
                <a16:creationId xmlns:a16="http://schemas.microsoft.com/office/drawing/2014/main" id="{F2AD78BB-84AA-8055-2D8B-916277F863D9}"/>
              </a:ext>
              <a:ext uri="{C183D7F6-B498-43B3-948B-1728B52AA6E4}">
                <adec:decorative xmlns:adec="http://schemas.microsoft.com/office/drawing/2017/decorative" val="1"/>
              </a:ext>
            </a:extLst>
          </p:cNvPr>
          <p:cNvSpPr/>
          <p:nvPr/>
        </p:nvSpPr>
        <p:spPr>
          <a:xfrm>
            <a:off x="3709833" y="1422824"/>
            <a:ext cx="2211112" cy="630093"/>
          </a:xfrm>
          <a:prstGeom prst="rect">
            <a:avLst/>
          </a:prstGeom>
          <a:solidFill>
            <a:schemeClr val="tx1">
              <a:lumMod val="50000"/>
              <a:lumOff val="50000"/>
            </a:schemeClr>
          </a:solidFill>
          <a:ln w="9525" cap="flat" cmpd="sng" algn="ctr">
            <a:no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1" i="0" u="none" strike="noStrike" kern="0" cap="none" spc="0" normalizeH="0" baseline="0" noProof="0" dirty="0">
                <a:ln>
                  <a:noFill/>
                </a:ln>
                <a:solidFill>
                  <a:prstClr val="white"/>
                </a:solidFill>
                <a:effectLst/>
                <a:uLnTx/>
                <a:uFillTx/>
                <a:latin typeface="Georgia"/>
                <a:ea typeface="+mn-ea"/>
                <a:cs typeface="+mn-cs"/>
              </a:rPr>
              <a:t>Afklaring</a:t>
            </a:r>
          </a:p>
        </p:txBody>
      </p:sp>
      <p:sp>
        <p:nvSpPr>
          <p:cNvPr id="6" name="Rektangel 5">
            <a:extLst>
              <a:ext uri="{FF2B5EF4-FFF2-40B4-BE49-F238E27FC236}">
                <a16:creationId xmlns:a16="http://schemas.microsoft.com/office/drawing/2014/main" id="{AB57BE44-44CD-7438-173D-1ED842148A58}"/>
              </a:ext>
              <a:ext uri="{C183D7F6-B498-43B3-948B-1728B52AA6E4}">
                <adec:decorative xmlns:adec="http://schemas.microsoft.com/office/drawing/2017/decorative" val="1"/>
              </a:ext>
            </a:extLst>
          </p:cNvPr>
          <p:cNvSpPr/>
          <p:nvPr/>
        </p:nvSpPr>
        <p:spPr>
          <a:xfrm>
            <a:off x="6577963" y="1422824"/>
            <a:ext cx="2211113" cy="630093"/>
          </a:xfrm>
          <a:prstGeom prst="rect">
            <a:avLst/>
          </a:prstGeom>
          <a:solidFill>
            <a:schemeClr val="tx1">
              <a:lumMod val="65000"/>
              <a:lumOff val="35000"/>
            </a:schemeClr>
          </a:solidFill>
          <a:ln w="9525" cap="flat" cmpd="sng" algn="ctr">
            <a:no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1" i="0" u="none" strike="noStrike" kern="0" cap="none" spc="0" normalizeH="0" baseline="0" noProof="0" dirty="0">
                <a:ln>
                  <a:noFill/>
                </a:ln>
                <a:solidFill>
                  <a:prstClr val="white"/>
                </a:solidFill>
                <a:effectLst/>
                <a:uLnTx/>
                <a:uFillTx/>
                <a:latin typeface="Georgia"/>
                <a:ea typeface="+mn-ea"/>
                <a:cs typeface="+mn-cs"/>
              </a:rPr>
              <a:t>Indsats</a:t>
            </a:r>
          </a:p>
        </p:txBody>
      </p:sp>
      <p:sp>
        <p:nvSpPr>
          <p:cNvPr id="7" name="Rektangel 6">
            <a:extLst>
              <a:ext uri="{FF2B5EF4-FFF2-40B4-BE49-F238E27FC236}">
                <a16:creationId xmlns:a16="http://schemas.microsoft.com/office/drawing/2014/main" id="{3FA2F6C0-867D-B2BC-70D1-EB306386BD7D}"/>
              </a:ext>
              <a:ext uri="{C183D7F6-B498-43B3-948B-1728B52AA6E4}">
                <adec:decorative xmlns:adec="http://schemas.microsoft.com/office/drawing/2017/decorative" val="1"/>
              </a:ext>
            </a:extLst>
          </p:cNvPr>
          <p:cNvSpPr/>
          <p:nvPr/>
        </p:nvSpPr>
        <p:spPr>
          <a:xfrm>
            <a:off x="9469232" y="1329180"/>
            <a:ext cx="2181876" cy="723738"/>
          </a:xfrm>
          <a:prstGeom prst="rect">
            <a:avLst/>
          </a:prstGeom>
          <a:solidFill>
            <a:schemeClr val="accent5">
              <a:lumMod val="75000"/>
            </a:schemeClr>
          </a:solidFill>
          <a:ln w="9525" cap="flat" cmpd="sng" algn="ctr">
            <a:noFill/>
            <a:prstDash val="solid"/>
            <a:miter lim="800000"/>
          </a:ln>
          <a:effectLst/>
        </p:spPr>
        <p:txBody>
          <a:bodyPr rtlCol="0" anchor="ctr"/>
          <a:lstStyle/>
          <a:p>
            <a:pPr algn="ctr">
              <a:lnSpc>
                <a:spcPct val="104000"/>
              </a:lnSpc>
              <a:defRPr/>
            </a:pPr>
            <a:r>
              <a:rPr kumimoji="0" lang="da-DK" sz="1600" b="1" i="0" u="none" strike="noStrike" kern="1200" cap="none" spc="0" normalizeH="0" baseline="0" noProof="0" dirty="0">
                <a:ln>
                  <a:noFill/>
                </a:ln>
                <a:solidFill>
                  <a:prstClr val="white"/>
                </a:solidFill>
                <a:effectLst/>
                <a:uLnTx/>
                <a:uFillTx/>
                <a:latin typeface="Georgia"/>
                <a:ea typeface="+mn-ea"/>
                <a:cs typeface="+mn-cs"/>
              </a:rPr>
              <a:t>Opfølgning</a:t>
            </a:r>
            <a:r>
              <a:rPr kumimoji="0" lang="da-DK" sz="1600" b="1" i="0" u="none" strike="noStrike" kern="1200" cap="none" spc="0" normalizeH="0" baseline="0" noProof="0">
                <a:ln>
                  <a:noFill/>
                </a:ln>
                <a:solidFill>
                  <a:prstClr val="white"/>
                </a:solidFill>
                <a:effectLst/>
                <a:uLnTx/>
                <a:uFillTx/>
                <a:latin typeface="Georgia"/>
                <a:ea typeface="+mn-ea"/>
                <a:cs typeface="+mn-cs"/>
              </a:rPr>
              <a:t>/evaluering/</a:t>
            </a:r>
            <a:endParaRPr kumimoji="0" lang="da-DK" sz="16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1" i="0" u="none" strike="noStrike" kern="0" cap="none" spc="0" normalizeH="0" baseline="0" noProof="0" dirty="0">
                <a:ln>
                  <a:noFill/>
                </a:ln>
                <a:solidFill>
                  <a:prstClr val="white"/>
                </a:solidFill>
                <a:effectLst/>
                <a:uLnTx/>
                <a:uFillTx/>
                <a:latin typeface="Georgia"/>
                <a:ea typeface="+mn-ea"/>
                <a:cs typeface="+mn-cs"/>
              </a:rPr>
              <a:t>Afslutning</a:t>
            </a:r>
          </a:p>
        </p:txBody>
      </p:sp>
      <p:sp>
        <p:nvSpPr>
          <p:cNvPr id="8" name="Rektangel 7">
            <a:extLst>
              <a:ext uri="{FF2B5EF4-FFF2-40B4-BE49-F238E27FC236}">
                <a16:creationId xmlns:a16="http://schemas.microsoft.com/office/drawing/2014/main" id="{53B8BB3A-2E5B-0534-18D5-95C72B8D7AD8}"/>
              </a:ext>
              <a:ext uri="{C183D7F6-B498-43B3-948B-1728B52AA6E4}">
                <adec:decorative xmlns:adec="http://schemas.microsoft.com/office/drawing/2017/decorative" val="1"/>
              </a:ext>
            </a:extLst>
          </p:cNvPr>
          <p:cNvSpPr/>
          <p:nvPr/>
        </p:nvSpPr>
        <p:spPr>
          <a:xfrm>
            <a:off x="599803" y="2652123"/>
            <a:ext cx="2485611" cy="3577691"/>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white"/>
                </a:solidFill>
                <a:effectLst/>
                <a:uLnTx/>
                <a:uFillTx/>
                <a:latin typeface="Georgia"/>
                <a:ea typeface="+mn-ea"/>
                <a:cs typeface="+mn-cs"/>
              </a:rPr>
              <a:t>Modtagelse af G-GOP</a:t>
            </a: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Modtagelse af genoptræningsplan fra sygehus via </a:t>
            </a:r>
            <a:r>
              <a:rPr kumimoji="0" lang="da-DK" sz="1200" b="0" i="0" u="none" strike="noStrike" kern="1200" cap="none" spc="0" normalizeH="0" baseline="0" noProof="0" dirty="0" err="1">
                <a:ln>
                  <a:noFill/>
                </a:ln>
                <a:solidFill>
                  <a:prstClr val="white"/>
                </a:solidFill>
                <a:effectLst/>
                <a:uLnTx/>
                <a:uFillTx/>
                <a:latin typeface="Georgia"/>
                <a:ea typeface="+mn-ea"/>
                <a:cs typeface="+mn-cs"/>
              </a:rPr>
              <a:t>MedCom</a:t>
            </a:r>
            <a:r>
              <a:rPr kumimoji="0" lang="da-DK" sz="1200" b="0" i="0" u="none" strike="noStrike" kern="1200" cap="none" spc="0" normalizeH="0" baseline="0" noProof="0" dirty="0">
                <a:ln>
                  <a:noFill/>
                </a:ln>
                <a:solidFill>
                  <a:prstClr val="white"/>
                </a:solidFill>
                <a:effectLst/>
                <a:uLnTx/>
                <a:uFillTx/>
                <a:latin typeface="Georgia"/>
                <a:ea typeface="+mn-ea"/>
                <a:cs typeface="+mn-cs"/>
              </a:rPr>
              <a:t>-standard.</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Registrering af om den almene genoptræningsplan vurderes at være basal eller avanceret.</a:t>
            </a:r>
          </a:p>
        </p:txBody>
      </p:sp>
      <p:sp>
        <p:nvSpPr>
          <p:cNvPr id="9" name="Rektangel 8">
            <a:extLst>
              <a:ext uri="{FF2B5EF4-FFF2-40B4-BE49-F238E27FC236}">
                <a16:creationId xmlns:a16="http://schemas.microsoft.com/office/drawing/2014/main" id="{D9D27DF0-0633-A5E8-C789-8E40BC536E3F}"/>
              </a:ext>
              <a:ext uri="{C183D7F6-B498-43B3-948B-1728B52AA6E4}">
                <adec:decorative xmlns:adec="http://schemas.microsoft.com/office/drawing/2017/decorative" val="1"/>
              </a:ext>
            </a:extLst>
          </p:cNvPr>
          <p:cNvSpPr/>
          <p:nvPr/>
        </p:nvSpPr>
        <p:spPr>
          <a:xfrm>
            <a:off x="3373663" y="2652123"/>
            <a:ext cx="2576547" cy="3577691"/>
          </a:xfrm>
          <a:prstGeom prst="rect">
            <a:avLst/>
          </a:prstGeom>
          <a:solidFill>
            <a:schemeClr val="tx1">
              <a:lumMod val="50000"/>
              <a:lumOff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white"/>
                </a:solidFill>
                <a:effectLst/>
                <a:uLnTx/>
                <a:uFillTx/>
                <a:latin typeface="Georgia"/>
                <a:ea typeface="+mn-ea"/>
                <a:cs typeface="+mn-cs"/>
              </a:rPr>
              <a:t>Terapeutfaglig udredning</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1" i="1"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Tilstande aktiveres og beskrives, når der iværksættes en indsats.</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Afklaringen kan også omfatte fx test og screeninger. Der kan bidrage til udredning af borgers funktionsniveau.  </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10" name="Rektangel 9">
            <a:extLst>
              <a:ext uri="{FF2B5EF4-FFF2-40B4-BE49-F238E27FC236}">
                <a16:creationId xmlns:a16="http://schemas.microsoft.com/office/drawing/2014/main" id="{0B3A6AD6-5616-51EF-6D2F-4901E98C4BDD}"/>
              </a:ext>
              <a:ext uri="{C183D7F6-B498-43B3-948B-1728B52AA6E4}">
                <adec:decorative xmlns:adec="http://schemas.microsoft.com/office/drawing/2017/decorative" val="1"/>
              </a:ext>
            </a:extLst>
          </p:cNvPr>
          <p:cNvSpPr/>
          <p:nvPr/>
        </p:nvSpPr>
        <p:spPr>
          <a:xfrm>
            <a:off x="6096000" y="2652124"/>
            <a:ext cx="2889380" cy="3553626"/>
          </a:xfrm>
          <a:prstGeom prst="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white"/>
                </a:solidFill>
                <a:effectLst/>
                <a:uLnTx/>
                <a:uFillTx/>
                <a:latin typeface="Georgia"/>
                <a:ea typeface="+mn-ea"/>
                <a:cs typeface="+mn-cs"/>
              </a:rPr>
              <a:t>Indsatser iværksættes</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Indsatser kan fx være </a:t>
            </a:r>
            <a:r>
              <a:rPr kumimoji="0" lang="da-DK" sz="1200" b="0" i="1" u="none" strike="noStrike" kern="1200" cap="none" spc="0" normalizeH="0" baseline="0" noProof="0" dirty="0">
                <a:ln>
                  <a:noFill/>
                </a:ln>
                <a:solidFill>
                  <a:prstClr val="white"/>
                </a:solidFill>
                <a:effectLst/>
                <a:uLnTx/>
                <a:uFillTx/>
                <a:latin typeface="Georgia"/>
                <a:ea typeface="+mn-ea"/>
                <a:cs typeface="+mn-cs"/>
              </a:rPr>
              <a:t>Funktionstræning</a:t>
            </a:r>
            <a:r>
              <a:rPr kumimoji="0" lang="da-DK" sz="1200" b="0" i="0" u="none" strike="noStrike" kern="1200" cap="none" spc="0" normalizeH="0" baseline="0" noProof="0" dirty="0">
                <a:ln>
                  <a:noFill/>
                </a:ln>
                <a:solidFill>
                  <a:prstClr val="white"/>
                </a:solidFill>
                <a:effectLst/>
                <a:uLnTx/>
                <a:uFillTx/>
                <a:latin typeface="Georgia"/>
                <a:ea typeface="+mn-ea"/>
                <a:cs typeface="+mn-cs"/>
              </a:rPr>
              <a:t> eller </a:t>
            </a:r>
            <a:r>
              <a:rPr kumimoji="0" lang="da-DK" sz="1200" b="0" i="1" u="none" strike="noStrike" kern="1200" cap="none" spc="0" normalizeH="0" baseline="0" noProof="0" dirty="0">
                <a:ln>
                  <a:noFill/>
                </a:ln>
                <a:solidFill>
                  <a:prstClr val="white"/>
                </a:solidFill>
                <a:effectLst/>
                <a:uLnTx/>
                <a:uFillTx/>
                <a:latin typeface="Georgia"/>
                <a:ea typeface="+mn-ea"/>
                <a:cs typeface="+mn-cs"/>
              </a:rPr>
              <a:t>Manuel behandling.</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algn="ctr">
              <a:lnSpc>
                <a:spcPct val="104000"/>
              </a:lnSpc>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Planen for træningsforløbet skal alene beskrives </a:t>
            </a:r>
            <a:r>
              <a:rPr lang="da-DK" sz="1200" dirty="0">
                <a:solidFill>
                  <a:prstClr val="white"/>
                </a:solidFill>
                <a:latin typeface="Georgia"/>
              </a:rPr>
              <a:t>én</a:t>
            </a:r>
            <a:r>
              <a:rPr kumimoji="0" lang="da-DK" sz="1200" b="0" i="0" u="none" strike="noStrike" kern="1200" cap="none" spc="0" normalizeH="0" baseline="0" noProof="0" dirty="0">
                <a:ln>
                  <a:noFill/>
                </a:ln>
                <a:solidFill>
                  <a:prstClr val="white"/>
                </a:solidFill>
                <a:effectLst/>
                <a:uLnTx/>
                <a:uFillTx/>
                <a:latin typeface="Georgia"/>
                <a:ea typeface="+mn-ea"/>
                <a:cs typeface="+mn-cs"/>
              </a:rPr>
              <a:t> gang. </a:t>
            </a:r>
            <a:r>
              <a:rPr lang="da-DK" sz="1200" dirty="0">
                <a:solidFill>
                  <a:prstClr val="white"/>
                </a:solidFill>
              </a:rPr>
              <a:t>Det skal være klart hvad planen er for medarbejderne, selvom planen ikke er skrevet ind i alle kontakter/aftaler. </a:t>
            </a:r>
            <a:r>
              <a:rPr kumimoji="0" lang="da-DK" sz="1200" b="0" i="0" u="none" strike="noStrike" kern="1200" cap="none" spc="0" normalizeH="0" baseline="0" noProof="0" dirty="0">
                <a:ln>
                  <a:noFill/>
                </a:ln>
                <a:solidFill>
                  <a:prstClr val="white"/>
                </a:solidFill>
                <a:effectLst/>
                <a:uLnTx/>
                <a:uFillTx/>
                <a:latin typeface="Georgia"/>
                <a:ea typeface="+mn-ea"/>
                <a:cs typeface="+mn-cs"/>
              </a:rPr>
              <a:t>Ved ændringer noteres dette i planen, og ikke i tilstandene.</a:t>
            </a:r>
          </a:p>
          <a:p>
            <a:pPr marL="0" marR="0" lvl="0" indent="0" algn="ctr" defTabSz="914400" rtl="0" eaLnBrk="1" fontAlgn="auto" latinLnBrk="0" hangingPunct="1">
              <a:lnSpc>
                <a:spcPct val="104000"/>
              </a:lnSpc>
              <a:spcBef>
                <a:spcPts val="0"/>
              </a:spcBef>
              <a:spcAft>
                <a:spcPts val="0"/>
              </a:spcAft>
              <a:buClrTx/>
              <a:buSzTx/>
              <a:buFontTx/>
              <a:buNone/>
              <a:tabLst/>
              <a:defRPr/>
            </a:pPr>
            <a:endParaRPr lang="da-DK" sz="1200" dirty="0">
              <a:solidFill>
                <a:prstClr val="white"/>
              </a:solidFill>
              <a:latin typeface="Georgia"/>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1" u="none" strike="noStrike" kern="1200" cap="none" spc="0" normalizeH="0" baseline="0" noProof="0" dirty="0">
                <a:ln>
                  <a:noFill/>
                </a:ln>
                <a:solidFill>
                  <a:prstClr val="white"/>
                </a:solidFill>
                <a:effectLst/>
                <a:uLnTx/>
                <a:uFillTx/>
                <a:latin typeface="Georgia"/>
                <a:ea typeface="+mn-ea"/>
                <a:cs typeface="+mn-cs"/>
              </a:rPr>
              <a:t>Man skal kunne</a:t>
            </a:r>
            <a:r>
              <a:rPr lang="da-DK" sz="1200" i="1" dirty="0">
                <a:solidFill>
                  <a:prstClr val="white"/>
                </a:solidFill>
                <a:latin typeface="Georgia"/>
              </a:rPr>
              <a:t> </a:t>
            </a:r>
            <a:r>
              <a:rPr kumimoji="0" lang="da-DK" sz="1200" b="0" i="1" u="none" strike="noStrike" kern="1200" cap="none" spc="0" normalizeH="0" baseline="0" noProof="0" dirty="0">
                <a:ln>
                  <a:noFill/>
                </a:ln>
                <a:solidFill>
                  <a:prstClr val="white"/>
                </a:solidFill>
                <a:effectLst/>
                <a:uLnTx/>
                <a:uFillTx/>
                <a:latin typeface="Georgia"/>
                <a:ea typeface="+mn-ea"/>
                <a:cs typeface="+mn-cs"/>
              </a:rPr>
              <a:t>vise fremmøde, men behøver ikke manuel indtastning</a:t>
            </a:r>
            <a:r>
              <a:rPr lang="da-DK" sz="1200" i="1" dirty="0">
                <a:solidFill>
                  <a:prstClr val="white"/>
                </a:solidFill>
                <a:latin typeface="Georgia"/>
              </a:rPr>
              <a:t> af, at</a:t>
            </a:r>
            <a:r>
              <a:rPr kumimoji="0" lang="da-DK" sz="1200" b="0" i="1" u="none" strike="noStrike" kern="1200" cap="none" spc="0" normalizeH="0" baseline="0" noProof="0" dirty="0">
                <a:ln>
                  <a:noFill/>
                </a:ln>
                <a:solidFill>
                  <a:prstClr val="white"/>
                </a:solidFill>
                <a:effectLst/>
                <a:uLnTx/>
                <a:uFillTx/>
                <a:latin typeface="Georgia"/>
                <a:ea typeface="+mn-ea"/>
                <a:cs typeface="+mn-cs"/>
              </a:rPr>
              <a:t> ‘borger har været her’.</a:t>
            </a:r>
          </a:p>
        </p:txBody>
      </p:sp>
      <p:sp>
        <p:nvSpPr>
          <p:cNvPr id="11" name="Rektangel 10">
            <a:extLst>
              <a:ext uri="{FF2B5EF4-FFF2-40B4-BE49-F238E27FC236}">
                <a16:creationId xmlns:a16="http://schemas.microsoft.com/office/drawing/2014/main" id="{CA25FD51-23D9-FBF5-5043-C6DFE7874838}"/>
              </a:ext>
              <a:ext uri="{C183D7F6-B498-43B3-948B-1728B52AA6E4}">
                <adec:decorative xmlns:adec="http://schemas.microsoft.com/office/drawing/2017/decorative" val="1"/>
              </a:ext>
            </a:extLst>
          </p:cNvPr>
          <p:cNvSpPr/>
          <p:nvPr/>
        </p:nvSpPr>
        <p:spPr>
          <a:xfrm>
            <a:off x="9137896" y="2650256"/>
            <a:ext cx="2542478" cy="3555494"/>
          </a:xfrm>
          <a:prstGeom prst="rect">
            <a:avLst/>
          </a:prstGeom>
          <a:solidFill>
            <a:schemeClr val="accent5">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04000"/>
              </a:lnSpc>
              <a:defRPr/>
            </a:pPr>
            <a:r>
              <a:rPr kumimoji="0" lang="da-DK" sz="1200" b="1" i="0" u="none" strike="noStrike" kern="1200" cap="none" spc="0" normalizeH="0" baseline="0" noProof="0" dirty="0">
                <a:ln>
                  <a:noFill/>
                </a:ln>
                <a:solidFill>
                  <a:prstClr val="white"/>
                </a:solidFill>
                <a:effectLst/>
                <a:uLnTx/>
                <a:uFillTx/>
                <a:latin typeface="Georgia"/>
                <a:ea typeface="+mn-ea"/>
                <a:cs typeface="+mn-cs"/>
              </a:rPr>
              <a:t>Opfølgning/evaluering</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white"/>
                </a:solidFill>
                <a:effectLst/>
                <a:uLnTx/>
                <a:uFillTx/>
                <a:latin typeface="Georgia"/>
                <a:ea typeface="+mn-ea"/>
                <a:cs typeface="+mn-cs"/>
              </a:rPr>
              <a:t>Afslutning</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Ved afslutning af forløbet og en eller flere indsatser, skal tilstande og indsatser afsluttes i EOJ-systemet. </a:t>
            </a:r>
          </a:p>
          <a:p>
            <a:pPr marL="0" marR="0" lvl="0" indent="0" algn="ctr" defTabSz="914400" rtl="0" eaLnBrk="1" fontAlgn="auto" latinLnBrk="0" hangingPunct="1">
              <a:lnSpc>
                <a:spcPct val="104000"/>
              </a:lnSpc>
              <a:spcBef>
                <a:spcPts val="0"/>
              </a:spcBef>
              <a:spcAft>
                <a:spcPts val="0"/>
              </a:spcAft>
              <a:buClrTx/>
              <a:buSzTx/>
              <a:buFontTx/>
              <a:buNone/>
              <a:tabLst/>
              <a:defRPr/>
            </a:pPr>
            <a:endParaRPr lang="da-DK" sz="1200" dirty="0">
              <a:solidFill>
                <a:prstClr val="white"/>
              </a:solidFill>
              <a:latin typeface="Georgia"/>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 </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12" name="Tekstfelt 11">
            <a:extLst>
              <a:ext uri="{FF2B5EF4-FFF2-40B4-BE49-F238E27FC236}">
                <a16:creationId xmlns:a16="http://schemas.microsoft.com/office/drawing/2014/main" id="{33A6CD05-2B5B-FDD6-79AC-DCAA84494646}"/>
              </a:ext>
            </a:extLst>
          </p:cNvPr>
          <p:cNvSpPr txBox="1"/>
          <p:nvPr/>
        </p:nvSpPr>
        <p:spPr>
          <a:xfrm>
            <a:off x="1060720" y="169795"/>
            <a:ext cx="8390143" cy="732940"/>
          </a:xfrm>
          <a:prstGeom prst="rect">
            <a:avLst/>
          </a:prstGeom>
        </p:spPr>
        <p:txBody>
          <a:bodyPr vert="horz" lIns="0" tIns="0" rIns="0" bIns="0" rtlCol="0" anchor="ctr">
            <a:noAutofit/>
          </a:bodyPr>
          <a:lstStyle>
            <a:lvl1pPr algn="ctr">
              <a:lnSpc>
                <a:spcPct val="90000"/>
              </a:lnSpc>
              <a:spcBef>
                <a:spcPct val="0"/>
              </a:spcBef>
              <a:buNone/>
              <a:defRPr sz="2000" b="1">
                <a:solidFill>
                  <a:srgbClr val="576B7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1" i="0" u="none" strike="noStrike" kern="1200" cap="none" spc="0" normalizeH="0" baseline="0" noProof="0" dirty="0">
                <a:ln>
                  <a:noFill/>
                </a:ln>
                <a:solidFill>
                  <a:srgbClr val="576B7C"/>
                </a:solidFill>
                <a:effectLst/>
                <a:uLnTx/>
                <a:uFillTx/>
                <a:latin typeface="Georgia"/>
                <a:ea typeface="+mj-ea"/>
                <a:cs typeface="+mj-cs"/>
              </a:rPr>
              <a:t>Afklaring af borgers behov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000" b="0" i="0" u="none" strike="noStrike" kern="1200" cap="none" spc="0" normalizeH="0" baseline="0" noProof="0" dirty="0">
                <a:ln>
                  <a:noFill/>
                </a:ln>
                <a:solidFill>
                  <a:srgbClr val="576B7C"/>
                </a:solidFill>
                <a:effectLst/>
                <a:uLnTx/>
                <a:uFillTx/>
                <a:latin typeface="Georgia"/>
                <a:ea typeface="+mj-ea"/>
                <a:cs typeface="+mj-cs"/>
              </a:rPr>
              <a:t>- og iværksættelse af indsatser</a:t>
            </a:r>
          </a:p>
        </p:txBody>
      </p:sp>
      <p:sp>
        <p:nvSpPr>
          <p:cNvPr id="2" name="Rektangel 1">
            <a:extLst>
              <a:ext uri="{FF2B5EF4-FFF2-40B4-BE49-F238E27FC236}">
                <a16:creationId xmlns:a16="http://schemas.microsoft.com/office/drawing/2014/main" id="{B1710A5A-E58B-25A5-58B8-4A27DCB9A152}"/>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chemeClr val="bg1">
              <a:lumMod val="85000"/>
            </a:schemeClr>
          </a:solidFill>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grpSp>
        <p:nvGrpSpPr>
          <p:cNvPr id="13" name="Gruppe 12">
            <a:extLst>
              <a:ext uri="{FF2B5EF4-FFF2-40B4-BE49-F238E27FC236}">
                <a16:creationId xmlns:a16="http://schemas.microsoft.com/office/drawing/2014/main" id="{344E754C-3D5A-5478-E804-C925E235AFD2}"/>
              </a:ext>
            </a:extLst>
          </p:cNvPr>
          <p:cNvGrpSpPr/>
          <p:nvPr/>
        </p:nvGrpSpPr>
        <p:grpSpPr>
          <a:xfrm>
            <a:off x="-576280" y="2186955"/>
            <a:ext cx="13664115" cy="314852"/>
            <a:chOff x="-602956" y="1957818"/>
            <a:chExt cx="13664115" cy="637309"/>
          </a:xfrm>
          <a:solidFill>
            <a:srgbClr val="7F7F7F"/>
          </a:solidFill>
        </p:grpSpPr>
        <p:sp>
          <p:nvSpPr>
            <p:cNvPr id="14" name="Højrepil 56">
              <a:extLst>
                <a:ext uri="{FF2B5EF4-FFF2-40B4-BE49-F238E27FC236}">
                  <a16:creationId xmlns:a16="http://schemas.microsoft.com/office/drawing/2014/main" id="{53A0B96E-3D1A-79AC-C3F0-6B8418BAC98E}"/>
                </a:ext>
              </a:extLst>
            </p:cNvPr>
            <p:cNvSpPr/>
            <p:nvPr/>
          </p:nvSpPr>
          <p:spPr>
            <a:xfrm>
              <a:off x="10853887" y="1957818"/>
              <a:ext cx="2207272" cy="637309"/>
            </a:xfrm>
            <a:prstGeom prst="rightArrow">
              <a:avLst/>
            </a:pr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3B7A"/>
                </a:solidFill>
                <a:effectLst/>
                <a:uLnTx/>
                <a:uFillTx/>
                <a:latin typeface="Georgia"/>
                <a:ea typeface="+mn-ea"/>
                <a:cs typeface="+mn-cs"/>
              </a:endParaRPr>
            </a:p>
          </p:txBody>
        </p:sp>
        <p:sp>
          <p:nvSpPr>
            <p:cNvPr id="15" name="Højrepil 57">
              <a:extLst>
                <a:ext uri="{FF2B5EF4-FFF2-40B4-BE49-F238E27FC236}">
                  <a16:creationId xmlns:a16="http://schemas.microsoft.com/office/drawing/2014/main" id="{9820B1DE-209D-3454-6FD0-6435AC4614EC}"/>
                </a:ext>
              </a:extLst>
            </p:cNvPr>
            <p:cNvSpPr/>
            <p:nvPr/>
          </p:nvSpPr>
          <p:spPr>
            <a:xfrm>
              <a:off x="270025" y="1957818"/>
              <a:ext cx="11340950" cy="637309"/>
            </a:xfrm>
            <a:prstGeom prst="rightArrow">
              <a:avLst/>
            </a:pr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3B7A"/>
                </a:solidFill>
                <a:effectLst/>
                <a:uLnTx/>
                <a:uFillTx/>
                <a:latin typeface="Georgia"/>
                <a:ea typeface="+mn-ea"/>
                <a:cs typeface="+mn-cs"/>
              </a:endParaRPr>
            </a:p>
          </p:txBody>
        </p:sp>
        <p:sp>
          <p:nvSpPr>
            <p:cNvPr id="16" name="Højrepil 58">
              <a:extLst>
                <a:ext uri="{FF2B5EF4-FFF2-40B4-BE49-F238E27FC236}">
                  <a16:creationId xmlns:a16="http://schemas.microsoft.com/office/drawing/2014/main" id="{522A5523-53AF-2EDB-DC10-7F77D662BF98}"/>
                </a:ext>
              </a:extLst>
            </p:cNvPr>
            <p:cNvSpPr/>
            <p:nvPr/>
          </p:nvSpPr>
          <p:spPr>
            <a:xfrm>
              <a:off x="-602956" y="1957818"/>
              <a:ext cx="1496291" cy="637309"/>
            </a:xfrm>
            <a:prstGeom prst="rightArrow">
              <a:avLst/>
            </a:pr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3B7A"/>
                </a:solidFill>
                <a:effectLst/>
                <a:uLnTx/>
                <a:uFillTx/>
                <a:latin typeface="Georgia"/>
                <a:ea typeface="+mn-ea"/>
                <a:cs typeface="+mn-cs"/>
              </a:endParaRPr>
            </a:p>
          </p:txBody>
        </p:sp>
      </p:grpSp>
    </p:spTree>
    <p:extLst>
      <p:ext uri="{BB962C8B-B14F-4D97-AF65-F5344CB8AC3E}">
        <p14:creationId xmlns:p14="http://schemas.microsoft.com/office/powerpoint/2010/main" val="350532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30314BA8-322D-2792-5A0F-5A33E13C9DD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1021-89F3-4E67-882D-FBA1129841CA}" type="slidenum">
              <a:rPr kumimoji="0" lang="da-DK" sz="1000" b="0" i="0" u="none" strike="noStrike" kern="1200" cap="none" spc="0" normalizeH="0" baseline="0" noProof="0" smtClean="0">
                <a:ln>
                  <a:noFill/>
                </a:ln>
                <a:solidFill>
                  <a:srgbClr val="141E4D"/>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da-DK" sz="1000" b="0" i="0" u="none" strike="noStrike" kern="1200" cap="none" spc="0" normalizeH="0" baseline="0" noProof="0">
              <a:ln>
                <a:noFill/>
              </a:ln>
              <a:solidFill>
                <a:srgbClr val="141E4D"/>
              </a:solidFill>
              <a:effectLst/>
              <a:uLnTx/>
              <a:uFillTx/>
              <a:latin typeface="Georgia"/>
              <a:ea typeface="+mn-ea"/>
              <a:cs typeface="+mn-cs"/>
            </a:endParaRPr>
          </a:p>
        </p:txBody>
      </p:sp>
      <p:sp>
        <p:nvSpPr>
          <p:cNvPr id="8" name="Rektangel 7">
            <a:extLst>
              <a:ext uri="{FF2B5EF4-FFF2-40B4-BE49-F238E27FC236}">
                <a16:creationId xmlns:a16="http://schemas.microsoft.com/office/drawing/2014/main" id="{53B8BB3A-2E5B-0534-18D5-95C72B8D7AD8}"/>
              </a:ext>
              <a:ext uri="{C183D7F6-B498-43B3-948B-1728B52AA6E4}">
                <adec:decorative xmlns:adec="http://schemas.microsoft.com/office/drawing/2017/decorative" val="1"/>
              </a:ext>
            </a:extLst>
          </p:cNvPr>
          <p:cNvSpPr/>
          <p:nvPr/>
        </p:nvSpPr>
        <p:spPr>
          <a:xfrm>
            <a:off x="599803" y="2652123"/>
            <a:ext cx="2485611" cy="3351459"/>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Modtagelse af G-GOP</a:t>
            </a:r>
            <a:endParaRPr kumimoji="0" lang="da-DK" sz="14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lang="da-DK" sz="1200" dirty="0">
              <a:solidFill>
                <a:prstClr val="white"/>
              </a:solidFill>
              <a:latin typeface="Georgia"/>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schemeClr val="bg1"/>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lang="da-DK" sz="1200" dirty="0">
                <a:solidFill>
                  <a:schemeClr val="bg1"/>
                </a:solidFill>
                <a:latin typeface="Georgia"/>
              </a:rPr>
              <a:t>I den modtagne genoptræningsplan fremgår det, at borger er </a:t>
            </a:r>
            <a:r>
              <a:rPr kumimoji="0" lang="da-DK" sz="1200" b="0" i="0" u="none" strike="noStrike" kern="1200" cap="none" spc="0" normalizeH="0" baseline="0" noProof="0" dirty="0">
                <a:ln>
                  <a:noFill/>
                </a:ln>
                <a:solidFill>
                  <a:schemeClr val="bg1"/>
                </a:solidFill>
                <a:effectLst/>
                <a:uLnTx/>
                <a:uFillTx/>
                <a:latin typeface="Georgia"/>
                <a:ea typeface="+mn-ea"/>
                <a:cs typeface="+mn-cs"/>
              </a:rPr>
              <a:t>ACL-opereret, og der er restriktioner.</a:t>
            </a:r>
          </a:p>
          <a:p>
            <a:pPr marL="0" marR="0" lvl="0" indent="0" algn="ctr" defTabSz="914400" rtl="0" eaLnBrk="1" fontAlgn="auto" latinLnBrk="0" hangingPunct="1">
              <a:lnSpc>
                <a:spcPct val="104000"/>
              </a:lnSpc>
              <a:spcBef>
                <a:spcPts val="0"/>
              </a:spcBef>
              <a:spcAft>
                <a:spcPts val="0"/>
              </a:spcAft>
              <a:buClrTx/>
              <a:buSzTx/>
              <a:buFontTx/>
              <a:buNone/>
              <a:tabLst/>
              <a:defRPr/>
            </a:pPr>
            <a:endParaRPr lang="da-DK" sz="1200" dirty="0">
              <a:solidFill>
                <a:schemeClr val="bg1"/>
              </a:solidFill>
              <a:latin typeface="Georgia"/>
            </a:endParaRPr>
          </a:p>
          <a:p>
            <a:pPr marL="0" marR="0" lvl="0" indent="0" algn="ctr" defTabSz="914400" rtl="0" eaLnBrk="1" fontAlgn="auto" latinLnBrk="0" hangingPunct="1">
              <a:lnSpc>
                <a:spcPct val="104000"/>
              </a:lnSpc>
              <a:spcBef>
                <a:spcPts val="0"/>
              </a:spcBef>
              <a:spcAft>
                <a:spcPts val="0"/>
              </a:spcAft>
              <a:buClrTx/>
              <a:buSzTx/>
              <a:buFontTx/>
              <a:buNone/>
              <a:tabLst/>
              <a:defRPr/>
            </a:pPr>
            <a:r>
              <a:rPr lang="da-DK" sz="1200" dirty="0">
                <a:solidFill>
                  <a:schemeClr val="bg1"/>
                </a:solidFill>
                <a:latin typeface="Georgia"/>
              </a:rPr>
              <a:t>Genoptræningsplanen registreres på </a:t>
            </a:r>
            <a:r>
              <a:rPr lang="da-DK" sz="1200" i="1" dirty="0">
                <a:solidFill>
                  <a:schemeClr val="bg1"/>
                </a:solidFill>
                <a:latin typeface="Georgia"/>
              </a:rPr>
              <a:t>Basalt</a:t>
            </a:r>
            <a:r>
              <a:rPr lang="da-DK" sz="1200" dirty="0">
                <a:solidFill>
                  <a:schemeClr val="bg1"/>
                </a:solidFill>
                <a:latin typeface="Georgia"/>
              </a:rPr>
              <a:t> genoptræningsniveau</a:t>
            </a:r>
            <a:endParaRPr kumimoji="0" lang="da-DK" sz="1200" b="0" i="0" u="none" strike="noStrike" kern="1200" cap="none" spc="0" normalizeH="0" baseline="0" noProof="0" dirty="0">
              <a:ln>
                <a:noFill/>
              </a:ln>
              <a:solidFill>
                <a:schemeClr val="bg1"/>
              </a:solidFill>
              <a:effectLst/>
              <a:uLnTx/>
              <a:uFillTx/>
              <a:latin typeface="Georgia"/>
              <a:ea typeface="+mn-ea"/>
              <a:cs typeface="+mn-cs"/>
            </a:endParaRPr>
          </a:p>
        </p:txBody>
      </p:sp>
      <p:sp>
        <p:nvSpPr>
          <p:cNvPr id="9" name="Rektangel 8">
            <a:extLst>
              <a:ext uri="{FF2B5EF4-FFF2-40B4-BE49-F238E27FC236}">
                <a16:creationId xmlns:a16="http://schemas.microsoft.com/office/drawing/2014/main" id="{D9D27DF0-0633-A5E8-C789-8E40BC536E3F}"/>
              </a:ext>
              <a:ext uri="{C183D7F6-B498-43B3-948B-1728B52AA6E4}">
                <adec:decorative xmlns:adec="http://schemas.microsoft.com/office/drawing/2017/decorative" val="1"/>
              </a:ext>
            </a:extLst>
          </p:cNvPr>
          <p:cNvSpPr/>
          <p:nvPr/>
        </p:nvSpPr>
        <p:spPr>
          <a:xfrm>
            <a:off x="3373663" y="2652123"/>
            <a:ext cx="2485611" cy="3351459"/>
          </a:xfrm>
          <a:prstGeom prst="rect">
            <a:avLst/>
          </a:prstGeom>
          <a:solidFill>
            <a:schemeClr val="tx1">
              <a:lumMod val="50000"/>
              <a:lumOff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Terapeutfaglig udredning</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1" i="1"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lang="da-DK" sz="1200" dirty="0">
                <a:solidFill>
                  <a:schemeClr val="bg1"/>
                </a:solidFill>
                <a:latin typeface="Georgia"/>
              </a:rPr>
              <a:t>Funktionsevne udredes og der foretages evt. test til understøttelse af den kliniske ræsonnering.</a:t>
            </a:r>
          </a:p>
          <a:p>
            <a:pPr marL="0" marR="0" lvl="0" indent="0" algn="ctr" defTabSz="914400" rtl="0" eaLnBrk="1" fontAlgn="auto" latinLnBrk="0" hangingPunct="1">
              <a:lnSpc>
                <a:spcPct val="104000"/>
              </a:lnSpc>
              <a:spcBef>
                <a:spcPts val="0"/>
              </a:spcBef>
              <a:spcAft>
                <a:spcPts val="0"/>
              </a:spcAft>
              <a:buClrTx/>
              <a:buSzTx/>
              <a:buFontTx/>
              <a:buNone/>
              <a:tabLst/>
              <a:defRPr/>
            </a:pPr>
            <a:endParaRPr lang="da-DK" sz="1200" dirty="0">
              <a:solidFill>
                <a:schemeClr val="bg1"/>
              </a:solidFill>
              <a:latin typeface="Georgia"/>
            </a:endParaRPr>
          </a:p>
          <a:p>
            <a:pPr marL="0" marR="0" lvl="0" indent="0" algn="ctr" defTabSz="914400" rtl="0" eaLnBrk="1" fontAlgn="auto" latinLnBrk="0" hangingPunct="1">
              <a:lnSpc>
                <a:spcPct val="104000"/>
              </a:lnSpc>
              <a:spcBef>
                <a:spcPts val="0"/>
              </a:spcBef>
              <a:spcAft>
                <a:spcPts val="0"/>
              </a:spcAft>
              <a:buClrTx/>
              <a:buSzTx/>
              <a:buFontTx/>
              <a:buNone/>
              <a:tabLst/>
              <a:defRPr/>
            </a:pPr>
            <a:r>
              <a:rPr lang="da-DK" sz="1200" dirty="0">
                <a:solidFill>
                  <a:schemeClr val="bg1"/>
                </a:solidFill>
                <a:latin typeface="Georgia"/>
              </a:rPr>
              <a:t>Følgende tilstande identificeres i genoptræningsforløbet:</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schemeClr val="bg1"/>
              </a:solidFill>
              <a:effectLst/>
              <a:uLnTx/>
              <a:uFillTx/>
              <a:latin typeface="Georgia"/>
              <a:ea typeface="+mn-ea"/>
              <a:cs typeface="+mn-cs"/>
            </a:endParaRPr>
          </a:p>
          <a:p>
            <a:pPr marL="171450" marR="0" lvl="0" indent="-171450" algn="ctr" defTabSz="914400" rtl="0" eaLnBrk="1" fontAlgn="auto" latinLnBrk="0" hangingPunct="1">
              <a:lnSpc>
                <a:spcPct val="104000"/>
              </a:lnSpc>
              <a:spcBef>
                <a:spcPts val="0"/>
              </a:spcBef>
              <a:spcAft>
                <a:spcPts val="0"/>
              </a:spcAft>
              <a:buClrTx/>
              <a:buSzTx/>
              <a:buFont typeface="Arial" panose="020B0604020202020204" pitchFamily="34" charset="0"/>
              <a:buChar char="•"/>
              <a:tabLst/>
              <a:defRPr/>
            </a:pPr>
            <a:r>
              <a:rPr kumimoji="0" lang="da-DK" sz="1200" b="1" i="0" u="none" strike="noStrike" kern="1200" cap="none" spc="0" normalizeH="0" baseline="0" noProof="0" dirty="0">
                <a:ln>
                  <a:noFill/>
                </a:ln>
                <a:solidFill>
                  <a:schemeClr val="bg1"/>
                </a:solidFill>
                <a:effectLst/>
                <a:uLnTx/>
                <a:uFillTx/>
                <a:latin typeface="Georgia"/>
                <a:ea typeface="+mn-ea"/>
                <a:cs typeface="+mn-cs"/>
              </a:rPr>
              <a:t>Bevægeapparatet</a:t>
            </a:r>
          </a:p>
          <a:p>
            <a:pPr marL="171450" marR="0" lvl="0" indent="-171450" algn="ctr" defTabSz="914400" rtl="0" eaLnBrk="1" fontAlgn="auto" latinLnBrk="0" hangingPunct="1">
              <a:lnSpc>
                <a:spcPct val="104000"/>
              </a:lnSpc>
              <a:spcBef>
                <a:spcPts val="0"/>
              </a:spcBef>
              <a:spcAft>
                <a:spcPts val="0"/>
              </a:spcAft>
              <a:buClrTx/>
              <a:buSzTx/>
              <a:buFont typeface="Arial" panose="020B0604020202020204" pitchFamily="34" charset="0"/>
              <a:buChar char="•"/>
              <a:tabLst/>
              <a:defRPr/>
            </a:pPr>
            <a:r>
              <a:rPr kumimoji="0" lang="da-DK" sz="1200" b="1" i="0" u="none" strike="noStrike" kern="1200" cap="none" spc="0" normalizeH="0" baseline="0" noProof="0" dirty="0">
                <a:ln>
                  <a:noFill/>
                </a:ln>
                <a:solidFill>
                  <a:schemeClr val="bg1"/>
                </a:solidFill>
                <a:effectLst/>
                <a:uLnTx/>
                <a:uFillTx/>
                <a:latin typeface="Georgia"/>
                <a:ea typeface="+mn-ea"/>
                <a:cs typeface="+mn-cs"/>
              </a:rPr>
              <a:t>Sanser og smerte</a:t>
            </a:r>
          </a:p>
          <a:p>
            <a:pPr marL="171450" marR="0" lvl="0" indent="-171450" algn="ctr" defTabSz="9144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sz="1200" b="1" dirty="0">
                <a:solidFill>
                  <a:schemeClr val="bg1"/>
                </a:solidFill>
                <a:latin typeface="Georgia"/>
              </a:rPr>
              <a:t>Sår og cicatriser</a:t>
            </a:r>
          </a:p>
          <a:p>
            <a:pPr marL="171450" marR="0" lvl="0" indent="-171450" algn="ctr" defTabSz="9144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sz="1200" b="1" dirty="0">
                <a:solidFill>
                  <a:schemeClr val="bg1"/>
                </a:solidFill>
                <a:latin typeface="Georgia"/>
              </a:rPr>
              <a:t>Mobilitet og bevægelse</a:t>
            </a:r>
          </a:p>
          <a:p>
            <a:pPr marL="171450" marR="0" lvl="0" indent="-171450" algn="ctr" defTabSz="914400" rtl="0" eaLnBrk="1" fontAlgn="auto" latinLnBrk="0" hangingPunct="1">
              <a:lnSpc>
                <a:spcPct val="104000"/>
              </a:lnSpc>
              <a:spcBef>
                <a:spcPts val="0"/>
              </a:spcBef>
              <a:spcAft>
                <a:spcPts val="0"/>
              </a:spcAft>
              <a:buClrTx/>
              <a:buSzTx/>
              <a:buFontTx/>
              <a:buChar char="-"/>
              <a:tabLst/>
              <a:defRPr/>
            </a:pPr>
            <a:endParaRPr kumimoji="0" lang="da-DK" sz="1200" b="0" i="0" u="none" strike="noStrike" kern="1200" cap="none" spc="0" normalizeH="0" baseline="0" noProof="0" dirty="0">
              <a:ln>
                <a:noFill/>
              </a:ln>
              <a:solidFill>
                <a:schemeClr val="bg1"/>
              </a:solidFill>
              <a:effectLst/>
              <a:uLnTx/>
              <a:uFillTx/>
              <a:latin typeface="Georgia"/>
              <a:ea typeface="+mn-ea"/>
              <a:cs typeface="+mn-cs"/>
            </a:endParaRPr>
          </a:p>
          <a:p>
            <a:pPr marL="171450" marR="0" lvl="0" indent="-171450" algn="ctr" defTabSz="914400" rtl="0" eaLnBrk="1" fontAlgn="auto" latinLnBrk="0" hangingPunct="1">
              <a:lnSpc>
                <a:spcPct val="104000"/>
              </a:lnSpc>
              <a:spcBef>
                <a:spcPts val="0"/>
              </a:spcBef>
              <a:spcAft>
                <a:spcPts val="0"/>
              </a:spcAft>
              <a:buClrTx/>
              <a:buSzTx/>
              <a:buFontTx/>
              <a:buChar char="-"/>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10" name="Rektangel 9">
            <a:extLst>
              <a:ext uri="{FF2B5EF4-FFF2-40B4-BE49-F238E27FC236}">
                <a16:creationId xmlns:a16="http://schemas.microsoft.com/office/drawing/2014/main" id="{0B3A6AD6-5616-51EF-6D2F-4901E98C4BDD}"/>
              </a:ext>
              <a:ext uri="{C183D7F6-B498-43B3-948B-1728B52AA6E4}">
                <adec:decorative xmlns:adec="http://schemas.microsoft.com/office/drawing/2017/decorative" val="1"/>
              </a:ext>
            </a:extLst>
          </p:cNvPr>
          <p:cNvSpPr/>
          <p:nvPr/>
        </p:nvSpPr>
        <p:spPr>
          <a:xfrm>
            <a:off x="6255779" y="2652124"/>
            <a:ext cx="2485612" cy="3351460"/>
          </a:xfrm>
          <a:prstGeom prst="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Indsatser iværksættes</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lang="da-DK" sz="1200" dirty="0">
              <a:solidFill>
                <a:prstClr val="white"/>
              </a:solidFill>
              <a:latin typeface="Georgia"/>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Følgende indsatser iværksættes på baggrund af udredningen af borger.</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171450" marR="0" lvl="0" indent="-171450" algn="ctr" defTabSz="914400" rtl="0" eaLnBrk="1" fontAlgn="auto" latinLnBrk="0" hangingPunct="1">
              <a:lnSpc>
                <a:spcPct val="104000"/>
              </a:lnSpc>
              <a:spcBef>
                <a:spcPts val="0"/>
              </a:spcBef>
              <a:spcAft>
                <a:spcPts val="0"/>
              </a:spcAft>
              <a:buClrTx/>
              <a:buSzTx/>
              <a:buFont typeface="Arial" panose="020B0604020202020204" pitchFamily="34" charset="0"/>
              <a:buChar char="•"/>
              <a:tabLst/>
              <a:defRPr/>
            </a:pPr>
            <a:r>
              <a:rPr kumimoji="0" lang="da-DK" sz="1200" b="1" i="0" u="none" strike="noStrike" kern="1200" cap="none" spc="0" normalizeH="0" baseline="0" noProof="0" dirty="0">
                <a:ln>
                  <a:noFill/>
                </a:ln>
                <a:solidFill>
                  <a:schemeClr val="bg1"/>
                </a:solidFill>
                <a:effectLst/>
                <a:uLnTx/>
                <a:uFillTx/>
                <a:latin typeface="Georgia"/>
                <a:ea typeface="+mn-ea"/>
                <a:cs typeface="+mn-cs"/>
              </a:rPr>
              <a:t>Manuel behandling </a:t>
            </a:r>
            <a:r>
              <a:rPr kumimoji="0" lang="da-DK" sz="1200" b="0" i="0" u="none" strike="noStrike" kern="1200" cap="none" spc="0" normalizeH="0" baseline="0" noProof="0" dirty="0">
                <a:ln>
                  <a:noFill/>
                </a:ln>
                <a:solidFill>
                  <a:schemeClr val="bg1"/>
                </a:solidFill>
                <a:effectLst/>
                <a:uLnTx/>
                <a:uFillTx/>
                <a:latin typeface="Georgia"/>
                <a:ea typeface="+mn-ea"/>
                <a:cs typeface="+mn-cs"/>
              </a:rPr>
              <a:t>(her både manuelt og ved el-terapi)</a:t>
            </a:r>
          </a:p>
          <a:p>
            <a:pPr marL="171450" marR="0" lvl="0" indent="-171450" algn="ctr" defTabSz="9144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sz="1200" b="1" dirty="0">
                <a:solidFill>
                  <a:schemeClr val="bg1"/>
                </a:solidFill>
                <a:latin typeface="Georgia"/>
              </a:rPr>
              <a:t>Fysisk træning </a:t>
            </a:r>
          </a:p>
          <a:p>
            <a:pPr marL="171450" marR="0" lvl="0" indent="-171450" algn="ctr" defTabSz="914400" rtl="0" eaLnBrk="1" fontAlgn="auto" latinLnBrk="0" hangingPunct="1">
              <a:lnSpc>
                <a:spcPct val="104000"/>
              </a:lnSpc>
              <a:spcBef>
                <a:spcPts val="0"/>
              </a:spcBef>
              <a:spcAft>
                <a:spcPts val="0"/>
              </a:spcAft>
              <a:buClrTx/>
              <a:buSzTx/>
              <a:buFont typeface="Arial" panose="020B0604020202020204" pitchFamily="34" charset="0"/>
              <a:buChar char="•"/>
              <a:tabLst/>
              <a:defRPr/>
            </a:pPr>
            <a:r>
              <a:rPr kumimoji="0" lang="da-DK" sz="1200" b="1" i="0" u="none" strike="noStrike" kern="1200" cap="none" spc="0" normalizeH="0" baseline="0" noProof="0" dirty="0">
                <a:ln>
                  <a:noFill/>
                </a:ln>
                <a:solidFill>
                  <a:schemeClr val="bg1"/>
                </a:solidFill>
                <a:effectLst/>
                <a:uLnTx/>
                <a:uFillTx/>
                <a:latin typeface="Georgia"/>
                <a:ea typeface="+mn-ea"/>
                <a:cs typeface="+mn-cs"/>
              </a:rPr>
              <a:t>Funktionstræning</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 </a:t>
            </a:r>
          </a:p>
        </p:txBody>
      </p:sp>
      <p:sp>
        <p:nvSpPr>
          <p:cNvPr id="11" name="Rektangel 10">
            <a:extLst>
              <a:ext uri="{FF2B5EF4-FFF2-40B4-BE49-F238E27FC236}">
                <a16:creationId xmlns:a16="http://schemas.microsoft.com/office/drawing/2014/main" id="{CA25FD51-23D9-FBF5-5043-C6DFE7874838}"/>
              </a:ext>
              <a:ext uri="{C183D7F6-B498-43B3-948B-1728B52AA6E4}">
                <adec:decorative xmlns:adec="http://schemas.microsoft.com/office/drawing/2017/decorative" val="1"/>
              </a:ext>
            </a:extLst>
          </p:cNvPr>
          <p:cNvSpPr/>
          <p:nvPr/>
        </p:nvSpPr>
        <p:spPr>
          <a:xfrm>
            <a:off x="9137896" y="2650256"/>
            <a:ext cx="2292104" cy="3330666"/>
          </a:xfrm>
          <a:prstGeom prst="rect">
            <a:avLst/>
          </a:prstGeom>
          <a:solidFill>
            <a:schemeClr val="accent5">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Georgia"/>
                <a:ea typeface="+mn-ea"/>
                <a:cs typeface="+mn-cs"/>
              </a:rPr>
              <a:t>Afslutning</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Georgia"/>
                <a:ea typeface="+mn-ea"/>
                <a:cs typeface="+mn-cs"/>
              </a:rPr>
              <a:t> </a:t>
            </a:r>
          </a:p>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200" i="0" u="none" strike="noStrike" kern="1200" cap="none" spc="0" normalizeH="0" baseline="0" noProof="0" dirty="0">
                <a:ln>
                  <a:noFill/>
                </a:ln>
                <a:solidFill>
                  <a:prstClr val="white"/>
                </a:solidFill>
                <a:effectLst/>
                <a:uLnTx/>
                <a:uFillTx/>
                <a:latin typeface="Georgia"/>
                <a:ea typeface="+mn-ea"/>
                <a:cs typeface="+mn-cs"/>
              </a:rPr>
              <a:t>Tilstande og indsatser afsluttes, når borger ikke længere modtager indsatser og forløbet afsluttes i kommunen.</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white"/>
              </a:solidFill>
              <a:effectLst/>
              <a:uLnTx/>
              <a:uFillTx/>
              <a:latin typeface="Georgia"/>
              <a:ea typeface="+mn-ea"/>
              <a:cs typeface="+mn-cs"/>
            </a:endParaRPr>
          </a:p>
        </p:txBody>
      </p:sp>
      <p:sp>
        <p:nvSpPr>
          <p:cNvPr id="12" name="Tekstfelt 11">
            <a:extLst>
              <a:ext uri="{FF2B5EF4-FFF2-40B4-BE49-F238E27FC236}">
                <a16:creationId xmlns:a16="http://schemas.microsoft.com/office/drawing/2014/main" id="{33A6CD05-2B5B-FDD6-79AC-DCAA84494646}"/>
              </a:ext>
            </a:extLst>
          </p:cNvPr>
          <p:cNvSpPr txBox="1"/>
          <p:nvPr/>
        </p:nvSpPr>
        <p:spPr>
          <a:xfrm>
            <a:off x="1060720" y="169795"/>
            <a:ext cx="8390143" cy="732940"/>
          </a:xfrm>
          <a:prstGeom prst="rect">
            <a:avLst/>
          </a:prstGeom>
        </p:spPr>
        <p:txBody>
          <a:bodyPr vert="horz" lIns="0" tIns="0" rIns="0" bIns="0" rtlCol="0" anchor="ctr">
            <a:noAutofit/>
          </a:bodyPr>
          <a:lstStyle>
            <a:lvl1pPr algn="ctr">
              <a:lnSpc>
                <a:spcPct val="90000"/>
              </a:lnSpc>
              <a:spcBef>
                <a:spcPct val="0"/>
              </a:spcBef>
              <a:buNone/>
              <a:defRPr sz="2000" b="1">
                <a:solidFill>
                  <a:srgbClr val="576B7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1" i="0" u="none" strike="noStrike" kern="1200" cap="none" spc="0" normalizeH="0" baseline="0" noProof="0" dirty="0">
                <a:ln>
                  <a:noFill/>
                </a:ln>
                <a:solidFill>
                  <a:srgbClr val="576B7C"/>
                </a:solidFill>
                <a:effectLst/>
                <a:uLnTx/>
                <a:uFillTx/>
                <a:latin typeface="Georgia"/>
                <a:ea typeface="+mj-ea"/>
                <a:cs typeface="+mj-cs"/>
              </a:rPr>
              <a:t>Eksempel på anvendelse af Fælles Sprog III</a:t>
            </a:r>
            <a:endParaRPr kumimoji="0" lang="da-DK" sz="2000" b="0" i="0" u="none" strike="noStrike" kern="1200" cap="none" spc="0" normalizeH="0" baseline="0" noProof="0" dirty="0">
              <a:ln>
                <a:noFill/>
              </a:ln>
              <a:solidFill>
                <a:srgbClr val="576B7C"/>
              </a:solidFill>
              <a:effectLst/>
              <a:uLnTx/>
              <a:uFillTx/>
              <a:latin typeface="Georgia"/>
              <a:ea typeface="+mj-ea"/>
              <a:cs typeface="+mj-cs"/>
            </a:endParaRPr>
          </a:p>
        </p:txBody>
      </p:sp>
      <p:sp>
        <p:nvSpPr>
          <p:cNvPr id="2" name="Rektangel 1">
            <a:extLst>
              <a:ext uri="{FF2B5EF4-FFF2-40B4-BE49-F238E27FC236}">
                <a16:creationId xmlns:a16="http://schemas.microsoft.com/office/drawing/2014/main" id="{B1710A5A-E58B-25A5-58B8-4A27DCB9A152}"/>
              </a:ext>
              <a:ext uri="{C183D7F6-B498-43B3-948B-1728B52AA6E4}">
                <adec:decorative xmlns:adec="http://schemas.microsoft.com/office/drawing/2017/decorative" val="1"/>
              </a:ext>
            </a:extLst>
          </p:cNvPr>
          <p:cNvSpPr/>
          <p:nvPr/>
        </p:nvSpPr>
        <p:spPr>
          <a:xfrm>
            <a:off x="10766064" y="453224"/>
            <a:ext cx="1402081" cy="470106"/>
          </a:xfrm>
          <a:prstGeom prst="rect">
            <a:avLst/>
          </a:prstGeom>
          <a:solidFill>
            <a:schemeClr val="bg1">
              <a:lumMod val="85000"/>
            </a:schemeClr>
          </a:solidFill>
          <a:ln>
            <a:solidFill>
              <a:srgbClr val="2A43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41E4D"/>
                </a:solidFill>
                <a:effectLst/>
                <a:uLnTx/>
                <a:uFillTx/>
                <a:latin typeface="Georgia"/>
                <a:ea typeface="+mn-ea"/>
                <a:cs typeface="+mn-cs"/>
              </a:rPr>
              <a:t>FSIII Pixi-guide</a:t>
            </a:r>
          </a:p>
        </p:txBody>
      </p:sp>
      <p:grpSp>
        <p:nvGrpSpPr>
          <p:cNvPr id="13" name="Gruppe 12">
            <a:extLst>
              <a:ext uri="{FF2B5EF4-FFF2-40B4-BE49-F238E27FC236}">
                <a16:creationId xmlns:a16="http://schemas.microsoft.com/office/drawing/2014/main" id="{344E754C-3D5A-5478-E804-C925E235AFD2}"/>
              </a:ext>
            </a:extLst>
          </p:cNvPr>
          <p:cNvGrpSpPr/>
          <p:nvPr/>
        </p:nvGrpSpPr>
        <p:grpSpPr>
          <a:xfrm>
            <a:off x="-576280" y="2186955"/>
            <a:ext cx="13664115" cy="314852"/>
            <a:chOff x="-602956" y="1957818"/>
            <a:chExt cx="13664115" cy="637309"/>
          </a:xfrm>
          <a:solidFill>
            <a:srgbClr val="7F7F7F"/>
          </a:solidFill>
        </p:grpSpPr>
        <p:sp>
          <p:nvSpPr>
            <p:cNvPr id="14" name="Højrepil 56">
              <a:extLst>
                <a:ext uri="{FF2B5EF4-FFF2-40B4-BE49-F238E27FC236}">
                  <a16:creationId xmlns:a16="http://schemas.microsoft.com/office/drawing/2014/main" id="{53A0B96E-3D1A-79AC-C3F0-6B8418BAC98E}"/>
                </a:ext>
              </a:extLst>
            </p:cNvPr>
            <p:cNvSpPr/>
            <p:nvPr/>
          </p:nvSpPr>
          <p:spPr>
            <a:xfrm>
              <a:off x="10853887" y="1957818"/>
              <a:ext cx="2207272" cy="637309"/>
            </a:xfrm>
            <a:prstGeom prst="rightArrow">
              <a:avLst/>
            </a:pr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3B7A"/>
                </a:solidFill>
                <a:effectLst/>
                <a:uLnTx/>
                <a:uFillTx/>
                <a:latin typeface="Georgia"/>
                <a:ea typeface="+mn-ea"/>
                <a:cs typeface="+mn-cs"/>
              </a:endParaRPr>
            </a:p>
          </p:txBody>
        </p:sp>
        <p:sp>
          <p:nvSpPr>
            <p:cNvPr id="15" name="Højrepil 57">
              <a:extLst>
                <a:ext uri="{FF2B5EF4-FFF2-40B4-BE49-F238E27FC236}">
                  <a16:creationId xmlns:a16="http://schemas.microsoft.com/office/drawing/2014/main" id="{9820B1DE-209D-3454-6FD0-6435AC4614EC}"/>
                </a:ext>
              </a:extLst>
            </p:cNvPr>
            <p:cNvSpPr/>
            <p:nvPr/>
          </p:nvSpPr>
          <p:spPr>
            <a:xfrm>
              <a:off x="270025" y="1957818"/>
              <a:ext cx="11340950" cy="637309"/>
            </a:xfrm>
            <a:prstGeom prst="rightArrow">
              <a:avLst/>
            </a:pr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3B7A"/>
                </a:solidFill>
                <a:effectLst/>
                <a:uLnTx/>
                <a:uFillTx/>
                <a:latin typeface="Georgia"/>
                <a:ea typeface="+mn-ea"/>
                <a:cs typeface="+mn-cs"/>
              </a:endParaRPr>
            </a:p>
          </p:txBody>
        </p:sp>
        <p:sp>
          <p:nvSpPr>
            <p:cNvPr id="16" name="Højrepil 58">
              <a:extLst>
                <a:ext uri="{FF2B5EF4-FFF2-40B4-BE49-F238E27FC236}">
                  <a16:creationId xmlns:a16="http://schemas.microsoft.com/office/drawing/2014/main" id="{522A5523-53AF-2EDB-DC10-7F77D662BF98}"/>
                </a:ext>
              </a:extLst>
            </p:cNvPr>
            <p:cNvSpPr/>
            <p:nvPr/>
          </p:nvSpPr>
          <p:spPr>
            <a:xfrm>
              <a:off x="-602956" y="1957818"/>
              <a:ext cx="1496291" cy="637309"/>
            </a:xfrm>
            <a:prstGeom prst="rightArrow">
              <a:avLst/>
            </a:prstGeom>
            <a:grpFill/>
            <a:ln w="952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3B7A"/>
                </a:solidFill>
                <a:effectLst/>
                <a:uLnTx/>
                <a:uFillTx/>
                <a:latin typeface="Georgia"/>
                <a:ea typeface="+mn-ea"/>
                <a:cs typeface="+mn-cs"/>
              </a:endParaRPr>
            </a:p>
          </p:txBody>
        </p:sp>
      </p:grpSp>
      <p:sp>
        <p:nvSpPr>
          <p:cNvPr id="4" name="Rektangel 3">
            <a:extLst>
              <a:ext uri="{FF2B5EF4-FFF2-40B4-BE49-F238E27FC236}">
                <a16:creationId xmlns:a16="http://schemas.microsoft.com/office/drawing/2014/main" id="{A1E4CD1C-D11C-660B-EF1C-D17AC360484D}"/>
              </a:ext>
              <a:ext uri="{C183D7F6-B498-43B3-948B-1728B52AA6E4}">
                <adec:decorative xmlns:adec="http://schemas.microsoft.com/office/drawing/2017/decorative" val="1"/>
              </a:ext>
            </a:extLst>
          </p:cNvPr>
          <p:cNvSpPr/>
          <p:nvPr/>
        </p:nvSpPr>
        <p:spPr>
          <a:xfrm>
            <a:off x="768566" y="1506122"/>
            <a:ext cx="2148083" cy="613814"/>
          </a:xfrm>
          <a:prstGeom prst="rect">
            <a:avLst/>
          </a:prstGeom>
          <a:solidFill>
            <a:schemeClr val="bg1">
              <a:lumMod val="65000"/>
            </a:schemeClr>
          </a:solidFill>
          <a:ln w="9525" cap="flat" cmpd="sng" algn="ctr">
            <a:no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1" i="0" u="none" strike="noStrike" kern="0" cap="none" spc="0" normalizeH="0" baseline="0" noProof="0" dirty="0">
                <a:ln>
                  <a:noFill/>
                </a:ln>
                <a:solidFill>
                  <a:prstClr val="white"/>
                </a:solidFill>
                <a:effectLst/>
                <a:uLnTx/>
                <a:uFillTx/>
                <a:latin typeface="Georgia"/>
                <a:ea typeface="+mn-ea"/>
                <a:cs typeface="+mn-cs"/>
              </a:rPr>
              <a:t>Modtagelse </a:t>
            </a:r>
          </a:p>
        </p:txBody>
      </p:sp>
      <p:sp>
        <p:nvSpPr>
          <p:cNvPr id="5" name="Rektangel 4">
            <a:extLst>
              <a:ext uri="{FF2B5EF4-FFF2-40B4-BE49-F238E27FC236}">
                <a16:creationId xmlns:a16="http://schemas.microsoft.com/office/drawing/2014/main" id="{CADE9C05-112C-4A8F-38F2-692E278E9342}"/>
              </a:ext>
              <a:ext uri="{C183D7F6-B498-43B3-948B-1728B52AA6E4}">
                <adec:decorative xmlns:adec="http://schemas.microsoft.com/office/drawing/2017/decorative" val="1"/>
              </a:ext>
            </a:extLst>
          </p:cNvPr>
          <p:cNvSpPr/>
          <p:nvPr/>
        </p:nvSpPr>
        <p:spPr>
          <a:xfrm>
            <a:off x="3510912" y="1506122"/>
            <a:ext cx="2211112" cy="630093"/>
          </a:xfrm>
          <a:prstGeom prst="rect">
            <a:avLst/>
          </a:prstGeom>
          <a:solidFill>
            <a:schemeClr val="tx1">
              <a:lumMod val="50000"/>
              <a:lumOff val="50000"/>
            </a:schemeClr>
          </a:solidFill>
          <a:ln w="9525" cap="flat" cmpd="sng" algn="ctr">
            <a:no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1" i="0" u="none" strike="noStrike" kern="0" cap="none" spc="0" normalizeH="0" baseline="0" noProof="0" dirty="0">
                <a:ln>
                  <a:noFill/>
                </a:ln>
                <a:solidFill>
                  <a:prstClr val="white"/>
                </a:solidFill>
                <a:effectLst/>
                <a:uLnTx/>
                <a:uFillTx/>
                <a:latin typeface="Georgia"/>
                <a:ea typeface="+mn-ea"/>
                <a:cs typeface="+mn-cs"/>
              </a:rPr>
              <a:t>Afklaring</a:t>
            </a:r>
          </a:p>
        </p:txBody>
      </p:sp>
      <p:sp>
        <p:nvSpPr>
          <p:cNvPr id="6" name="Rektangel 5">
            <a:extLst>
              <a:ext uri="{FF2B5EF4-FFF2-40B4-BE49-F238E27FC236}">
                <a16:creationId xmlns:a16="http://schemas.microsoft.com/office/drawing/2014/main" id="{4EE67951-1031-3F8C-D4BB-09422AEEC61E}"/>
              </a:ext>
              <a:ext uri="{C183D7F6-B498-43B3-948B-1728B52AA6E4}">
                <adec:decorative xmlns:adec="http://schemas.microsoft.com/office/drawing/2017/decorative" val="1"/>
              </a:ext>
            </a:extLst>
          </p:cNvPr>
          <p:cNvSpPr/>
          <p:nvPr/>
        </p:nvSpPr>
        <p:spPr>
          <a:xfrm>
            <a:off x="6393028" y="1506122"/>
            <a:ext cx="2211113" cy="630093"/>
          </a:xfrm>
          <a:prstGeom prst="rect">
            <a:avLst/>
          </a:prstGeom>
          <a:solidFill>
            <a:schemeClr val="tx1">
              <a:lumMod val="65000"/>
              <a:lumOff val="35000"/>
            </a:schemeClr>
          </a:solidFill>
          <a:ln w="9525" cap="flat" cmpd="sng" algn="ctr">
            <a:no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1" i="0" u="none" strike="noStrike" kern="0" cap="none" spc="0" normalizeH="0" baseline="0" noProof="0" dirty="0">
                <a:ln>
                  <a:noFill/>
                </a:ln>
                <a:solidFill>
                  <a:prstClr val="white"/>
                </a:solidFill>
                <a:effectLst/>
                <a:uLnTx/>
                <a:uFillTx/>
                <a:latin typeface="Georgia"/>
                <a:ea typeface="+mn-ea"/>
                <a:cs typeface="+mn-cs"/>
              </a:rPr>
              <a:t>Indsats</a:t>
            </a:r>
          </a:p>
        </p:txBody>
      </p:sp>
      <p:sp>
        <p:nvSpPr>
          <p:cNvPr id="7" name="Rektangel 6">
            <a:extLst>
              <a:ext uri="{FF2B5EF4-FFF2-40B4-BE49-F238E27FC236}">
                <a16:creationId xmlns:a16="http://schemas.microsoft.com/office/drawing/2014/main" id="{C4419899-C2BB-DC70-CCC9-3D72E2D4B106}"/>
              </a:ext>
              <a:ext uri="{C183D7F6-B498-43B3-948B-1728B52AA6E4}">
                <adec:decorative xmlns:adec="http://schemas.microsoft.com/office/drawing/2017/decorative" val="1"/>
              </a:ext>
            </a:extLst>
          </p:cNvPr>
          <p:cNvSpPr/>
          <p:nvPr/>
        </p:nvSpPr>
        <p:spPr>
          <a:xfrm>
            <a:off x="9193010" y="1506122"/>
            <a:ext cx="2181876" cy="630093"/>
          </a:xfrm>
          <a:prstGeom prst="rect">
            <a:avLst/>
          </a:prstGeom>
          <a:solidFill>
            <a:schemeClr val="accent5">
              <a:lumMod val="75000"/>
            </a:schemeClr>
          </a:solidFill>
          <a:ln w="9525" cap="flat" cmpd="sng" algn="ctr">
            <a:noFill/>
            <a:prstDash val="solid"/>
            <a:miter lim="800000"/>
          </a:ln>
          <a:effectLst/>
        </p:spPr>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1" i="0" u="none" strike="noStrike" kern="0" cap="none" spc="0" normalizeH="0" baseline="0" noProof="0" dirty="0">
                <a:ln>
                  <a:noFill/>
                </a:ln>
                <a:solidFill>
                  <a:prstClr val="white"/>
                </a:solidFill>
                <a:effectLst/>
                <a:uLnTx/>
                <a:uFillTx/>
                <a:latin typeface="Georgia"/>
                <a:ea typeface="+mn-ea"/>
                <a:cs typeface="+mn-cs"/>
              </a:rPr>
              <a:t>Afslutning</a:t>
            </a:r>
          </a:p>
        </p:txBody>
      </p:sp>
    </p:spTree>
    <p:extLst>
      <p:ext uri="{BB962C8B-B14F-4D97-AF65-F5344CB8AC3E}">
        <p14:creationId xmlns:p14="http://schemas.microsoft.com/office/powerpoint/2010/main" val="313697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tema">
  <a:themeElements>
    <a:clrScheme name="Gråtone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KL">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2000" dirty="0" smtClean="0">
            <a:solidFill>
              <a:srgbClr val="FF6800"/>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tema">
  <a:themeElements>
    <a:clrScheme name="Gråtone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KL">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2000" dirty="0" smtClean="0">
            <a:solidFill>
              <a:srgbClr val="FF6800"/>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tema">
  <a:themeElements>
    <a:clrScheme name="KL 2 Orange">
      <a:dk1>
        <a:sysClr val="windowText" lastClr="000000"/>
      </a:dk1>
      <a:lt1>
        <a:sysClr val="window" lastClr="FFFFFF"/>
      </a:lt1>
      <a:dk2>
        <a:srgbClr val="141E4D"/>
      </a:dk2>
      <a:lt2>
        <a:srgbClr val="E1E6E6"/>
      </a:lt2>
      <a:accent1>
        <a:srgbClr val="C94B17"/>
      </a:accent1>
      <a:accent2>
        <a:srgbClr val="ABD1F5"/>
      </a:accent2>
      <a:accent3>
        <a:srgbClr val="0C4D2F"/>
      </a:accent3>
      <a:accent4>
        <a:srgbClr val="141E4D"/>
      </a:accent4>
      <a:accent5>
        <a:srgbClr val="3F3F3F"/>
      </a:accent5>
      <a:accent6>
        <a:srgbClr val="E1E6E6"/>
      </a:accent6>
      <a:hlink>
        <a:srgbClr val="141E4D"/>
      </a:hlink>
      <a:folHlink>
        <a:srgbClr val="141E4D"/>
      </a:folHlink>
    </a:clrScheme>
    <a:fontScheme name="KL">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2000" dirty="0" smtClean="0">
            <a:solidFill>
              <a:srgbClr val="FF6800"/>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åtone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0CDF1ECB3FF62C4CA23C7CB8E8614874" ma:contentTypeVersion="2" ma:contentTypeDescription="GetOrganized dokument" ma:contentTypeScope="" ma:versionID="813369cecdf5a7de4321561282f7d038">
  <xsd:schema xmlns:xsd="http://www.w3.org/2001/XMLSchema" xmlns:xs="http://www.w3.org/2001/XMLSchema" xmlns:p="http://schemas.microsoft.com/office/2006/metadata/properties" xmlns:ns1="http://schemas.microsoft.com/sharepoint/v3" xmlns:ns2="F66AA50F-9050-4BC6-9F43-CACEC397E655" xmlns:ns3="e91fe257-ad9b-456d-a8d1-5c4b4eee5b9c" targetNamespace="http://schemas.microsoft.com/office/2006/metadata/properties" ma:root="true" ma:fieldsID="99603108d4d83ae404a14ff77b65881e" ns1:_="" ns2:_="" ns3:_="">
    <xsd:import namespace="http://schemas.microsoft.com/sharepoint/v3"/>
    <xsd:import namespace="F66AA50F-9050-4BC6-9F43-CACEC397E655"/>
    <xsd:import namespace="e91fe257-ad9b-456d-a8d1-5c4b4eee5b9c"/>
    <xsd:element name="properties">
      <xsd:complexType>
        <xsd:sequence>
          <xsd:element name="documentManagement">
            <xsd:complexType>
              <xsd:all>
                <xsd:element ref="ns2:Dokumenttype"/>
                <xsd:element ref="ns2:DocumentDescription" minOccurs="0"/>
                <xsd:element ref="ns2:CCMAgendaDocumentStatus" minOccurs="0"/>
                <xsd:element ref="ns2:CCMAgendaStatus" minOccurs="0"/>
                <xsd:element ref="ns2:CCMMeetingCaseLink" minOccurs="0"/>
                <xsd:element ref="ns2:AgendaStatusIc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SystemID" minOccurs="0"/>
                <xsd:element ref="ns1:WasEncrypted" minOccurs="0"/>
                <xsd:element ref="ns1:WasSigned" minOccurs="0"/>
                <xsd:element ref="ns1:MailHasAttachments" minOccurs="0"/>
                <xsd:element ref="ns2:CCMMeetingCaseId" minOccurs="0"/>
                <xsd:element ref="ns2:CCMMeetingCaseInstanceId" minOccurs="0"/>
                <xsd:element ref="ns2:CCMAgendaItemId" minOccurs="0"/>
                <xsd:element ref="ns1:CCMTemplateID" minOccurs="0"/>
                <xsd:element ref="ns1:CCMVisualId" minOccurs="0"/>
                <xsd:element ref="ns1:CCMConversation" minOccurs="0"/>
                <xsd:element ref="ns1:CCMOriginalDocID" minOccurs="0"/>
                <xsd:element ref="ns1:CCMMetadataExtractionStatus" minOccurs="0"/>
                <xsd:element ref="ns1:CCMPageCount" minOccurs="0"/>
                <xsd:element ref="ns1:CCMCommentCount" minOccurs="0"/>
                <xsd:element ref="ns1:CCMPreviewAnnotationsTasks" minOccurs="0"/>
                <xsd:element ref="ns1:CCMCognitiveType" minOccurs="0"/>
                <xsd:element ref="ns1:CCMOnlineStatu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4" nillable="true" ma:displayName="Sags ID" ma:default="Tildeler" ma:internalName="CaseID" ma:readOnly="true">
      <xsd:simpleType>
        <xsd:restriction base="dms:Text"/>
      </xsd:simpleType>
    </xsd:element>
    <xsd:element name="DocID" ma:index="15" nillable="true" ma:displayName="Dok ID" ma:default="Tildeler" ma:internalName="DocID" ma:readOnly="true">
      <xsd:simpleType>
        <xsd:restriction base="dms:Text"/>
      </xsd:simpleType>
    </xsd:element>
    <xsd:element name="Finalized" ma:index="16" nillable="true" ma:displayName="Endeligt" ma:default="False" ma:internalName="Finalized" ma:readOnly="true">
      <xsd:simpleType>
        <xsd:restriction base="dms:Boolean"/>
      </xsd:simpleType>
    </xsd:element>
    <xsd:element name="Related" ma:index="17" nillable="true" ma:displayName="Vedhæftet dokument" ma:default="False" ma:internalName="Related" ma:readOnly="true">
      <xsd:simpleType>
        <xsd:restriction base="dms:Boolean"/>
      </xsd:simpleType>
    </xsd:element>
    <xsd:element name="RegistrationDate" ma:index="18" nillable="true" ma:displayName="Registrerings dato" ma:format="DateTime" ma:internalName="RegistrationDate" ma:readOnly="true">
      <xsd:simpleType>
        <xsd:restriction base="dms:DateTime"/>
      </xsd:simpleType>
    </xsd:element>
    <xsd:element name="CaseRecordNumber" ma:index="19" nillable="true" ma:displayName="Akt ID" ma:decimals="0" ma:default="0" ma:internalName="CaseRecordNumber" ma:readOnly="true">
      <xsd:simpleType>
        <xsd:restriction base="dms:Number"/>
      </xsd:simpleType>
    </xsd:element>
    <xsd:element name="LocalAttachment" ma:index="20" nillable="true" ma:displayName="Lokalt bilag" ma:default="False" ma:description="" ma:internalName="LocalAttachment" ma:readOnly="true">
      <xsd:simpleType>
        <xsd:restriction base="dms:Boolean"/>
      </xsd:simpleType>
    </xsd:element>
    <xsd:element name="CCMTemplateName" ma:index="21" nillable="true" ma:displayName="Skabelon navn" ma:internalName="CCMTemplateName" ma:readOnly="true">
      <xsd:simpleType>
        <xsd:restriction base="dms:Text"/>
      </xsd:simpleType>
    </xsd:element>
    <xsd:element name="CCMTemplateVersion" ma:index="22" nillable="true" ma:displayName="Skabelon version" ma:internalName="CCMTemplateVersion" ma:readOnly="true">
      <xsd:simpleType>
        <xsd:restriction base="dms:Text"/>
      </xsd:simpleType>
    </xsd:element>
    <xsd:element name="CCMSystemID" ma:index="23" nillable="true" ma:displayName="CCMSystemID" ma:hidden="true" ma:internalName="CCMSystemID" ma:readOnly="true">
      <xsd:simpleType>
        <xsd:restriction base="dms:Text"/>
      </xsd:simpleType>
    </xsd:element>
    <xsd:element name="WasEncrypted" ma:index="24" nillable="true" ma:displayName="Krypteret" ma:default="False" ma:internalName="WasEncrypted" ma:readOnly="true">
      <xsd:simpleType>
        <xsd:restriction base="dms:Boolean"/>
      </xsd:simpleType>
    </xsd:element>
    <xsd:element name="WasSigned" ma:index="25" nillable="true" ma:displayName="Signeret" ma:default="False" ma:internalName="WasSigned" ma:readOnly="true">
      <xsd:simpleType>
        <xsd:restriction base="dms:Boolean"/>
      </xsd:simpleType>
    </xsd:element>
    <xsd:element name="MailHasAttachments" ma:index="26" nillable="true" ma:displayName="E-mail har vedhæftede filer" ma:default="False" ma:internalName="MailHasAttachments" ma:readOnly="true">
      <xsd:simpleType>
        <xsd:restriction base="dms:Boolean"/>
      </xsd:simpleType>
    </xsd:element>
    <xsd:element name="CCMTemplateID" ma:index="31" nillable="true" ma:displayName="CCMTemplateID" ma:decimals="0" ma:default="0" ma:hidden="true" ma:internalName="CCMTemplateID" ma:readOnly="true">
      <xsd:simpleType>
        <xsd:restriction base="dms:Number"/>
      </xsd:simpleType>
    </xsd:element>
    <xsd:element name="CCMVisualId" ma:index="32" nillable="true" ma:displayName="Sags ID" ma:default="Tildeler" ma:internalName="CCMVisualId" ma:readOnly="true">
      <xsd:simpleType>
        <xsd:restriction base="dms:Text"/>
      </xsd:simpleType>
    </xsd:element>
    <xsd:element name="CCMConversation" ma:index="33" nillable="true" ma:displayName="Samtale" ma:description="" ma:internalName="CCMConversation" ma:readOnly="true">
      <xsd:simpleType>
        <xsd:restriction base="dms:Text"/>
      </xsd:simpleType>
    </xsd:element>
    <xsd:element name="CCMOriginalDocID" ma:index="35" nillable="true" ma:displayName="Originalt Dok ID" ma:description="" ma:internalName="CCMOriginalDocID" ma:readOnly="true">
      <xsd:simpleType>
        <xsd:restriction base="dms:Text"/>
      </xsd:simpleType>
    </xsd:element>
    <xsd:element name="CCMMetadataExtractionStatus" ma:index="37" nillable="true" ma:displayName="CCMMetadataExtractionStatus" ma:default="CCMPageCount:InProgress;CCMCommentCount:InProgress" ma:hidden="true" ma:internalName="CCMMetadataExtractionStatus" ma:readOnly="false">
      <xsd:simpleType>
        <xsd:restriction base="dms:Text"/>
      </xsd:simpleType>
    </xsd:element>
    <xsd:element name="CCMPageCount" ma:index="38" nillable="true" ma:displayName="Sider" ma:decimals="0" ma:description="" ma:internalName="CCMPageCount" ma:readOnly="true">
      <xsd:simpleType>
        <xsd:restriction base="dms:Number"/>
      </xsd:simpleType>
    </xsd:element>
    <xsd:element name="CCMCommentCount" ma:index="39" nillable="true" ma:displayName="Kommentarer" ma:decimals="0" ma:description="" ma:internalName="CCMCommentCount" ma:readOnly="true">
      <xsd:simpleType>
        <xsd:restriction base="dms:Number"/>
      </xsd:simpleType>
    </xsd:element>
    <xsd:element name="CCMPreviewAnnotationsTasks" ma:index="40" nillable="true" ma:displayName="Opgaver" ma:decimals="0" ma:description="" ma:internalName="CCMPreviewAnnotationsTasks" ma:readOnly="true">
      <xsd:simpleType>
        <xsd:restriction base="dms:Number"/>
      </xsd:simpleType>
    </xsd:element>
    <xsd:element name="CCMCognitiveType" ma:index="41" nillable="true" ma:displayName="CognitiveType" ma:decimals="0" ma:description="" ma:internalName="CCMCognitiveType" ma:readOnly="false">
      <xsd:simpleType>
        <xsd:restriction base="dms:Number"/>
      </xsd:simpleType>
    </xsd:element>
    <xsd:element name="CCMOnlineStatus" ma:index="42" nillable="true" ma:displayName="Online status" ma:description="" ma:format="Dropdown" ma:internalName="CCMOnlineStatus" ma:readOnly="true">
      <xsd:simpleType>
        <xsd:restriction base="dms:Choice">
          <xsd:enumeration value="OneDrive"/>
          <xsd:enumeration value="SharePointOnline"/>
          <xsd:enumeration value="Teams"/>
          <xsd:enumeration value="SharePointOnlineSync"/>
        </xsd:restriction>
      </xsd:simpleType>
    </xsd:element>
  </xsd:schema>
  <xsd:schema xmlns:xsd="http://www.w3.org/2001/XMLSchema" xmlns:xs="http://www.w3.org/2001/XMLSchema" xmlns:dms="http://schemas.microsoft.com/office/2006/documentManagement/types" xmlns:pc="http://schemas.microsoft.com/office/infopath/2007/PartnerControls" targetNamespace="F66AA50F-9050-4BC6-9F43-CACEC397E655" elementFormDefault="qualified">
    <xsd:import namespace="http://schemas.microsoft.com/office/2006/documentManagement/types"/>
    <xsd:import namespace="http://schemas.microsoft.com/office/infopath/2007/PartnerControls"/>
    <xsd:element name="Dokumenttype" ma:index="2" ma:displayName="Dokumenttype" ma:default="Notat" ma:format="Dropdown" ma:internalName="Dokumenttype">
      <xsd:simpleType>
        <xsd:restriction base="dms:Choice">
          <xsd:enumeration value="Administrativ information"/>
          <xsd:enumeration value="Andet dokument"/>
          <xsd:enumeration value="Brev"/>
          <xsd:enumeration value="Centralt modtaget post"/>
          <xsd:enumeration value="Dagsorden"/>
          <xsd:enumeration value="Fremstilling"/>
          <xsd:enumeration value="Høringssvar"/>
          <xsd:enumeration value="Kontrakt"/>
          <xsd:enumeration value="Notat"/>
          <xsd:enumeration value="Overenskomst"/>
          <xsd:enumeration value="Presseberedskab"/>
          <xsd:enumeration value="Pressemeddelelse"/>
          <xsd:enumeration value="Rapport"/>
          <xsd:enumeration value="Referat"/>
          <xsd:enumeration value="Tale"/>
          <xsd:enumeration value="Temadrøftelse"/>
          <xsd:enumeration value="Projektbeskrivelse"/>
          <xsd:enumeration value="Analysenotat"/>
        </xsd:restriction>
      </xsd:simpleType>
    </xsd:element>
    <xsd:element name="DocumentDescription" ma:index="3" nillable="true" ma:displayName="Beskrivelse" ma:internalName="DocumentDescription">
      <xsd:simpleType>
        <xsd:restriction base="dms:Note">
          <xsd:maxLength value="255"/>
        </xsd:restriction>
      </xsd:simpleType>
    </xsd:element>
    <xsd:element name="CCMAgendaDocumentStatus" ma:index="4" nillable="true" ma:displayName="Status  for manchet" ma:format="Dropdown" ma:internalName="CCMAgendaDocumentStatus">
      <xsd:simpleType>
        <xsd:restriction base="dms:Choice">
          <xsd:enumeration value="Udkast"/>
          <xsd:enumeration value="Under udarbejdelse"/>
          <xsd:enumeration value="Endelig"/>
        </xsd:restriction>
      </xsd:simpleType>
    </xsd:element>
    <xsd:element name="CCMAgendaStatus" ma:index="5"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6"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7" nillable="true" ma:displayName="." ma:internalName="AgendaStatusIcon">
      <xsd:simpleType>
        <xsd:restriction base="dms:Unknown"/>
      </xsd:simpleType>
    </xsd:element>
    <xsd:element name="CCMMeetingCaseId" ma:index="27" nillable="true" ma:displayName="CCMMeetingCaseId" ma:hidden="true" ma:internalName="CCMMeetingCaseId">
      <xsd:simpleType>
        <xsd:restriction base="dms:Text">
          <xsd:maxLength value="255"/>
        </xsd:restriction>
      </xsd:simpleType>
    </xsd:element>
    <xsd:element name="CCMMeetingCaseInstanceId" ma:index="28" nillable="true" ma:displayName="CCMMeetingCaseInstanceId" ma:hidden="true" ma:internalName="CCMMeetingCaseInstanceId">
      <xsd:simpleType>
        <xsd:restriction base="dms:Text">
          <xsd:maxLength value="255"/>
        </xsd:restriction>
      </xsd:simpleType>
    </xsd:element>
    <xsd:element name="CCMAgendaItemId" ma:index="29" nillable="true" ma:displayName="CCMAgendaItemId" ma:decimals="0" ma:hidden="true" ma:internalName="CCMAgendaItemId">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e91fe257-ad9b-456d-a8d1-5c4b4eee5b9c" elementFormDefault="qualified">
    <xsd:import namespace="http://schemas.microsoft.com/office/2006/documentManagement/types"/>
    <xsd:import namespace="http://schemas.microsoft.com/office/infopath/2007/PartnerControls"/>
    <xsd:element name="SharedWithUsers" ma:index="4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4"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kumenttype xmlns="F66AA50F-9050-4BC6-9F43-CACEC397E655">Andet dokument</Dokumenttype>
    <CCMAgendaDocumentStatus xmlns="F66AA50F-9050-4BC6-9F43-CACEC397E655" xsi:nil="true"/>
    <CCMAgendaItemId xmlns="F66AA50F-9050-4BC6-9F43-CACEC397E655" xsi:nil="true"/>
    <CCMCognitiveType xmlns="http://schemas.microsoft.com/sharepoint/v3" xsi:nil="true"/>
    <CCMMeetingCaseId xmlns="F66AA50F-9050-4BC6-9F43-CACEC397E655" xsi:nil="true"/>
    <CCMAgendaStatus xmlns="F66AA50F-9050-4BC6-9F43-CACEC397E655" xsi:nil="true"/>
    <CCMMeetingCaseInstanceId xmlns="F66AA50F-9050-4BC6-9F43-CACEC397E655" xsi:nil="true"/>
    <AgendaStatusIcon xmlns="F66AA50F-9050-4BC6-9F43-CACEC397E655" xsi:nil="true"/>
    <DocumentDescription xmlns="F66AA50F-9050-4BC6-9F43-CACEC397E655" xsi:nil="true"/>
    <CCMMeetingCaseLink xmlns="F66AA50F-9050-4BC6-9F43-CACEC397E655">
      <Url xsi:nil="true"/>
      <Description xsi:nil="true"/>
    </CCMMeetingCaseLink>
    <CCMMetadataExtractionStatus xmlns="http://schemas.microsoft.com/sharepoint/v3">CCMPageCount:Idle;CCMCommentCount:Idle</CCMMetadataExtractionStatus>
    <WasEncrypted xmlns="http://schemas.microsoft.com/sharepoint/v3">false</WasEncrypted>
    <WasSigned xmlns="http://schemas.microsoft.com/sharepoint/v3">false</WasSigned>
    <LocalAttachment xmlns="http://schemas.microsoft.com/sharepoint/v3">false</LocalAttachment>
    <CCMPreviewAnnotationsTasks xmlns="http://schemas.microsoft.com/sharepoint/v3">0</CCMPreviewAnnotationsTasks>
    <Related xmlns="http://schemas.microsoft.com/sharepoint/v3">false</Related>
    <Finalized xmlns="http://schemas.microsoft.com/sharepoint/v3">false</Finalized>
    <CCMVisualId xmlns="http://schemas.microsoft.com/sharepoint/v3">SAG-2023-01904</CCMVisualId>
    <CCMSystemID xmlns="http://schemas.microsoft.com/sharepoint/v3">ca7dc1c5-fc98-48bd-8345-b1ffede9fa82</CCMSystemID>
    <CCMPageCount xmlns="http://schemas.microsoft.com/sharepoint/v3">28</CCMPageCount>
    <DocID xmlns="http://schemas.microsoft.com/sharepoint/v3">3461186</DocID>
    <MailHasAttachments xmlns="http://schemas.microsoft.com/sharepoint/v3">false</MailHasAttachments>
    <CCMCommentCount xmlns="http://schemas.microsoft.com/sharepoint/v3">0</CCMCommentCount>
    <CCMTemplateID xmlns="http://schemas.microsoft.com/sharepoint/v3">0</CCMTemplateID>
    <CaseID xmlns="http://schemas.microsoft.com/sharepoint/v3">SAG-2023-01904</CaseID>
    <RegistrationDate xmlns="http://schemas.microsoft.com/sharepoint/v3" xsi:nil="true"/>
    <CaseRecordNumber xmlns="http://schemas.microsoft.com/sharepoint/v3">0</CaseRecordNumber>
    <CCMConversation xmlns="http://schemas.microsoft.com/sharepoint/v3" xsi:nil="true"/>
  </documentManagement>
</p:properties>
</file>

<file path=customXml/itemProps1.xml><?xml version="1.0" encoding="utf-8"?>
<ds:datastoreItem xmlns:ds="http://schemas.openxmlformats.org/officeDocument/2006/customXml" ds:itemID="{28AD6B0A-9655-4416-A3B5-34E8730B2933}">
  <ds:schemaRefs>
    <ds:schemaRef ds:uri="http://schemas.microsoft.com/sharepoint/v3/contenttype/forms"/>
  </ds:schemaRefs>
</ds:datastoreItem>
</file>

<file path=customXml/itemProps2.xml><?xml version="1.0" encoding="utf-8"?>
<ds:datastoreItem xmlns:ds="http://schemas.openxmlformats.org/officeDocument/2006/customXml" ds:itemID="{F110992C-F354-4C65-9048-2E9B7C9376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6AA50F-9050-4BC6-9F43-CACEC397E655"/>
    <ds:schemaRef ds:uri="e91fe257-ad9b-456d-a8d1-5c4b4eee5b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EDCB6D-1C2B-46A5-84BF-15E8A3363EB5}">
  <ds:schemaRefs>
    <ds:schemaRef ds:uri="http://schemas.microsoft.com/office/2006/documentManagement/types"/>
    <ds:schemaRef ds:uri="e91fe257-ad9b-456d-a8d1-5c4b4eee5b9c"/>
    <ds:schemaRef ds:uri="http://www.w3.org/XML/1998/namespace"/>
    <ds:schemaRef ds:uri="http://purl.org/dc/terms/"/>
    <ds:schemaRef ds:uri="http://schemas.microsoft.com/office/infopath/2007/PartnerControls"/>
    <ds:schemaRef ds:uri="http://schemas.openxmlformats.org/package/2006/metadata/core-properties"/>
    <ds:schemaRef ds:uri="http://schemas.microsoft.com/sharepoint/v3"/>
    <ds:schemaRef ds:uri="F66AA50F-9050-4BC6-9F43-CACEC397E655"/>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4193</Words>
  <Application>Microsoft Office PowerPoint</Application>
  <PresentationFormat>Widescreen</PresentationFormat>
  <Paragraphs>612</Paragraphs>
  <Slides>28</Slides>
  <Notes>22</Notes>
  <HiddenSlides>0</HiddenSlides>
  <MMClips>0</MMClips>
  <ScaleCrop>false</ScaleCrop>
  <HeadingPairs>
    <vt:vector size="6" baseType="variant">
      <vt:variant>
        <vt:lpstr>Benyttede skrifttyper</vt:lpstr>
      </vt:variant>
      <vt:variant>
        <vt:i4>6</vt:i4>
      </vt:variant>
      <vt:variant>
        <vt:lpstr>Tema</vt:lpstr>
      </vt:variant>
      <vt:variant>
        <vt:i4>3</vt:i4>
      </vt:variant>
      <vt:variant>
        <vt:lpstr>Slidetitler</vt:lpstr>
      </vt:variant>
      <vt:variant>
        <vt:i4>28</vt:i4>
      </vt:variant>
    </vt:vector>
  </HeadingPairs>
  <TitlesOfParts>
    <vt:vector size="37" baseType="lpstr">
      <vt:lpstr>Arial</vt:lpstr>
      <vt:lpstr>Calibri</vt:lpstr>
      <vt:lpstr>Calibri Light</vt:lpstr>
      <vt:lpstr>Georgia</vt:lpstr>
      <vt:lpstr>HelveticaNeueLT Std Lt Cn</vt:lpstr>
      <vt:lpstr>Wingdings</vt:lpstr>
      <vt:lpstr>1_Office-tema</vt:lpstr>
      <vt:lpstr>2_Office-tema</vt:lpstr>
      <vt:lpstr>4_Office-tema</vt:lpstr>
      <vt:lpstr>    En guide til dokumentation - Kommunal genoptræning efter sygehusophold                             Sundhedslovens § 140</vt:lpstr>
      <vt:lpstr>Indhold</vt:lpstr>
      <vt:lpstr>Målgruppe og krav til dokumentation</vt:lpstr>
      <vt:lpstr>Hvem er målgruppen for denne Pixi-guide?</vt:lpstr>
      <vt:lpstr>Hvad består dokumentationen af - på Funktionsområdet Kommunal genoptræning efter sygehusophold?</vt:lpstr>
      <vt:lpstr>Hvorfor skal vi dokumentere - på Funktionsområdet Kommunal genoptræning efter sygehusophold?</vt:lpstr>
      <vt:lpstr>Illustration af workflow og eksempler for anvendelse af Fælles Sprog III</vt:lpstr>
      <vt:lpstr>PowerPoint-præsentation</vt:lpstr>
      <vt:lpstr>PowerPoint-præsentation</vt:lpstr>
      <vt:lpstr>PowerPoint-præsentation</vt:lpstr>
      <vt:lpstr>Kommunale genoptræning efter sygehusopholdstilstande</vt:lpstr>
      <vt:lpstr>PowerPoint-præsentation</vt:lpstr>
      <vt:lpstr>PowerPoint-præsentation</vt:lpstr>
      <vt:lpstr>PowerPoint-præsentation</vt:lpstr>
      <vt:lpstr>Kommunale genoptræning efter sygehusopholdsindsatser</vt:lpstr>
      <vt:lpstr>Kommunale genoptræning efter sygehusopholdsindsatser</vt:lpstr>
      <vt:lpstr>Kommunale genoptræning efter sygehusopholdsindsatser</vt:lpstr>
      <vt:lpstr>Anvendelse af Fælles Sprog data</vt:lpstr>
      <vt:lpstr>Anvendelse af Fælles Sprog III data</vt:lpstr>
      <vt:lpstr>Historik og baggrund for Fælles Sprog III  </vt:lpstr>
      <vt:lpstr>PowerPoint-præsentation</vt:lpstr>
      <vt:lpstr>PowerPoint-præsentation</vt:lpstr>
      <vt:lpstr>Eksisterende Funktionsområder  - med respektive tilstandsområder</vt:lpstr>
      <vt:lpstr>Baggrund for og hensigt med Fælles Sprog III</vt:lpstr>
      <vt:lpstr>Kommunale indsatser, der omhandler træning</vt:lpstr>
      <vt:lpstr>Bilag, links og kontakt</vt:lpstr>
      <vt:lpstr>Overblik over bilag og links</vt:lpstr>
      <vt:lpstr>Kontakt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Pixi-guide Kommunal genoptræning efter Sygehusophold</dc:title>
  <dc:creator>Christina Vasbo</dc:creator>
  <cp:lastModifiedBy>Mia Francis Ferneborg</cp:lastModifiedBy>
  <cp:revision>41</cp:revision>
  <dcterms:created xsi:type="dcterms:W3CDTF">2022-09-16T11:48:06Z</dcterms:created>
  <dcterms:modified xsi:type="dcterms:W3CDTF">2024-11-01T08:36:21Z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0x010100AC085CFC53BC46CEA2EADE194AD9D482000CDF1ECB3FF62C4CA23C7CB8E8614874</vt:lpwstr>
  </property>
  <property fmtid="{D5CDD505-2E9C-101B-9397-08002B2CF9AE}" pid="3" name="xd_Signature">
    <vt:bool>false</vt:bool>
  </property>
  <property fmtid="{D5CDD505-2E9C-101B-9397-08002B2CF9AE}" pid="4" name="CCMPostListPublishStatus">
    <vt:lpwstr>Afventer godkendelse</vt:lpwstr>
  </property>
  <property fmtid="{D5CDD505-2E9C-101B-9397-08002B2CF9AE}" pid="5" name="CCMOneDriveID">
    <vt:lpwstr/>
  </property>
  <property fmtid="{D5CDD505-2E9C-101B-9397-08002B2CF9AE}" pid="6" name="CCMMustBeOnPostList">
    <vt:bool>true</vt:bool>
  </property>
  <property fmtid="{D5CDD505-2E9C-101B-9397-08002B2CF9AE}" pid="7" name="CCMOneDriveOwnerID">
    <vt:lpwstr/>
  </property>
  <property fmtid="{D5CDD505-2E9C-101B-9397-08002B2CF9AE}" pid="8" name="CCMOneDriveItemID">
    <vt:lpwstr/>
  </property>
  <property fmtid="{D5CDD505-2E9C-101B-9397-08002B2CF9AE}" pid="9" name="CCMIsSharedOnOneDrive">
    <vt:bool>false</vt:bool>
  </property>
  <property fmtid="{D5CDD505-2E9C-101B-9397-08002B2CF9AE}" pid="10" name="CCMCommunication">
    <vt:lpwstr/>
  </property>
  <property fmtid="{D5CDD505-2E9C-101B-9397-08002B2CF9AE}" pid="11" name="CCMSystem">
    <vt:lpwstr> </vt:lpwstr>
  </property>
  <property fmtid="{D5CDD505-2E9C-101B-9397-08002B2CF9AE}" pid="12" name="CCMEventContext">
    <vt:lpwstr>fcb394b8-2de4-4e78-bdcf-e426e500f811</vt:lpwstr>
  </property>
</Properties>
</file>